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86" r:id="rId4"/>
    <p:sldMasterId id="214748368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y="5143500" cx="9144000"/>
  <p:notesSz cx="6858000" cy="9144000"/>
  <p:embeddedFontLst>
    <p:embeddedFont>
      <p:font typeface="Cabin"/>
      <p:regular r:id="rId34"/>
      <p:bold r:id="rId35"/>
      <p:italic r:id="rId36"/>
      <p:boldItalic r:id="rId37"/>
    </p:embeddedFont>
    <p:embeddedFont>
      <p:font typeface="Quattrocento Sans"/>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QuattrocentoSans-italic.fntdata"/><Relationship Id="rId20" Type="http://schemas.openxmlformats.org/officeDocument/2006/relationships/slide" Target="slides/slide14.xml"/><Relationship Id="rId41" Type="http://schemas.openxmlformats.org/officeDocument/2006/relationships/font" Target="fonts/QuattrocentoSans-bold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Cabin-bold.fntdata"/><Relationship Id="rId12" Type="http://schemas.openxmlformats.org/officeDocument/2006/relationships/slide" Target="slides/slide6.xml"/><Relationship Id="rId34" Type="http://schemas.openxmlformats.org/officeDocument/2006/relationships/font" Target="fonts/Cabin-regular.fntdata"/><Relationship Id="rId15" Type="http://schemas.openxmlformats.org/officeDocument/2006/relationships/slide" Target="slides/slide9.xml"/><Relationship Id="rId37" Type="http://schemas.openxmlformats.org/officeDocument/2006/relationships/font" Target="fonts/Cabin-boldItalic.fntdata"/><Relationship Id="rId14" Type="http://schemas.openxmlformats.org/officeDocument/2006/relationships/slide" Target="slides/slide8.xml"/><Relationship Id="rId36" Type="http://schemas.openxmlformats.org/officeDocument/2006/relationships/font" Target="fonts/Cabin-italic.fntdata"/><Relationship Id="rId17" Type="http://schemas.openxmlformats.org/officeDocument/2006/relationships/slide" Target="slides/slide11.xml"/><Relationship Id="rId39" Type="http://schemas.openxmlformats.org/officeDocument/2006/relationships/font" Target="fonts/QuattrocentoSans-bold.fntdata"/><Relationship Id="rId16" Type="http://schemas.openxmlformats.org/officeDocument/2006/relationships/slide" Target="slides/slide10.xml"/><Relationship Id="rId38" Type="http://schemas.openxmlformats.org/officeDocument/2006/relationships/font" Target="fonts/QuattrocentoSans-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7869606eba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g27869606eb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lang="fr-FR"/>
              <a:t>Remarque : cette session sera enregistrée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1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1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1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6" name="Google Shape;426;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2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2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2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2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2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2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0" name="Google Shape;520;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4" name="Google Shape;324;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8.jpg"/><Relationship Id="rId4" Type="http://schemas.openxmlformats.org/officeDocument/2006/relationships/image" Target="../media/image4.png"/><Relationship Id="rId5"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8.jpg"/><Relationship Id="rId4" Type="http://schemas.openxmlformats.org/officeDocument/2006/relationships/image" Target="../media/image4.png"/><Relationship Id="rId5"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8.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8.jpg"/><Relationship Id="rId4" Type="http://schemas.openxmlformats.org/officeDocument/2006/relationships/image" Target="../media/image4.png"/><Relationship Id="rId5"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8.jpg"/><Relationship Id="rId4" Type="http://schemas.openxmlformats.org/officeDocument/2006/relationships/image" Target="../media/image4.png"/><Relationship Id="rId5"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ver - Full Red">
  <p:cSld name="1_Cover - Full Red">
    <p:bg>
      <p:bgPr>
        <a:solidFill>
          <a:srgbClr val="002F6C"/>
        </a:solidFill>
      </p:bgPr>
    </p:bg>
    <p:spTree>
      <p:nvGrpSpPr>
        <p:cNvPr id="10" name="Shape 10"/>
        <p:cNvGrpSpPr/>
        <p:nvPr/>
      </p:nvGrpSpPr>
      <p:grpSpPr>
        <a:xfrm>
          <a:off x="0" y="0"/>
          <a:ext cx="0" cy="0"/>
          <a:chOff x="0" y="0"/>
          <a:chExt cx="0" cy="0"/>
        </a:xfrm>
      </p:grpSpPr>
      <p:sp>
        <p:nvSpPr>
          <p:cNvPr id="11" name="Google Shape;11;p2"/>
          <p:cNvSpPr/>
          <p:nvPr/>
        </p:nvSpPr>
        <p:spPr>
          <a:xfrm>
            <a:off x="1" y="-29590"/>
            <a:ext cx="9144000" cy="120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Logo&#10;&#10;Description automatically generated" id="12" name="Google Shape;12;p2"/>
          <p:cNvPicPr preferRelativeResize="0"/>
          <p:nvPr/>
        </p:nvPicPr>
        <p:blipFill rotWithShape="1">
          <a:blip r:embed="rId2">
            <a:alphaModFix/>
          </a:blip>
          <a:srcRect b="0" l="0" r="0" t="0"/>
          <a:stretch/>
        </p:blipFill>
        <p:spPr>
          <a:xfrm>
            <a:off x="6089659" y="77295"/>
            <a:ext cx="2967634" cy="1148293"/>
          </a:xfrm>
          <a:prstGeom prst="rect">
            <a:avLst/>
          </a:prstGeom>
          <a:noFill/>
          <a:ln>
            <a:noFill/>
          </a:ln>
        </p:spPr>
      </p:pic>
      <p:pic>
        <p:nvPicPr>
          <p:cNvPr descr="A picture containing logo&#10;&#10;Description automatically generated" id="13" name="Google Shape;13;p2"/>
          <p:cNvPicPr preferRelativeResize="0"/>
          <p:nvPr/>
        </p:nvPicPr>
        <p:blipFill rotWithShape="1">
          <a:blip r:embed="rId3">
            <a:alphaModFix/>
          </a:blip>
          <a:srcRect b="0" l="0" r="0" t="0"/>
          <a:stretch/>
        </p:blipFill>
        <p:spPr>
          <a:xfrm>
            <a:off x="397555" y="58014"/>
            <a:ext cx="1748643" cy="1027466"/>
          </a:xfrm>
          <a:prstGeom prst="rect">
            <a:avLst/>
          </a:prstGeom>
          <a:noFill/>
          <a:ln>
            <a:noFill/>
          </a:ln>
        </p:spPr>
      </p:pic>
      <p:sp>
        <p:nvSpPr>
          <p:cNvPr id="14" name="Google Shape;14;p2"/>
          <p:cNvSpPr txBox="1"/>
          <p:nvPr>
            <p:ph type="ctrTitle"/>
          </p:nvPr>
        </p:nvSpPr>
        <p:spPr>
          <a:xfrm>
            <a:off x="685800" y="1589035"/>
            <a:ext cx="3886200" cy="1200300"/>
          </a:xfrm>
          <a:prstGeom prst="rect">
            <a:avLst/>
          </a:prstGeom>
          <a:noFill/>
          <a:ln>
            <a:noFill/>
          </a:ln>
        </p:spPr>
        <p:txBody>
          <a:bodyPr anchorCtr="0" anchor="b" bIns="91175" lIns="91175" spcFirstLastPara="1" rIns="91175" wrap="square" tIns="91175">
            <a:noAutofit/>
          </a:bodyPr>
          <a:lstStyle>
            <a:lvl1pPr lvl="0" marR="0" algn="l">
              <a:lnSpc>
                <a:spcPct val="100000"/>
              </a:lnSpc>
              <a:spcBef>
                <a:spcPts val="0"/>
              </a:spcBef>
              <a:spcAft>
                <a:spcPts val="0"/>
              </a:spcAft>
              <a:buClr>
                <a:schemeClr val="lt1"/>
              </a:buClr>
              <a:buSzPts val="1400"/>
              <a:buNone/>
              <a:defRPr i="0" sz="2400" u="none" cap="none" strike="noStrike">
                <a:solidFill>
                  <a:schemeClr val="lt1"/>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5" name="Google Shape;15;p2"/>
          <p:cNvSpPr txBox="1"/>
          <p:nvPr>
            <p:ph idx="1" type="subTitle"/>
          </p:nvPr>
        </p:nvSpPr>
        <p:spPr>
          <a:xfrm>
            <a:off x="685800" y="3110247"/>
            <a:ext cx="3429000" cy="1200300"/>
          </a:xfrm>
          <a:prstGeom prst="rect">
            <a:avLst/>
          </a:prstGeom>
          <a:noFill/>
          <a:ln>
            <a:noFill/>
          </a:ln>
        </p:spPr>
        <p:txBody>
          <a:bodyPr anchorCtr="0" anchor="t" bIns="91175" lIns="91175" spcFirstLastPara="1" rIns="91175" wrap="square" tIns="91175">
            <a:noAutofit/>
          </a:bodyPr>
          <a:lstStyle>
            <a:lvl1pPr lvl="0" marR="0" algn="l">
              <a:lnSpc>
                <a:spcPct val="100000"/>
              </a:lnSpc>
              <a:spcBef>
                <a:spcPts val="0"/>
              </a:spcBef>
              <a:spcAft>
                <a:spcPts val="0"/>
              </a:spcAft>
              <a:buClr>
                <a:schemeClr val="lt1"/>
              </a:buClr>
              <a:buSzPts val="1600"/>
              <a:buNone/>
              <a:defRPr i="0" sz="1600" u="none" cap="none" strike="noStrike">
                <a:solidFill>
                  <a:schemeClr val="lt1"/>
                </a:solidFill>
              </a:defRPr>
            </a:lvl1pPr>
            <a:lvl2pPr lvl="1" marR="0" algn="ctr">
              <a:lnSpc>
                <a:spcPct val="100000"/>
              </a:lnSpc>
              <a:spcBef>
                <a:spcPts val="800"/>
              </a:spcBef>
              <a:spcAft>
                <a:spcPts val="0"/>
              </a:spcAft>
              <a:buClr>
                <a:srgbClr val="888888"/>
              </a:buClr>
              <a:buSzPts val="1600"/>
              <a:buNone/>
              <a:defRPr i="0" sz="1600" u="none" cap="none" strike="noStrike">
                <a:solidFill>
                  <a:srgbClr val="888888"/>
                </a:solidFill>
              </a:defRPr>
            </a:lvl2pPr>
            <a:lvl3pPr lvl="2" marR="0" algn="ctr">
              <a:lnSpc>
                <a:spcPct val="100000"/>
              </a:lnSpc>
              <a:spcBef>
                <a:spcPts val="800"/>
              </a:spcBef>
              <a:spcAft>
                <a:spcPts val="0"/>
              </a:spcAft>
              <a:buClr>
                <a:srgbClr val="888888"/>
              </a:buClr>
              <a:buSzPts val="1800"/>
              <a:buNone/>
              <a:defRPr i="0" sz="1800" u="none" cap="none" strike="noStrike">
                <a:solidFill>
                  <a:srgbClr val="888888"/>
                </a:solidFill>
              </a:defRPr>
            </a:lvl3pPr>
            <a:lvl4pPr lvl="3" marR="0" algn="ctr">
              <a:lnSpc>
                <a:spcPct val="100000"/>
              </a:lnSpc>
              <a:spcBef>
                <a:spcPts val="300"/>
              </a:spcBef>
              <a:spcAft>
                <a:spcPts val="0"/>
              </a:spcAft>
              <a:buClr>
                <a:srgbClr val="888888"/>
              </a:buClr>
              <a:buSzPts val="1600"/>
              <a:buNone/>
              <a:defRPr i="0" sz="1600" u="none" cap="none" strike="noStrike">
                <a:solidFill>
                  <a:srgbClr val="888888"/>
                </a:solidFill>
              </a:defRPr>
            </a:lvl4pPr>
            <a:lvl5pPr lvl="4" marR="0" algn="ctr">
              <a:lnSpc>
                <a:spcPct val="100000"/>
              </a:lnSpc>
              <a:spcBef>
                <a:spcPts val="300"/>
              </a:spcBef>
              <a:spcAft>
                <a:spcPts val="0"/>
              </a:spcAft>
              <a:buClr>
                <a:srgbClr val="888888"/>
              </a:buClr>
              <a:buSzPts val="1400"/>
              <a:buNone/>
              <a:defRPr i="0" sz="1400" u="none" cap="none" strike="noStrike">
                <a:solidFill>
                  <a:srgbClr val="888888"/>
                </a:solidFill>
              </a:defRPr>
            </a:lvl5pPr>
            <a:lvl6pPr lvl="5" marR="0" algn="ctr">
              <a:lnSpc>
                <a:spcPct val="100000"/>
              </a:lnSpc>
              <a:spcBef>
                <a:spcPts val="400"/>
              </a:spcBef>
              <a:spcAft>
                <a:spcPts val="0"/>
              </a:spcAft>
              <a:buClr>
                <a:srgbClr val="888888"/>
              </a:buClr>
              <a:buSzPts val="2000"/>
              <a:buNone/>
              <a:defRPr i="0" sz="2000" u="none" cap="none" strike="noStrike">
                <a:solidFill>
                  <a:srgbClr val="888888"/>
                </a:solidFill>
              </a:defRPr>
            </a:lvl6pPr>
            <a:lvl7pPr lvl="6" marR="0" algn="ctr">
              <a:lnSpc>
                <a:spcPct val="100000"/>
              </a:lnSpc>
              <a:spcBef>
                <a:spcPts val="400"/>
              </a:spcBef>
              <a:spcAft>
                <a:spcPts val="0"/>
              </a:spcAft>
              <a:buClr>
                <a:srgbClr val="888888"/>
              </a:buClr>
              <a:buSzPts val="2000"/>
              <a:buNone/>
              <a:defRPr i="0" sz="2000" u="none" cap="none" strike="noStrike">
                <a:solidFill>
                  <a:srgbClr val="888888"/>
                </a:solidFill>
              </a:defRPr>
            </a:lvl7pPr>
            <a:lvl8pPr lvl="7" marR="0" algn="ctr">
              <a:lnSpc>
                <a:spcPct val="100000"/>
              </a:lnSpc>
              <a:spcBef>
                <a:spcPts val="400"/>
              </a:spcBef>
              <a:spcAft>
                <a:spcPts val="0"/>
              </a:spcAft>
              <a:buClr>
                <a:srgbClr val="888888"/>
              </a:buClr>
              <a:buSzPts val="2000"/>
              <a:buNone/>
              <a:defRPr i="0" sz="2000" u="none" cap="none" strike="noStrike">
                <a:solidFill>
                  <a:srgbClr val="888888"/>
                </a:solidFill>
              </a:defRPr>
            </a:lvl8pPr>
            <a:lvl9pPr lvl="8" marR="0" algn="ctr">
              <a:lnSpc>
                <a:spcPct val="100000"/>
              </a:lnSpc>
              <a:spcBef>
                <a:spcPts val="400"/>
              </a:spcBef>
              <a:spcAft>
                <a:spcPts val="0"/>
              </a:spcAft>
              <a:buClr>
                <a:srgbClr val="888888"/>
              </a:buClr>
              <a:buSzPts val="2000"/>
              <a:buNone/>
              <a:defRPr i="0" sz="2000" u="none" cap="none" strike="noStrike">
                <a:solidFill>
                  <a:srgbClr val="888888"/>
                </a:solidFill>
              </a:defRPr>
            </a:lvl9pPr>
          </a:lstStyle>
          <a:p/>
        </p:txBody>
      </p:sp>
      <p:cxnSp>
        <p:nvCxnSpPr>
          <p:cNvPr id="16" name="Google Shape;16;p2"/>
          <p:cNvCxnSpPr/>
          <p:nvPr/>
        </p:nvCxnSpPr>
        <p:spPr>
          <a:xfrm>
            <a:off x="746760" y="2949716"/>
            <a:ext cx="320100" cy="0"/>
          </a:xfrm>
          <a:prstGeom prst="straightConnector1">
            <a:avLst/>
          </a:prstGeom>
          <a:noFill/>
          <a:ln cap="flat" cmpd="sng" w="19050">
            <a:solidFill>
              <a:srgbClr val="FFFFFF"/>
            </a:solidFill>
            <a:prstDash val="solid"/>
            <a:round/>
            <a:headEnd len="sm" w="sm" type="none"/>
            <a:tailEnd len="sm" w="sm" type="none"/>
          </a:ln>
        </p:spPr>
      </p:cxnSp>
      <p:pic>
        <p:nvPicPr>
          <p:cNvPr id="17" name="Google Shape;17;p2"/>
          <p:cNvPicPr preferRelativeResize="0"/>
          <p:nvPr/>
        </p:nvPicPr>
        <p:blipFill rotWithShape="1">
          <a:blip r:embed="rId4">
            <a:alphaModFix/>
          </a:blip>
          <a:srcRect b="0" l="0" r="0" t="50198"/>
          <a:stretch/>
        </p:blipFill>
        <p:spPr>
          <a:xfrm>
            <a:off x="4917271" y="4427557"/>
            <a:ext cx="4250378" cy="597770"/>
          </a:xfrm>
          <a:prstGeom prst="rect">
            <a:avLst/>
          </a:prstGeom>
          <a:noFill/>
          <a:ln>
            <a:noFill/>
          </a:ln>
        </p:spPr>
      </p:pic>
      <p:pic>
        <p:nvPicPr>
          <p:cNvPr id="18" name="Google Shape;18;p2"/>
          <p:cNvPicPr preferRelativeResize="0"/>
          <p:nvPr/>
        </p:nvPicPr>
        <p:blipFill rotWithShape="1">
          <a:blip r:embed="rId5">
            <a:alphaModFix/>
          </a:blip>
          <a:srcRect b="0" l="0" r="0" t="0"/>
          <a:stretch/>
        </p:blipFill>
        <p:spPr>
          <a:xfrm>
            <a:off x="7406470" y="4111956"/>
            <a:ext cx="1430864" cy="44745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ed/Gray 2 Content">
  <p:cSld name="4_Red/Gray 2 Content">
    <p:bg>
      <p:bgPr>
        <a:solidFill>
          <a:schemeClr val="lt1"/>
        </a:solidFill>
      </p:bgPr>
    </p:bg>
    <p:spTree>
      <p:nvGrpSpPr>
        <p:cNvPr id="72" name="Shape 72"/>
        <p:cNvGrpSpPr/>
        <p:nvPr/>
      </p:nvGrpSpPr>
      <p:grpSpPr>
        <a:xfrm>
          <a:off x="0" y="0"/>
          <a:ext cx="0" cy="0"/>
          <a:chOff x="0" y="0"/>
          <a:chExt cx="0" cy="0"/>
        </a:xfrm>
      </p:grpSpPr>
      <p:sp>
        <p:nvSpPr>
          <p:cNvPr id="73" name="Google Shape;73;p11"/>
          <p:cNvSpPr txBox="1"/>
          <p:nvPr>
            <p:ph idx="1" type="body"/>
          </p:nvPr>
        </p:nvSpPr>
        <p:spPr>
          <a:xfrm>
            <a:off x="686104" y="1286662"/>
            <a:ext cx="3809700" cy="31749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30200" lvl="2" marL="1371600" marR="0" algn="l">
              <a:lnSpc>
                <a:spcPct val="100000"/>
              </a:lnSpc>
              <a:spcBef>
                <a:spcPts val="800"/>
              </a:spcBef>
              <a:spcAft>
                <a:spcPts val="0"/>
              </a:spcAft>
              <a:buClr>
                <a:srgbClr val="6C6463"/>
              </a:buClr>
              <a:buSzPts val="1600"/>
              <a:buChar char="•"/>
              <a:defRPr i="0" sz="1600" u="none" cap="none" strike="noStrike">
                <a:solidFill>
                  <a:srgbClr val="6C6463"/>
                </a:solidFill>
              </a:defRPr>
            </a:lvl3pPr>
            <a:lvl4pPr indent="-317500" lvl="3" marL="1828800" marR="0" algn="l">
              <a:lnSpc>
                <a:spcPct val="100000"/>
              </a:lnSpc>
              <a:spcBef>
                <a:spcPts val="300"/>
              </a:spcBef>
              <a:spcAft>
                <a:spcPts val="0"/>
              </a:spcAft>
              <a:buClr>
                <a:srgbClr val="6C6463"/>
              </a:buClr>
              <a:buSzPts val="1400"/>
              <a:buChar char="–"/>
              <a:defRPr i="0" sz="1400" u="none" cap="none" strike="noStrike">
                <a:solidFill>
                  <a:srgbClr val="6C6463"/>
                </a:solidFill>
              </a:defRPr>
            </a:lvl4pPr>
            <a:lvl5pPr indent="-330200" lvl="4" marL="2286000" marR="0" algn="l">
              <a:lnSpc>
                <a:spcPct val="100000"/>
              </a:lnSpc>
              <a:spcBef>
                <a:spcPts val="300"/>
              </a:spcBef>
              <a:spcAft>
                <a:spcPts val="0"/>
              </a:spcAft>
              <a:buClr>
                <a:srgbClr val="6C6463"/>
              </a:buClr>
              <a:buSzPts val="1600"/>
              <a:buChar char="»"/>
              <a:defRPr i="0" sz="1600" u="none" cap="none" strike="noStrike">
                <a:solidFill>
                  <a:srgbClr val="6C6463"/>
                </a:solidFill>
              </a:defRPr>
            </a:lvl5pPr>
            <a:lvl6pPr indent="-342900" lvl="5" marL="2743200" marR="0" algn="l">
              <a:lnSpc>
                <a:spcPct val="100000"/>
              </a:lnSpc>
              <a:spcBef>
                <a:spcPts val="400"/>
              </a:spcBef>
              <a:spcAft>
                <a:spcPts val="0"/>
              </a:spcAft>
              <a:buClr>
                <a:schemeClr val="dk1"/>
              </a:buClr>
              <a:buSzPts val="1800"/>
              <a:buChar char="•"/>
              <a:defRPr i="0" sz="1800" u="none" cap="none" strike="noStrike">
                <a:solidFill>
                  <a:schemeClr val="dk1"/>
                </a:solidFill>
              </a:defRPr>
            </a:lvl6pPr>
            <a:lvl7pPr indent="-342900" lvl="6" marL="3200400" marR="0" algn="l">
              <a:lnSpc>
                <a:spcPct val="100000"/>
              </a:lnSpc>
              <a:spcBef>
                <a:spcPts val="400"/>
              </a:spcBef>
              <a:spcAft>
                <a:spcPts val="0"/>
              </a:spcAft>
              <a:buClr>
                <a:schemeClr val="dk1"/>
              </a:buClr>
              <a:buSzPts val="1800"/>
              <a:buChar char="•"/>
              <a:defRPr i="0" sz="1800" u="none" cap="none" strike="noStrike">
                <a:solidFill>
                  <a:schemeClr val="dk1"/>
                </a:solidFill>
              </a:defRPr>
            </a:lvl7pPr>
            <a:lvl8pPr indent="-342900" lvl="7" marL="3657600" marR="0" algn="l">
              <a:lnSpc>
                <a:spcPct val="100000"/>
              </a:lnSpc>
              <a:spcBef>
                <a:spcPts val="400"/>
              </a:spcBef>
              <a:spcAft>
                <a:spcPts val="0"/>
              </a:spcAft>
              <a:buClr>
                <a:schemeClr val="dk1"/>
              </a:buClr>
              <a:buSzPts val="1800"/>
              <a:buChar char="•"/>
              <a:defRPr i="0" sz="1800" u="none" cap="none" strike="noStrike">
                <a:solidFill>
                  <a:schemeClr val="dk1"/>
                </a:solidFill>
              </a:defRPr>
            </a:lvl8pPr>
            <a:lvl9pPr indent="-342900" lvl="8" marL="4114800" marR="0" algn="l">
              <a:lnSpc>
                <a:spcPct val="100000"/>
              </a:lnSpc>
              <a:spcBef>
                <a:spcPts val="400"/>
              </a:spcBef>
              <a:spcAft>
                <a:spcPts val="0"/>
              </a:spcAft>
              <a:buClr>
                <a:schemeClr val="dk1"/>
              </a:buClr>
              <a:buSzPts val="1800"/>
              <a:buChar char="•"/>
              <a:defRPr i="0" sz="1800" u="none" cap="none" strike="noStrike">
                <a:solidFill>
                  <a:schemeClr val="dk1"/>
                </a:solidFill>
              </a:defRPr>
            </a:lvl9pPr>
          </a:lstStyle>
          <a:p/>
        </p:txBody>
      </p:sp>
      <p:sp>
        <p:nvSpPr>
          <p:cNvPr id="74" name="Google Shape;74;p11"/>
          <p:cNvSpPr txBox="1"/>
          <p:nvPr>
            <p:ph idx="2" type="body"/>
          </p:nvPr>
        </p:nvSpPr>
        <p:spPr>
          <a:xfrm>
            <a:off x="4648200" y="1286662"/>
            <a:ext cx="3810300" cy="31749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30200" lvl="2" marL="1371600" marR="0" algn="l">
              <a:lnSpc>
                <a:spcPct val="100000"/>
              </a:lnSpc>
              <a:spcBef>
                <a:spcPts val="800"/>
              </a:spcBef>
              <a:spcAft>
                <a:spcPts val="0"/>
              </a:spcAft>
              <a:buClr>
                <a:srgbClr val="6C6463"/>
              </a:buClr>
              <a:buSzPts val="1600"/>
              <a:buChar char="•"/>
              <a:defRPr i="0" sz="1600" u="none" cap="none" strike="noStrike">
                <a:solidFill>
                  <a:srgbClr val="6C6463"/>
                </a:solidFill>
              </a:defRPr>
            </a:lvl3pPr>
            <a:lvl4pPr indent="-317500" lvl="3" marL="1828800" marR="0" algn="l">
              <a:lnSpc>
                <a:spcPct val="100000"/>
              </a:lnSpc>
              <a:spcBef>
                <a:spcPts val="300"/>
              </a:spcBef>
              <a:spcAft>
                <a:spcPts val="0"/>
              </a:spcAft>
              <a:buClr>
                <a:srgbClr val="6C6463"/>
              </a:buClr>
              <a:buSzPts val="1400"/>
              <a:buChar char="–"/>
              <a:defRPr i="0" sz="1400" u="none" cap="none" strike="noStrike">
                <a:solidFill>
                  <a:srgbClr val="6C6463"/>
                </a:solidFill>
              </a:defRPr>
            </a:lvl4pPr>
            <a:lvl5pPr indent="-330200" lvl="4" marL="2286000" marR="0" algn="l">
              <a:lnSpc>
                <a:spcPct val="100000"/>
              </a:lnSpc>
              <a:spcBef>
                <a:spcPts val="300"/>
              </a:spcBef>
              <a:spcAft>
                <a:spcPts val="0"/>
              </a:spcAft>
              <a:buClr>
                <a:srgbClr val="6C6463"/>
              </a:buClr>
              <a:buSzPts val="1600"/>
              <a:buChar char="»"/>
              <a:defRPr i="0" sz="1600" u="none" cap="none" strike="noStrike">
                <a:solidFill>
                  <a:srgbClr val="6C6463"/>
                </a:solidFill>
              </a:defRPr>
            </a:lvl5pPr>
            <a:lvl6pPr indent="-342900" lvl="5" marL="2743200" marR="0" algn="l">
              <a:lnSpc>
                <a:spcPct val="100000"/>
              </a:lnSpc>
              <a:spcBef>
                <a:spcPts val="400"/>
              </a:spcBef>
              <a:spcAft>
                <a:spcPts val="0"/>
              </a:spcAft>
              <a:buClr>
                <a:schemeClr val="dk1"/>
              </a:buClr>
              <a:buSzPts val="1800"/>
              <a:buChar char="•"/>
              <a:defRPr i="0" sz="1800" u="none" cap="none" strike="noStrike">
                <a:solidFill>
                  <a:schemeClr val="dk1"/>
                </a:solidFill>
              </a:defRPr>
            </a:lvl6pPr>
            <a:lvl7pPr indent="-342900" lvl="6" marL="3200400" marR="0" algn="l">
              <a:lnSpc>
                <a:spcPct val="100000"/>
              </a:lnSpc>
              <a:spcBef>
                <a:spcPts val="400"/>
              </a:spcBef>
              <a:spcAft>
                <a:spcPts val="0"/>
              </a:spcAft>
              <a:buClr>
                <a:schemeClr val="dk1"/>
              </a:buClr>
              <a:buSzPts val="1800"/>
              <a:buChar char="•"/>
              <a:defRPr i="0" sz="1800" u="none" cap="none" strike="noStrike">
                <a:solidFill>
                  <a:schemeClr val="dk1"/>
                </a:solidFill>
              </a:defRPr>
            </a:lvl7pPr>
            <a:lvl8pPr indent="-342900" lvl="7" marL="3657600" marR="0" algn="l">
              <a:lnSpc>
                <a:spcPct val="100000"/>
              </a:lnSpc>
              <a:spcBef>
                <a:spcPts val="400"/>
              </a:spcBef>
              <a:spcAft>
                <a:spcPts val="0"/>
              </a:spcAft>
              <a:buClr>
                <a:schemeClr val="dk1"/>
              </a:buClr>
              <a:buSzPts val="1800"/>
              <a:buChar char="•"/>
              <a:defRPr i="0" sz="1800" u="none" cap="none" strike="noStrike">
                <a:solidFill>
                  <a:schemeClr val="dk1"/>
                </a:solidFill>
              </a:defRPr>
            </a:lvl8pPr>
            <a:lvl9pPr indent="-342900" lvl="8" marL="4114800" marR="0" algn="l">
              <a:lnSpc>
                <a:spcPct val="100000"/>
              </a:lnSpc>
              <a:spcBef>
                <a:spcPts val="400"/>
              </a:spcBef>
              <a:spcAft>
                <a:spcPts val="0"/>
              </a:spcAft>
              <a:buClr>
                <a:schemeClr val="dk1"/>
              </a:buClr>
              <a:buSzPts val="1800"/>
              <a:buChar char="•"/>
              <a:defRPr i="0" sz="1800" u="none" cap="none" strike="noStrike">
                <a:solidFill>
                  <a:schemeClr val="dk1"/>
                </a:solidFill>
              </a:defRPr>
            </a:lvl9pPr>
          </a:lstStyle>
          <a:p/>
        </p:txBody>
      </p:sp>
      <p:sp>
        <p:nvSpPr>
          <p:cNvPr id="75" name="Google Shape;75;p11"/>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fr-FR"/>
              <a:t>‹#›</a:t>
            </a:fld>
            <a:endParaRPr/>
          </a:p>
        </p:txBody>
      </p:sp>
      <p:sp>
        <p:nvSpPr>
          <p:cNvPr id="76" name="Google Shape;76;p11"/>
          <p:cNvSpPr txBox="1"/>
          <p:nvPr>
            <p:ph type="title"/>
          </p:nvPr>
        </p:nvSpPr>
        <p:spPr>
          <a:xfrm>
            <a:off x="686104" y="673810"/>
            <a:ext cx="7772400" cy="461700"/>
          </a:xfrm>
          <a:prstGeom prst="rect">
            <a:avLst/>
          </a:prstGeom>
          <a:noFill/>
          <a:ln>
            <a:noFill/>
          </a:ln>
        </p:spPr>
        <p:txBody>
          <a:bodyPr anchorCtr="0" anchor="b" bIns="91175" lIns="91175" spcFirstLastPara="1" rIns="91175" wrap="square" tIns="91175">
            <a:noAutofit/>
          </a:bodyPr>
          <a:lstStyle>
            <a:lvl1pPr lvl="0" marR="0" algn="l">
              <a:lnSpc>
                <a:spcPct val="100000"/>
              </a:lnSpc>
              <a:spcBef>
                <a:spcPts val="0"/>
              </a:spcBef>
              <a:spcAft>
                <a:spcPts val="0"/>
              </a:spcAft>
              <a:buSzPts val="1400"/>
              <a:buNone/>
              <a:defRPr i="0" sz="2400" u="none" cap="none" strike="noStrike"/>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Title Only">
  <p:cSld name="Red/Gray Title Only">
    <p:bg>
      <p:bgPr>
        <a:solidFill>
          <a:srgbClr val="E7E7E5"/>
        </a:solidFill>
      </p:bgPr>
    </p:bg>
    <p:spTree>
      <p:nvGrpSpPr>
        <p:cNvPr id="77" name="Shape 77"/>
        <p:cNvGrpSpPr/>
        <p:nvPr/>
      </p:nvGrpSpPr>
      <p:grpSpPr>
        <a:xfrm>
          <a:off x="0" y="0"/>
          <a:ext cx="0" cy="0"/>
          <a:chOff x="0" y="0"/>
          <a:chExt cx="0" cy="0"/>
        </a:xfrm>
      </p:grpSpPr>
      <p:sp>
        <p:nvSpPr>
          <p:cNvPr id="78" name="Google Shape;78;p12"/>
          <p:cNvSpPr/>
          <p:nvPr>
            <p:ph idx="2" type="pic"/>
          </p:nvPr>
        </p:nvSpPr>
        <p:spPr>
          <a:xfrm>
            <a:off x="152400" y="152761"/>
            <a:ext cx="4419600" cy="4838100"/>
          </a:xfrm>
          <a:prstGeom prst="rect">
            <a:avLst/>
          </a:prstGeom>
          <a:solidFill>
            <a:schemeClr val="lt1"/>
          </a:solidFill>
          <a:ln>
            <a:noFill/>
          </a:ln>
        </p:spPr>
      </p:sp>
      <p:sp>
        <p:nvSpPr>
          <p:cNvPr id="79" name="Google Shape;79;p12"/>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fr-FR"/>
              <a:t>‹#›</a:t>
            </a:fld>
            <a:endParaRPr/>
          </a:p>
        </p:txBody>
      </p:sp>
      <p:sp>
        <p:nvSpPr>
          <p:cNvPr id="80" name="Google Shape;80;p12"/>
          <p:cNvSpPr txBox="1"/>
          <p:nvPr>
            <p:ph idx="1" type="body"/>
          </p:nvPr>
        </p:nvSpPr>
        <p:spPr>
          <a:xfrm rot="-5400000">
            <a:off x="3451035" y="1089061"/>
            <a:ext cx="2057400" cy="184800"/>
          </a:xfrm>
          <a:prstGeom prst="rect">
            <a:avLst/>
          </a:prstGeom>
          <a:noFill/>
          <a:ln>
            <a:noFill/>
          </a:ln>
        </p:spPr>
        <p:txBody>
          <a:bodyPr anchorCtr="0" anchor="t" bIns="91175" lIns="91175" spcFirstLastPara="1" rIns="91175" wrap="square" tIns="91175">
            <a:noAutofit/>
          </a:bodyPr>
          <a:lstStyle>
            <a:lvl1pPr indent="-228600" lvl="0" marL="457200" marR="0" algn="r">
              <a:lnSpc>
                <a:spcPct val="100000"/>
              </a:lnSpc>
              <a:spcBef>
                <a:spcPts val="0"/>
              </a:spcBef>
              <a:spcAft>
                <a:spcPts val="0"/>
              </a:spcAft>
              <a:buClr>
                <a:srgbClr val="FFFFFF"/>
              </a:buClr>
              <a:buSzPts val="1600"/>
              <a:buNone/>
              <a:defRPr i="0" sz="600" u="none" cap="none" strike="noStrike">
                <a:solidFill>
                  <a:srgbClr val="FFFFFF"/>
                </a:solidFill>
              </a:defRPr>
            </a:lvl1pPr>
            <a:lvl2pPr indent="-228600" lvl="1" marL="914400" marR="0" algn="l">
              <a:lnSpc>
                <a:spcPct val="100000"/>
              </a:lnSpc>
              <a:spcBef>
                <a:spcPts val="800"/>
              </a:spcBef>
              <a:spcAft>
                <a:spcPts val="0"/>
              </a:spcAft>
              <a:buClr>
                <a:schemeClr val="lt1"/>
              </a:buClr>
              <a:buSzPts val="1600"/>
              <a:buNone/>
              <a:defRPr i="0" sz="1800" u="none" cap="none" strike="noStrike">
                <a:solidFill>
                  <a:schemeClr val="lt1"/>
                </a:solidFill>
              </a:defRPr>
            </a:lvl2pPr>
            <a:lvl3pPr indent="-228600" lvl="2" marL="1371600" marR="0" algn="l">
              <a:lnSpc>
                <a:spcPct val="100000"/>
              </a:lnSpc>
              <a:spcBef>
                <a:spcPts val="800"/>
              </a:spcBef>
              <a:spcAft>
                <a:spcPts val="0"/>
              </a:spcAft>
              <a:buClr>
                <a:schemeClr val="lt1"/>
              </a:buClr>
              <a:buSzPts val="1800"/>
              <a:buNone/>
              <a:defRPr i="0" sz="1600" u="none" cap="none" strike="noStrike">
                <a:solidFill>
                  <a:schemeClr val="lt1"/>
                </a:solidFill>
              </a:defRPr>
            </a:lvl3pPr>
            <a:lvl4pPr indent="-228600" lvl="3" marL="1828800" marR="0" algn="l">
              <a:lnSpc>
                <a:spcPct val="100000"/>
              </a:lnSpc>
              <a:spcBef>
                <a:spcPts val="300"/>
              </a:spcBef>
              <a:spcAft>
                <a:spcPts val="0"/>
              </a:spcAft>
              <a:buClr>
                <a:schemeClr val="lt1"/>
              </a:buClr>
              <a:buSzPts val="1600"/>
              <a:buNone/>
              <a:defRPr i="0" sz="1400" u="none" cap="none" strike="noStrike">
                <a:solidFill>
                  <a:schemeClr val="lt1"/>
                </a:solidFill>
              </a:defRPr>
            </a:lvl4pPr>
            <a:lvl5pPr indent="-228600" lvl="4" marL="2286000" marR="0" algn="l">
              <a:lnSpc>
                <a:spcPct val="100000"/>
              </a:lnSpc>
              <a:spcBef>
                <a:spcPts val="200"/>
              </a:spcBef>
              <a:spcAft>
                <a:spcPts val="0"/>
              </a:spcAft>
              <a:buClr>
                <a:schemeClr val="lt1"/>
              </a:buClr>
              <a:buSzPts val="1400"/>
              <a:buNone/>
              <a:defRPr i="0" sz="1200" u="none" cap="none" strike="noStrike">
                <a:solidFill>
                  <a:schemeClr val="lt1"/>
                </a:solidFill>
              </a:defRPr>
            </a:lvl5pPr>
            <a:lvl6pPr indent="-355600" lvl="5" marL="2743200" marR="0" algn="l">
              <a:lnSpc>
                <a:spcPct val="100000"/>
              </a:lnSpc>
              <a:spcBef>
                <a:spcPts val="400"/>
              </a:spcBef>
              <a:spcAft>
                <a:spcPts val="0"/>
              </a:spcAft>
              <a:buClr>
                <a:schemeClr val="dk1"/>
              </a:buClr>
              <a:buSzPts val="2000"/>
              <a:buChar char="•"/>
              <a:defRPr i="0" sz="2000" u="none" cap="none" strike="noStrike">
                <a:solidFill>
                  <a:schemeClr val="dk1"/>
                </a:solidFill>
              </a:defRPr>
            </a:lvl6pPr>
            <a:lvl7pPr indent="-355600" lvl="6" marL="3200400" marR="0" algn="l">
              <a:lnSpc>
                <a:spcPct val="100000"/>
              </a:lnSpc>
              <a:spcBef>
                <a:spcPts val="400"/>
              </a:spcBef>
              <a:spcAft>
                <a:spcPts val="0"/>
              </a:spcAft>
              <a:buClr>
                <a:schemeClr val="dk1"/>
              </a:buClr>
              <a:buSzPts val="2000"/>
              <a:buChar char="•"/>
              <a:defRPr i="0" sz="2000" u="none" cap="none" strike="noStrike">
                <a:solidFill>
                  <a:schemeClr val="dk1"/>
                </a:solidFill>
              </a:defRPr>
            </a:lvl7pPr>
            <a:lvl8pPr indent="-355600" lvl="7" marL="3657600" marR="0" algn="l">
              <a:lnSpc>
                <a:spcPct val="100000"/>
              </a:lnSpc>
              <a:spcBef>
                <a:spcPts val="400"/>
              </a:spcBef>
              <a:spcAft>
                <a:spcPts val="0"/>
              </a:spcAft>
              <a:buClr>
                <a:schemeClr val="dk1"/>
              </a:buClr>
              <a:buSzPts val="2000"/>
              <a:buChar char="•"/>
              <a:defRPr i="0" sz="2000" u="none" cap="none" strike="noStrike">
                <a:solidFill>
                  <a:schemeClr val="dk1"/>
                </a:solidFill>
              </a:defRPr>
            </a:lvl8pPr>
            <a:lvl9pPr indent="-355600" lvl="8" marL="4114800" marR="0" algn="l">
              <a:lnSpc>
                <a:spcPct val="100000"/>
              </a:lnSpc>
              <a:spcBef>
                <a:spcPts val="400"/>
              </a:spcBef>
              <a:spcAft>
                <a:spcPts val="0"/>
              </a:spcAft>
              <a:buClr>
                <a:schemeClr val="dk1"/>
              </a:buClr>
              <a:buSzPts val="2000"/>
              <a:buChar char="•"/>
              <a:defRPr i="0" sz="2000" u="none" cap="none" strike="noStrike">
                <a:solidFill>
                  <a:schemeClr val="dk1"/>
                </a:solidFill>
              </a:defRPr>
            </a:lvl9pPr>
          </a:lstStyle>
          <a:p/>
        </p:txBody>
      </p:sp>
      <p:sp>
        <p:nvSpPr>
          <p:cNvPr id="81" name="Google Shape;81;p12"/>
          <p:cNvSpPr txBox="1"/>
          <p:nvPr>
            <p:ph type="title"/>
          </p:nvPr>
        </p:nvSpPr>
        <p:spPr>
          <a:xfrm>
            <a:off x="4877104" y="2171144"/>
            <a:ext cx="3885900" cy="831000"/>
          </a:xfrm>
          <a:prstGeom prst="rect">
            <a:avLst/>
          </a:prstGeom>
          <a:noFill/>
          <a:ln>
            <a:noFill/>
          </a:ln>
        </p:spPr>
        <p:txBody>
          <a:bodyPr anchorCtr="0" anchor="ctr" bIns="91175" lIns="91175" spcFirstLastPara="1" rIns="91175" wrap="square" tIns="91175">
            <a:noAutofit/>
          </a:bodyPr>
          <a:lstStyle>
            <a:lvl1pPr lvl="0" marR="0" algn="l">
              <a:lnSpc>
                <a:spcPct val="100000"/>
              </a:lnSpc>
              <a:spcBef>
                <a:spcPts val="0"/>
              </a:spcBef>
              <a:spcAft>
                <a:spcPts val="0"/>
              </a:spcAft>
              <a:buSzPts val="1400"/>
              <a:buNone/>
              <a:defRPr i="0" sz="2400" u="none" cap="none" strike="noStrike"/>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Red/Gray 1 Content">
  <p:cSld name="1_Red/Gray 1 Content">
    <p:bg>
      <p:bgPr>
        <a:solidFill>
          <a:schemeClr val="lt1"/>
        </a:solidFill>
      </p:bgPr>
    </p:bg>
    <p:spTree>
      <p:nvGrpSpPr>
        <p:cNvPr id="82" name="Shape 82"/>
        <p:cNvGrpSpPr/>
        <p:nvPr/>
      </p:nvGrpSpPr>
      <p:grpSpPr>
        <a:xfrm>
          <a:off x="0" y="0"/>
          <a:ext cx="0" cy="0"/>
          <a:chOff x="0" y="0"/>
          <a:chExt cx="0" cy="0"/>
        </a:xfrm>
      </p:grpSpPr>
      <p:sp>
        <p:nvSpPr>
          <p:cNvPr id="83" name="Google Shape;83;p13"/>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fr-FR"/>
              <a:t>‹#›</a:t>
            </a:fld>
            <a:endParaRPr/>
          </a:p>
        </p:txBody>
      </p:sp>
      <p:sp>
        <p:nvSpPr>
          <p:cNvPr id="84" name="Google Shape;84;p13"/>
          <p:cNvSpPr txBox="1"/>
          <p:nvPr>
            <p:ph type="title"/>
          </p:nvPr>
        </p:nvSpPr>
        <p:spPr>
          <a:xfrm>
            <a:off x="686104" y="677485"/>
            <a:ext cx="7772400" cy="458100"/>
          </a:xfrm>
          <a:prstGeom prst="rect">
            <a:avLst/>
          </a:prstGeom>
          <a:noFill/>
          <a:ln>
            <a:noFill/>
          </a:ln>
        </p:spPr>
        <p:txBody>
          <a:bodyPr anchorCtr="0" anchor="b" bIns="91175" lIns="91175" spcFirstLastPara="1" rIns="91175" wrap="square" tIns="91175">
            <a:noAutofit/>
          </a:bodyPr>
          <a:lstStyle>
            <a:lvl1pPr lvl="0" marR="0" algn="l">
              <a:lnSpc>
                <a:spcPct val="100000"/>
              </a:lnSpc>
              <a:spcBef>
                <a:spcPts val="0"/>
              </a:spcBef>
              <a:spcAft>
                <a:spcPts val="0"/>
              </a:spcAft>
              <a:buClr>
                <a:schemeClr val="accent2"/>
              </a:buClr>
              <a:buSzPts val="1400"/>
              <a:buNone/>
              <a:defRPr i="0" sz="2400" u="none" cap="none" strike="noStrike">
                <a:solidFill>
                  <a:schemeClr val="accent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85" name="Google Shape;85;p13"/>
          <p:cNvSpPr txBox="1"/>
          <p:nvPr>
            <p:ph idx="1" type="body"/>
          </p:nvPr>
        </p:nvSpPr>
        <p:spPr>
          <a:xfrm>
            <a:off x="685800" y="1286662"/>
            <a:ext cx="7772400" cy="31749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42900" lvl="2" marL="1371600" marR="0" algn="l">
              <a:lnSpc>
                <a:spcPct val="100000"/>
              </a:lnSpc>
              <a:spcBef>
                <a:spcPts val="800"/>
              </a:spcBef>
              <a:spcAft>
                <a:spcPts val="0"/>
              </a:spcAft>
              <a:buClr>
                <a:srgbClr val="6C6463"/>
              </a:buClr>
              <a:buSzPts val="1800"/>
              <a:buChar char="•"/>
              <a:defRPr i="0" sz="1800" u="none" cap="none" strike="noStrike">
                <a:solidFill>
                  <a:srgbClr val="6C6463"/>
                </a:solidFill>
              </a:defRPr>
            </a:lvl3pPr>
            <a:lvl4pPr indent="-330200" lvl="3" marL="1828800" marR="0" algn="l">
              <a:lnSpc>
                <a:spcPct val="100000"/>
              </a:lnSpc>
              <a:spcBef>
                <a:spcPts val="300"/>
              </a:spcBef>
              <a:spcAft>
                <a:spcPts val="0"/>
              </a:spcAft>
              <a:buClr>
                <a:srgbClr val="6C6463"/>
              </a:buClr>
              <a:buSzPts val="1600"/>
              <a:buChar char="–"/>
              <a:defRPr i="0" sz="1600" u="none" cap="none" strike="noStrike">
                <a:solidFill>
                  <a:srgbClr val="6C6463"/>
                </a:solidFill>
              </a:defRPr>
            </a:lvl4pPr>
            <a:lvl5pPr indent="-317500" lvl="4" marL="2286000" marR="0" algn="l">
              <a:lnSpc>
                <a:spcPct val="100000"/>
              </a:lnSpc>
              <a:spcBef>
                <a:spcPts val="300"/>
              </a:spcBef>
              <a:spcAft>
                <a:spcPts val="0"/>
              </a:spcAft>
              <a:buClr>
                <a:srgbClr val="6C6463"/>
              </a:buClr>
              <a:buSzPts val="1400"/>
              <a:buChar char="»"/>
              <a:defRPr i="0" sz="1400" u="none" cap="none" strike="noStrike">
                <a:solidFill>
                  <a:srgbClr val="6C6463"/>
                </a:solidFill>
              </a:defRPr>
            </a:lvl5pPr>
            <a:lvl6pPr indent="-355600" lvl="5" marL="2743200" marR="0" algn="l">
              <a:lnSpc>
                <a:spcPct val="100000"/>
              </a:lnSpc>
              <a:spcBef>
                <a:spcPts val="400"/>
              </a:spcBef>
              <a:spcAft>
                <a:spcPts val="0"/>
              </a:spcAft>
              <a:buClr>
                <a:schemeClr val="dk1"/>
              </a:buClr>
              <a:buSzPts val="2000"/>
              <a:buChar char="•"/>
              <a:defRPr i="0" sz="2000" u="none" cap="none" strike="noStrike">
                <a:solidFill>
                  <a:schemeClr val="dk1"/>
                </a:solidFill>
              </a:defRPr>
            </a:lvl6pPr>
            <a:lvl7pPr indent="-355600" lvl="6" marL="3200400" marR="0" algn="l">
              <a:lnSpc>
                <a:spcPct val="100000"/>
              </a:lnSpc>
              <a:spcBef>
                <a:spcPts val="400"/>
              </a:spcBef>
              <a:spcAft>
                <a:spcPts val="0"/>
              </a:spcAft>
              <a:buClr>
                <a:schemeClr val="dk1"/>
              </a:buClr>
              <a:buSzPts val="2000"/>
              <a:buChar char="•"/>
              <a:defRPr i="0" sz="2000" u="none" cap="none" strike="noStrike">
                <a:solidFill>
                  <a:schemeClr val="dk1"/>
                </a:solidFill>
              </a:defRPr>
            </a:lvl7pPr>
            <a:lvl8pPr indent="-355600" lvl="7" marL="3657600" marR="0" algn="l">
              <a:lnSpc>
                <a:spcPct val="100000"/>
              </a:lnSpc>
              <a:spcBef>
                <a:spcPts val="400"/>
              </a:spcBef>
              <a:spcAft>
                <a:spcPts val="0"/>
              </a:spcAft>
              <a:buClr>
                <a:schemeClr val="dk1"/>
              </a:buClr>
              <a:buSzPts val="2000"/>
              <a:buChar char="•"/>
              <a:defRPr i="0" sz="2000" u="none" cap="none" strike="noStrike">
                <a:solidFill>
                  <a:schemeClr val="dk1"/>
                </a:solidFill>
              </a:defRPr>
            </a:lvl8pPr>
            <a:lvl9pPr indent="-355600" lvl="8" marL="4114800" marR="0" algn="l">
              <a:lnSpc>
                <a:spcPct val="100000"/>
              </a:lnSpc>
              <a:spcBef>
                <a:spcPts val="400"/>
              </a:spcBef>
              <a:spcAft>
                <a:spcPts val="0"/>
              </a:spcAft>
              <a:buClr>
                <a:schemeClr val="dk1"/>
              </a:buClr>
              <a:buSzPts val="2000"/>
              <a:buChar char="•"/>
              <a:defRPr i="0" sz="2000" u="none" cap="none" strike="noStrike">
                <a:solidFill>
                  <a:schemeClr val="dk1"/>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Red/Gray 2 Content">
  <p:cSld name="1_Red/Gray 2 Content">
    <p:bg>
      <p:bgPr>
        <a:solidFill>
          <a:schemeClr val="lt1"/>
        </a:solidFill>
      </p:bgPr>
    </p:bg>
    <p:spTree>
      <p:nvGrpSpPr>
        <p:cNvPr id="86" name="Shape 86"/>
        <p:cNvGrpSpPr/>
        <p:nvPr/>
      </p:nvGrpSpPr>
      <p:grpSpPr>
        <a:xfrm>
          <a:off x="0" y="0"/>
          <a:ext cx="0" cy="0"/>
          <a:chOff x="0" y="0"/>
          <a:chExt cx="0" cy="0"/>
        </a:xfrm>
      </p:grpSpPr>
      <p:sp>
        <p:nvSpPr>
          <p:cNvPr id="87" name="Google Shape;87;p14"/>
          <p:cNvSpPr txBox="1"/>
          <p:nvPr>
            <p:ph idx="1" type="body"/>
          </p:nvPr>
        </p:nvSpPr>
        <p:spPr>
          <a:xfrm>
            <a:off x="686104" y="1286662"/>
            <a:ext cx="3809700" cy="31749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30200" lvl="2" marL="1371600" marR="0" algn="l">
              <a:lnSpc>
                <a:spcPct val="100000"/>
              </a:lnSpc>
              <a:spcBef>
                <a:spcPts val="800"/>
              </a:spcBef>
              <a:spcAft>
                <a:spcPts val="0"/>
              </a:spcAft>
              <a:buClr>
                <a:srgbClr val="6C6463"/>
              </a:buClr>
              <a:buSzPts val="1600"/>
              <a:buChar char="•"/>
              <a:defRPr i="0" sz="1600" u="none" cap="none" strike="noStrike">
                <a:solidFill>
                  <a:srgbClr val="6C6463"/>
                </a:solidFill>
              </a:defRPr>
            </a:lvl3pPr>
            <a:lvl4pPr indent="-317500" lvl="3" marL="1828800" marR="0" algn="l">
              <a:lnSpc>
                <a:spcPct val="100000"/>
              </a:lnSpc>
              <a:spcBef>
                <a:spcPts val="300"/>
              </a:spcBef>
              <a:spcAft>
                <a:spcPts val="0"/>
              </a:spcAft>
              <a:buClr>
                <a:srgbClr val="6C6463"/>
              </a:buClr>
              <a:buSzPts val="1400"/>
              <a:buChar char="–"/>
              <a:defRPr i="0" sz="1400" u="none" cap="none" strike="noStrike">
                <a:solidFill>
                  <a:srgbClr val="6C6463"/>
                </a:solidFill>
              </a:defRPr>
            </a:lvl4pPr>
            <a:lvl5pPr indent="-330200" lvl="4" marL="2286000" marR="0" algn="l">
              <a:lnSpc>
                <a:spcPct val="100000"/>
              </a:lnSpc>
              <a:spcBef>
                <a:spcPts val="300"/>
              </a:spcBef>
              <a:spcAft>
                <a:spcPts val="0"/>
              </a:spcAft>
              <a:buClr>
                <a:srgbClr val="6C6463"/>
              </a:buClr>
              <a:buSzPts val="1600"/>
              <a:buChar char="»"/>
              <a:defRPr i="0" sz="1600" u="none" cap="none" strike="noStrike">
                <a:solidFill>
                  <a:srgbClr val="6C6463"/>
                </a:solidFill>
              </a:defRPr>
            </a:lvl5pPr>
            <a:lvl6pPr indent="-342900" lvl="5" marL="2743200" marR="0" algn="l">
              <a:lnSpc>
                <a:spcPct val="100000"/>
              </a:lnSpc>
              <a:spcBef>
                <a:spcPts val="400"/>
              </a:spcBef>
              <a:spcAft>
                <a:spcPts val="0"/>
              </a:spcAft>
              <a:buClr>
                <a:schemeClr val="dk1"/>
              </a:buClr>
              <a:buSzPts val="1800"/>
              <a:buChar char="•"/>
              <a:defRPr i="0" sz="1800" u="none" cap="none" strike="noStrike">
                <a:solidFill>
                  <a:schemeClr val="dk1"/>
                </a:solidFill>
              </a:defRPr>
            </a:lvl6pPr>
            <a:lvl7pPr indent="-342900" lvl="6" marL="3200400" marR="0" algn="l">
              <a:lnSpc>
                <a:spcPct val="100000"/>
              </a:lnSpc>
              <a:spcBef>
                <a:spcPts val="400"/>
              </a:spcBef>
              <a:spcAft>
                <a:spcPts val="0"/>
              </a:spcAft>
              <a:buClr>
                <a:schemeClr val="dk1"/>
              </a:buClr>
              <a:buSzPts val="1800"/>
              <a:buChar char="•"/>
              <a:defRPr i="0" sz="1800" u="none" cap="none" strike="noStrike">
                <a:solidFill>
                  <a:schemeClr val="dk1"/>
                </a:solidFill>
              </a:defRPr>
            </a:lvl7pPr>
            <a:lvl8pPr indent="-342900" lvl="7" marL="3657600" marR="0" algn="l">
              <a:lnSpc>
                <a:spcPct val="100000"/>
              </a:lnSpc>
              <a:spcBef>
                <a:spcPts val="400"/>
              </a:spcBef>
              <a:spcAft>
                <a:spcPts val="0"/>
              </a:spcAft>
              <a:buClr>
                <a:schemeClr val="dk1"/>
              </a:buClr>
              <a:buSzPts val="1800"/>
              <a:buChar char="•"/>
              <a:defRPr i="0" sz="1800" u="none" cap="none" strike="noStrike">
                <a:solidFill>
                  <a:schemeClr val="dk1"/>
                </a:solidFill>
              </a:defRPr>
            </a:lvl8pPr>
            <a:lvl9pPr indent="-342900" lvl="8" marL="4114800" marR="0" algn="l">
              <a:lnSpc>
                <a:spcPct val="100000"/>
              </a:lnSpc>
              <a:spcBef>
                <a:spcPts val="400"/>
              </a:spcBef>
              <a:spcAft>
                <a:spcPts val="0"/>
              </a:spcAft>
              <a:buClr>
                <a:schemeClr val="dk1"/>
              </a:buClr>
              <a:buSzPts val="1800"/>
              <a:buChar char="•"/>
              <a:defRPr i="0" sz="1800" u="none" cap="none" strike="noStrike">
                <a:solidFill>
                  <a:schemeClr val="dk1"/>
                </a:solidFill>
              </a:defRPr>
            </a:lvl9pPr>
          </a:lstStyle>
          <a:p/>
        </p:txBody>
      </p:sp>
      <p:sp>
        <p:nvSpPr>
          <p:cNvPr id="88" name="Google Shape;88;p14"/>
          <p:cNvSpPr txBox="1"/>
          <p:nvPr>
            <p:ph idx="2" type="body"/>
          </p:nvPr>
        </p:nvSpPr>
        <p:spPr>
          <a:xfrm>
            <a:off x="4648200" y="1286662"/>
            <a:ext cx="3810300" cy="31749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30200" lvl="2" marL="1371600" marR="0" algn="l">
              <a:lnSpc>
                <a:spcPct val="100000"/>
              </a:lnSpc>
              <a:spcBef>
                <a:spcPts val="800"/>
              </a:spcBef>
              <a:spcAft>
                <a:spcPts val="0"/>
              </a:spcAft>
              <a:buClr>
                <a:srgbClr val="6C6463"/>
              </a:buClr>
              <a:buSzPts val="1600"/>
              <a:buChar char="•"/>
              <a:defRPr i="0" sz="1600" u="none" cap="none" strike="noStrike">
                <a:solidFill>
                  <a:srgbClr val="6C6463"/>
                </a:solidFill>
              </a:defRPr>
            </a:lvl3pPr>
            <a:lvl4pPr indent="-317500" lvl="3" marL="1828800" marR="0" algn="l">
              <a:lnSpc>
                <a:spcPct val="100000"/>
              </a:lnSpc>
              <a:spcBef>
                <a:spcPts val="300"/>
              </a:spcBef>
              <a:spcAft>
                <a:spcPts val="0"/>
              </a:spcAft>
              <a:buClr>
                <a:srgbClr val="6C6463"/>
              </a:buClr>
              <a:buSzPts val="1400"/>
              <a:buChar char="–"/>
              <a:defRPr i="0" sz="1400" u="none" cap="none" strike="noStrike">
                <a:solidFill>
                  <a:srgbClr val="6C6463"/>
                </a:solidFill>
              </a:defRPr>
            </a:lvl4pPr>
            <a:lvl5pPr indent="-330200" lvl="4" marL="2286000" marR="0" algn="l">
              <a:lnSpc>
                <a:spcPct val="100000"/>
              </a:lnSpc>
              <a:spcBef>
                <a:spcPts val="300"/>
              </a:spcBef>
              <a:spcAft>
                <a:spcPts val="0"/>
              </a:spcAft>
              <a:buClr>
                <a:srgbClr val="6C6463"/>
              </a:buClr>
              <a:buSzPts val="1600"/>
              <a:buChar char="»"/>
              <a:defRPr i="0" sz="1600" u="none" cap="none" strike="noStrike">
                <a:solidFill>
                  <a:srgbClr val="6C6463"/>
                </a:solidFill>
              </a:defRPr>
            </a:lvl5pPr>
            <a:lvl6pPr indent="-342900" lvl="5" marL="2743200" marR="0" algn="l">
              <a:lnSpc>
                <a:spcPct val="100000"/>
              </a:lnSpc>
              <a:spcBef>
                <a:spcPts val="400"/>
              </a:spcBef>
              <a:spcAft>
                <a:spcPts val="0"/>
              </a:spcAft>
              <a:buClr>
                <a:schemeClr val="dk1"/>
              </a:buClr>
              <a:buSzPts val="1800"/>
              <a:buChar char="•"/>
              <a:defRPr i="0" sz="1800" u="none" cap="none" strike="noStrike">
                <a:solidFill>
                  <a:schemeClr val="dk1"/>
                </a:solidFill>
              </a:defRPr>
            </a:lvl6pPr>
            <a:lvl7pPr indent="-342900" lvl="6" marL="3200400" marR="0" algn="l">
              <a:lnSpc>
                <a:spcPct val="100000"/>
              </a:lnSpc>
              <a:spcBef>
                <a:spcPts val="400"/>
              </a:spcBef>
              <a:spcAft>
                <a:spcPts val="0"/>
              </a:spcAft>
              <a:buClr>
                <a:schemeClr val="dk1"/>
              </a:buClr>
              <a:buSzPts val="1800"/>
              <a:buChar char="•"/>
              <a:defRPr i="0" sz="1800" u="none" cap="none" strike="noStrike">
                <a:solidFill>
                  <a:schemeClr val="dk1"/>
                </a:solidFill>
              </a:defRPr>
            </a:lvl7pPr>
            <a:lvl8pPr indent="-342900" lvl="7" marL="3657600" marR="0" algn="l">
              <a:lnSpc>
                <a:spcPct val="100000"/>
              </a:lnSpc>
              <a:spcBef>
                <a:spcPts val="400"/>
              </a:spcBef>
              <a:spcAft>
                <a:spcPts val="0"/>
              </a:spcAft>
              <a:buClr>
                <a:schemeClr val="dk1"/>
              </a:buClr>
              <a:buSzPts val="1800"/>
              <a:buChar char="•"/>
              <a:defRPr i="0" sz="1800" u="none" cap="none" strike="noStrike">
                <a:solidFill>
                  <a:schemeClr val="dk1"/>
                </a:solidFill>
              </a:defRPr>
            </a:lvl8pPr>
            <a:lvl9pPr indent="-342900" lvl="8" marL="4114800" marR="0" algn="l">
              <a:lnSpc>
                <a:spcPct val="100000"/>
              </a:lnSpc>
              <a:spcBef>
                <a:spcPts val="400"/>
              </a:spcBef>
              <a:spcAft>
                <a:spcPts val="0"/>
              </a:spcAft>
              <a:buClr>
                <a:schemeClr val="dk1"/>
              </a:buClr>
              <a:buSzPts val="1800"/>
              <a:buChar char="•"/>
              <a:defRPr i="0" sz="1800" u="none" cap="none" strike="noStrike">
                <a:solidFill>
                  <a:schemeClr val="dk1"/>
                </a:solidFill>
              </a:defRPr>
            </a:lvl9pPr>
          </a:lstStyle>
          <a:p/>
        </p:txBody>
      </p:sp>
      <p:sp>
        <p:nvSpPr>
          <p:cNvPr id="89" name="Google Shape;89;p14"/>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fr-FR"/>
              <a:t>‹#›</a:t>
            </a:fld>
            <a:endParaRPr/>
          </a:p>
        </p:txBody>
      </p:sp>
      <p:sp>
        <p:nvSpPr>
          <p:cNvPr id="90" name="Google Shape;90;p14"/>
          <p:cNvSpPr txBox="1"/>
          <p:nvPr>
            <p:ph type="title"/>
          </p:nvPr>
        </p:nvSpPr>
        <p:spPr>
          <a:xfrm>
            <a:off x="686104" y="673810"/>
            <a:ext cx="7772400" cy="461700"/>
          </a:xfrm>
          <a:prstGeom prst="rect">
            <a:avLst/>
          </a:prstGeom>
          <a:noFill/>
          <a:ln>
            <a:noFill/>
          </a:ln>
        </p:spPr>
        <p:txBody>
          <a:bodyPr anchorCtr="0" anchor="b" bIns="91175" lIns="91175" spcFirstLastPara="1" rIns="91175" wrap="square" tIns="91175">
            <a:noAutofit/>
          </a:bodyPr>
          <a:lstStyle>
            <a:lvl1pPr lvl="0" marR="0" algn="l">
              <a:lnSpc>
                <a:spcPct val="100000"/>
              </a:lnSpc>
              <a:spcBef>
                <a:spcPts val="0"/>
              </a:spcBef>
              <a:spcAft>
                <a:spcPts val="0"/>
              </a:spcAft>
              <a:buClr>
                <a:srgbClr val="BA0C2F"/>
              </a:buClr>
              <a:buSzPts val="1400"/>
              <a:buNone/>
              <a:defRPr i="0" sz="2400" u="none" cap="none" strike="noStrike">
                <a:solidFill>
                  <a:srgbClr val="BA0C2F"/>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Red/Gray 3 Content">
  <p:cSld name="1_Red/Gray 3 Content">
    <p:bg>
      <p:bgPr>
        <a:solidFill>
          <a:schemeClr val="lt1"/>
        </a:solidFill>
      </p:bgPr>
    </p:bg>
    <p:spTree>
      <p:nvGrpSpPr>
        <p:cNvPr id="91" name="Shape 91"/>
        <p:cNvGrpSpPr/>
        <p:nvPr/>
      </p:nvGrpSpPr>
      <p:grpSpPr>
        <a:xfrm>
          <a:off x="0" y="0"/>
          <a:ext cx="0" cy="0"/>
          <a:chOff x="0" y="0"/>
          <a:chExt cx="0" cy="0"/>
        </a:xfrm>
      </p:grpSpPr>
      <p:sp>
        <p:nvSpPr>
          <p:cNvPr id="92" name="Google Shape;92;p15"/>
          <p:cNvSpPr txBox="1"/>
          <p:nvPr>
            <p:ph idx="1" type="body"/>
          </p:nvPr>
        </p:nvSpPr>
        <p:spPr>
          <a:xfrm>
            <a:off x="686104" y="1286662"/>
            <a:ext cx="2514300" cy="31749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30200" lvl="2" marL="1371600" marR="0" algn="l">
              <a:lnSpc>
                <a:spcPct val="100000"/>
              </a:lnSpc>
              <a:spcBef>
                <a:spcPts val="800"/>
              </a:spcBef>
              <a:spcAft>
                <a:spcPts val="0"/>
              </a:spcAft>
              <a:buClr>
                <a:srgbClr val="6C6463"/>
              </a:buClr>
              <a:buSzPts val="1600"/>
              <a:buChar char="•"/>
              <a:defRPr i="0" sz="1600" u="none" cap="none" strike="noStrike">
                <a:solidFill>
                  <a:srgbClr val="6C6463"/>
                </a:solidFill>
              </a:defRPr>
            </a:lvl3pPr>
            <a:lvl4pPr indent="-317500" lvl="3" marL="1828800" marR="0" algn="l">
              <a:lnSpc>
                <a:spcPct val="100000"/>
              </a:lnSpc>
              <a:spcBef>
                <a:spcPts val="300"/>
              </a:spcBef>
              <a:spcAft>
                <a:spcPts val="0"/>
              </a:spcAft>
              <a:buClr>
                <a:srgbClr val="6C6463"/>
              </a:buClr>
              <a:buSzPts val="1400"/>
              <a:buChar char="–"/>
              <a:defRPr i="0" sz="1400" u="none" cap="none" strike="noStrike">
                <a:solidFill>
                  <a:srgbClr val="6C6463"/>
                </a:solidFill>
              </a:defRPr>
            </a:lvl4pPr>
            <a:lvl5pPr indent="-330200" lvl="4" marL="2286000" marR="0" algn="l">
              <a:lnSpc>
                <a:spcPct val="100000"/>
              </a:lnSpc>
              <a:spcBef>
                <a:spcPts val="300"/>
              </a:spcBef>
              <a:spcAft>
                <a:spcPts val="0"/>
              </a:spcAft>
              <a:buClr>
                <a:srgbClr val="FFFFFF"/>
              </a:buClr>
              <a:buSzPts val="1600"/>
              <a:buChar char="»"/>
              <a:defRPr i="0" sz="1600" u="none" cap="none" strike="noStrike">
                <a:solidFill>
                  <a:srgbClr val="FFFFFF"/>
                </a:solidFill>
              </a:defRPr>
            </a:lvl5pPr>
            <a:lvl6pPr indent="-342900" lvl="5" marL="2743200" marR="0" algn="l">
              <a:lnSpc>
                <a:spcPct val="100000"/>
              </a:lnSpc>
              <a:spcBef>
                <a:spcPts val="400"/>
              </a:spcBef>
              <a:spcAft>
                <a:spcPts val="0"/>
              </a:spcAft>
              <a:buClr>
                <a:schemeClr val="dk1"/>
              </a:buClr>
              <a:buSzPts val="1800"/>
              <a:buChar char="•"/>
              <a:defRPr i="0" sz="1800" u="none" cap="none" strike="noStrike">
                <a:solidFill>
                  <a:schemeClr val="dk1"/>
                </a:solidFill>
              </a:defRPr>
            </a:lvl6pPr>
            <a:lvl7pPr indent="-342900" lvl="6" marL="3200400" marR="0" algn="l">
              <a:lnSpc>
                <a:spcPct val="100000"/>
              </a:lnSpc>
              <a:spcBef>
                <a:spcPts val="400"/>
              </a:spcBef>
              <a:spcAft>
                <a:spcPts val="0"/>
              </a:spcAft>
              <a:buClr>
                <a:schemeClr val="dk1"/>
              </a:buClr>
              <a:buSzPts val="1800"/>
              <a:buChar char="•"/>
              <a:defRPr i="0" sz="1800" u="none" cap="none" strike="noStrike">
                <a:solidFill>
                  <a:schemeClr val="dk1"/>
                </a:solidFill>
              </a:defRPr>
            </a:lvl7pPr>
            <a:lvl8pPr indent="-342900" lvl="7" marL="3657600" marR="0" algn="l">
              <a:lnSpc>
                <a:spcPct val="100000"/>
              </a:lnSpc>
              <a:spcBef>
                <a:spcPts val="400"/>
              </a:spcBef>
              <a:spcAft>
                <a:spcPts val="0"/>
              </a:spcAft>
              <a:buClr>
                <a:schemeClr val="dk1"/>
              </a:buClr>
              <a:buSzPts val="1800"/>
              <a:buChar char="•"/>
              <a:defRPr i="0" sz="1800" u="none" cap="none" strike="noStrike">
                <a:solidFill>
                  <a:schemeClr val="dk1"/>
                </a:solidFill>
              </a:defRPr>
            </a:lvl8pPr>
            <a:lvl9pPr indent="-342900" lvl="8" marL="4114800" marR="0" algn="l">
              <a:lnSpc>
                <a:spcPct val="100000"/>
              </a:lnSpc>
              <a:spcBef>
                <a:spcPts val="400"/>
              </a:spcBef>
              <a:spcAft>
                <a:spcPts val="0"/>
              </a:spcAft>
              <a:buClr>
                <a:schemeClr val="dk1"/>
              </a:buClr>
              <a:buSzPts val="1800"/>
              <a:buChar char="•"/>
              <a:defRPr i="0" sz="1800" u="none" cap="none" strike="noStrike">
                <a:solidFill>
                  <a:schemeClr val="dk1"/>
                </a:solidFill>
              </a:defRPr>
            </a:lvl9pPr>
          </a:lstStyle>
          <a:p/>
        </p:txBody>
      </p:sp>
      <p:sp>
        <p:nvSpPr>
          <p:cNvPr id="93" name="Google Shape;93;p15"/>
          <p:cNvSpPr txBox="1"/>
          <p:nvPr>
            <p:ph idx="2" type="body"/>
          </p:nvPr>
        </p:nvSpPr>
        <p:spPr>
          <a:xfrm>
            <a:off x="5943600" y="1286662"/>
            <a:ext cx="2514900" cy="31749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30200" lvl="2" marL="1371600" marR="0" algn="l">
              <a:lnSpc>
                <a:spcPct val="100000"/>
              </a:lnSpc>
              <a:spcBef>
                <a:spcPts val="800"/>
              </a:spcBef>
              <a:spcAft>
                <a:spcPts val="0"/>
              </a:spcAft>
              <a:buClr>
                <a:srgbClr val="6C6463"/>
              </a:buClr>
              <a:buSzPts val="1600"/>
              <a:buChar char="•"/>
              <a:defRPr i="0" sz="1600" u="none" cap="none" strike="noStrike">
                <a:solidFill>
                  <a:srgbClr val="6C6463"/>
                </a:solidFill>
              </a:defRPr>
            </a:lvl3pPr>
            <a:lvl4pPr indent="-317500" lvl="3" marL="1828800" marR="0" algn="l">
              <a:lnSpc>
                <a:spcPct val="100000"/>
              </a:lnSpc>
              <a:spcBef>
                <a:spcPts val="300"/>
              </a:spcBef>
              <a:spcAft>
                <a:spcPts val="0"/>
              </a:spcAft>
              <a:buClr>
                <a:srgbClr val="6C6463"/>
              </a:buClr>
              <a:buSzPts val="1400"/>
              <a:buChar char="–"/>
              <a:defRPr i="0" sz="1400" u="none" cap="none" strike="noStrike">
                <a:solidFill>
                  <a:srgbClr val="6C6463"/>
                </a:solidFill>
              </a:defRPr>
            </a:lvl4pPr>
            <a:lvl5pPr indent="-330200" lvl="4" marL="2286000" marR="0" algn="l">
              <a:lnSpc>
                <a:spcPct val="100000"/>
              </a:lnSpc>
              <a:spcBef>
                <a:spcPts val="300"/>
              </a:spcBef>
              <a:spcAft>
                <a:spcPts val="0"/>
              </a:spcAft>
              <a:buClr>
                <a:srgbClr val="FFFFFF"/>
              </a:buClr>
              <a:buSzPts val="1600"/>
              <a:buChar char="»"/>
              <a:defRPr i="0" sz="1600" u="none" cap="none" strike="noStrike">
                <a:solidFill>
                  <a:srgbClr val="FFFFFF"/>
                </a:solidFill>
              </a:defRPr>
            </a:lvl5pPr>
            <a:lvl6pPr indent="-342900" lvl="5" marL="2743200" marR="0" algn="l">
              <a:lnSpc>
                <a:spcPct val="100000"/>
              </a:lnSpc>
              <a:spcBef>
                <a:spcPts val="400"/>
              </a:spcBef>
              <a:spcAft>
                <a:spcPts val="0"/>
              </a:spcAft>
              <a:buClr>
                <a:schemeClr val="dk1"/>
              </a:buClr>
              <a:buSzPts val="1800"/>
              <a:buChar char="•"/>
              <a:defRPr i="0" sz="1800" u="none" cap="none" strike="noStrike">
                <a:solidFill>
                  <a:schemeClr val="dk1"/>
                </a:solidFill>
              </a:defRPr>
            </a:lvl6pPr>
            <a:lvl7pPr indent="-342900" lvl="6" marL="3200400" marR="0" algn="l">
              <a:lnSpc>
                <a:spcPct val="100000"/>
              </a:lnSpc>
              <a:spcBef>
                <a:spcPts val="400"/>
              </a:spcBef>
              <a:spcAft>
                <a:spcPts val="0"/>
              </a:spcAft>
              <a:buClr>
                <a:schemeClr val="dk1"/>
              </a:buClr>
              <a:buSzPts val="1800"/>
              <a:buChar char="•"/>
              <a:defRPr i="0" sz="1800" u="none" cap="none" strike="noStrike">
                <a:solidFill>
                  <a:schemeClr val="dk1"/>
                </a:solidFill>
              </a:defRPr>
            </a:lvl7pPr>
            <a:lvl8pPr indent="-342900" lvl="7" marL="3657600" marR="0" algn="l">
              <a:lnSpc>
                <a:spcPct val="100000"/>
              </a:lnSpc>
              <a:spcBef>
                <a:spcPts val="400"/>
              </a:spcBef>
              <a:spcAft>
                <a:spcPts val="0"/>
              </a:spcAft>
              <a:buClr>
                <a:schemeClr val="dk1"/>
              </a:buClr>
              <a:buSzPts val="1800"/>
              <a:buChar char="•"/>
              <a:defRPr i="0" sz="1800" u="none" cap="none" strike="noStrike">
                <a:solidFill>
                  <a:schemeClr val="dk1"/>
                </a:solidFill>
              </a:defRPr>
            </a:lvl8pPr>
            <a:lvl9pPr indent="-342900" lvl="8" marL="4114800" marR="0" algn="l">
              <a:lnSpc>
                <a:spcPct val="100000"/>
              </a:lnSpc>
              <a:spcBef>
                <a:spcPts val="400"/>
              </a:spcBef>
              <a:spcAft>
                <a:spcPts val="0"/>
              </a:spcAft>
              <a:buClr>
                <a:schemeClr val="dk1"/>
              </a:buClr>
              <a:buSzPts val="1800"/>
              <a:buChar char="•"/>
              <a:defRPr i="0" sz="1800" u="none" cap="none" strike="noStrike">
                <a:solidFill>
                  <a:schemeClr val="dk1"/>
                </a:solidFill>
              </a:defRPr>
            </a:lvl9pPr>
          </a:lstStyle>
          <a:p/>
        </p:txBody>
      </p:sp>
      <p:sp>
        <p:nvSpPr>
          <p:cNvPr id="94" name="Google Shape;94;p15"/>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fr-FR"/>
              <a:t>‹#›</a:t>
            </a:fld>
            <a:endParaRPr/>
          </a:p>
        </p:txBody>
      </p:sp>
      <p:sp>
        <p:nvSpPr>
          <p:cNvPr id="95" name="Google Shape;95;p15"/>
          <p:cNvSpPr txBox="1"/>
          <p:nvPr>
            <p:ph idx="3" type="body"/>
          </p:nvPr>
        </p:nvSpPr>
        <p:spPr>
          <a:xfrm>
            <a:off x="3314548" y="1286662"/>
            <a:ext cx="2514900" cy="31749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30200" lvl="2" marL="1371600" marR="0" algn="l">
              <a:lnSpc>
                <a:spcPct val="100000"/>
              </a:lnSpc>
              <a:spcBef>
                <a:spcPts val="800"/>
              </a:spcBef>
              <a:spcAft>
                <a:spcPts val="0"/>
              </a:spcAft>
              <a:buClr>
                <a:srgbClr val="6C6463"/>
              </a:buClr>
              <a:buSzPts val="1600"/>
              <a:buChar char="•"/>
              <a:defRPr i="0" sz="1600" u="none" cap="none" strike="noStrike">
                <a:solidFill>
                  <a:srgbClr val="6C6463"/>
                </a:solidFill>
              </a:defRPr>
            </a:lvl3pPr>
            <a:lvl4pPr indent="-317500" lvl="3" marL="1828800" marR="0" algn="l">
              <a:lnSpc>
                <a:spcPct val="100000"/>
              </a:lnSpc>
              <a:spcBef>
                <a:spcPts val="300"/>
              </a:spcBef>
              <a:spcAft>
                <a:spcPts val="0"/>
              </a:spcAft>
              <a:buClr>
                <a:srgbClr val="6C6463"/>
              </a:buClr>
              <a:buSzPts val="1400"/>
              <a:buChar char="–"/>
              <a:defRPr i="0" sz="1400" u="none" cap="none" strike="noStrike">
                <a:solidFill>
                  <a:srgbClr val="6C6463"/>
                </a:solidFill>
              </a:defRPr>
            </a:lvl4pPr>
            <a:lvl5pPr indent="-330200" lvl="4" marL="2286000" marR="0" algn="l">
              <a:lnSpc>
                <a:spcPct val="100000"/>
              </a:lnSpc>
              <a:spcBef>
                <a:spcPts val="300"/>
              </a:spcBef>
              <a:spcAft>
                <a:spcPts val="0"/>
              </a:spcAft>
              <a:buClr>
                <a:srgbClr val="FFFFFF"/>
              </a:buClr>
              <a:buSzPts val="1600"/>
              <a:buChar char="»"/>
              <a:defRPr i="0" sz="1600" u="none" cap="none" strike="noStrike">
                <a:solidFill>
                  <a:srgbClr val="FFFFFF"/>
                </a:solidFill>
              </a:defRPr>
            </a:lvl5pPr>
            <a:lvl6pPr indent="-342900" lvl="5" marL="2743200" marR="0" algn="l">
              <a:lnSpc>
                <a:spcPct val="100000"/>
              </a:lnSpc>
              <a:spcBef>
                <a:spcPts val="400"/>
              </a:spcBef>
              <a:spcAft>
                <a:spcPts val="0"/>
              </a:spcAft>
              <a:buClr>
                <a:schemeClr val="dk1"/>
              </a:buClr>
              <a:buSzPts val="1800"/>
              <a:buChar char="•"/>
              <a:defRPr i="0" sz="1800" u="none" cap="none" strike="noStrike">
                <a:solidFill>
                  <a:schemeClr val="dk1"/>
                </a:solidFill>
              </a:defRPr>
            </a:lvl6pPr>
            <a:lvl7pPr indent="-342900" lvl="6" marL="3200400" marR="0" algn="l">
              <a:lnSpc>
                <a:spcPct val="100000"/>
              </a:lnSpc>
              <a:spcBef>
                <a:spcPts val="400"/>
              </a:spcBef>
              <a:spcAft>
                <a:spcPts val="0"/>
              </a:spcAft>
              <a:buClr>
                <a:schemeClr val="dk1"/>
              </a:buClr>
              <a:buSzPts val="1800"/>
              <a:buChar char="•"/>
              <a:defRPr i="0" sz="1800" u="none" cap="none" strike="noStrike">
                <a:solidFill>
                  <a:schemeClr val="dk1"/>
                </a:solidFill>
              </a:defRPr>
            </a:lvl7pPr>
            <a:lvl8pPr indent="-342900" lvl="7" marL="3657600" marR="0" algn="l">
              <a:lnSpc>
                <a:spcPct val="100000"/>
              </a:lnSpc>
              <a:spcBef>
                <a:spcPts val="400"/>
              </a:spcBef>
              <a:spcAft>
                <a:spcPts val="0"/>
              </a:spcAft>
              <a:buClr>
                <a:schemeClr val="dk1"/>
              </a:buClr>
              <a:buSzPts val="1800"/>
              <a:buChar char="•"/>
              <a:defRPr i="0" sz="1800" u="none" cap="none" strike="noStrike">
                <a:solidFill>
                  <a:schemeClr val="dk1"/>
                </a:solidFill>
              </a:defRPr>
            </a:lvl8pPr>
            <a:lvl9pPr indent="-342900" lvl="8" marL="4114800" marR="0" algn="l">
              <a:lnSpc>
                <a:spcPct val="100000"/>
              </a:lnSpc>
              <a:spcBef>
                <a:spcPts val="400"/>
              </a:spcBef>
              <a:spcAft>
                <a:spcPts val="0"/>
              </a:spcAft>
              <a:buClr>
                <a:schemeClr val="dk1"/>
              </a:buClr>
              <a:buSzPts val="1800"/>
              <a:buChar char="•"/>
              <a:defRPr i="0" sz="1800" u="none" cap="none" strike="noStrike">
                <a:solidFill>
                  <a:schemeClr val="dk1"/>
                </a:solidFill>
              </a:defRPr>
            </a:lvl9pPr>
          </a:lstStyle>
          <a:p/>
        </p:txBody>
      </p:sp>
      <p:sp>
        <p:nvSpPr>
          <p:cNvPr id="96" name="Google Shape;96;p15"/>
          <p:cNvSpPr txBox="1"/>
          <p:nvPr>
            <p:ph type="title"/>
          </p:nvPr>
        </p:nvSpPr>
        <p:spPr>
          <a:xfrm>
            <a:off x="686104" y="673810"/>
            <a:ext cx="7772400" cy="461700"/>
          </a:xfrm>
          <a:prstGeom prst="rect">
            <a:avLst/>
          </a:prstGeom>
          <a:noFill/>
          <a:ln>
            <a:noFill/>
          </a:ln>
        </p:spPr>
        <p:txBody>
          <a:bodyPr anchorCtr="0" anchor="b" bIns="91175" lIns="91175" spcFirstLastPara="1" rIns="91175" wrap="square" tIns="91175">
            <a:noAutofit/>
          </a:bodyPr>
          <a:lstStyle>
            <a:lvl1pPr lvl="0" marR="0" algn="l">
              <a:lnSpc>
                <a:spcPct val="100000"/>
              </a:lnSpc>
              <a:spcBef>
                <a:spcPts val="0"/>
              </a:spcBef>
              <a:spcAft>
                <a:spcPts val="0"/>
              </a:spcAft>
              <a:buSzPts val="1400"/>
              <a:buNone/>
              <a:defRPr i="0" sz="2400" u="none" cap="none" strike="noStrike"/>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Red/Gray 1 Content + Bottom Photo">
  <p:cSld name="1_Red/Gray 1 Content + Bottom Photo">
    <p:bg>
      <p:bgPr>
        <a:solidFill>
          <a:schemeClr val="lt1"/>
        </a:solidFill>
      </p:bgPr>
    </p:bg>
    <p:spTree>
      <p:nvGrpSpPr>
        <p:cNvPr id="97" name="Shape 97"/>
        <p:cNvGrpSpPr/>
        <p:nvPr/>
      </p:nvGrpSpPr>
      <p:grpSpPr>
        <a:xfrm>
          <a:off x="0" y="0"/>
          <a:ext cx="0" cy="0"/>
          <a:chOff x="0" y="0"/>
          <a:chExt cx="0" cy="0"/>
        </a:xfrm>
      </p:grpSpPr>
      <p:sp>
        <p:nvSpPr>
          <p:cNvPr id="98" name="Google Shape;98;p16"/>
          <p:cNvSpPr/>
          <p:nvPr>
            <p:ph idx="2" type="pic"/>
          </p:nvPr>
        </p:nvSpPr>
        <p:spPr>
          <a:xfrm>
            <a:off x="152400" y="2571749"/>
            <a:ext cx="8839200" cy="2421300"/>
          </a:xfrm>
          <a:prstGeom prst="rect">
            <a:avLst/>
          </a:prstGeom>
          <a:solidFill>
            <a:srgbClr val="E7E7E5"/>
          </a:solidFill>
          <a:ln>
            <a:noFill/>
          </a:ln>
        </p:spPr>
      </p:sp>
      <p:sp>
        <p:nvSpPr>
          <p:cNvPr id="99" name="Google Shape;99;p16"/>
          <p:cNvSpPr txBox="1"/>
          <p:nvPr>
            <p:ph idx="1" type="body"/>
          </p:nvPr>
        </p:nvSpPr>
        <p:spPr>
          <a:xfrm>
            <a:off x="685800" y="1286662"/>
            <a:ext cx="7772400" cy="11340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42900" lvl="2" marL="1371600" marR="0" algn="l">
              <a:lnSpc>
                <a:spcPct val="100000"/>
              </a:lnSpc>
              <a:spcBef>
                <a:spcPts val="800"/>
              </a:spcBef>
              <a:spcAft>
                <a:spcPts val="0"/>
              </a:spcAft>
              <a:buClr>
                <a:srgbClr val="6C6463"/>
              </a:buClr>
              <a:buSzPts val="1800"/>
              <a:buChar char="•"/>
              <a:defRPr i="0" sz="1800" u="none" cap="none" strike="noStrike">
                <a:solidFill>
                  <a:srgbClr val="6C6463"/>
                </a:solidFill>
              </a:defRPr>
            </a:lvl3pPr>
            <a:lvl4pPr indent="-330200" lvl="3" marL="1828800" marR="0" algn="l">
              <a:lnSpc>
                <a:spcPct val="100000"/>
              </a:lnSpc>
              <a:spcBef>
                <a:spcPts val="300"/>
              </a:spcBef>
              <a:spcAft>
                <a:spcPts val="0"/>
              </a:spcAft>
              <a:buClr>
                <a:srgbClr val="6C6463"/>
              </a:buClr>
              <a:buSzPts val="1600"/>
              <a:buChar char="–"/>
              <a:defRPr i="0" sz="1600" u="none" cap="none" strike="noStrike">
                <a:solidFill>
                  <a:srgbClr val="6C6463"/>
                </a:solidFill>
              </a:defRPr>
            </a:lvl4pPr>
            <a:lvl5pPr indent="-317500" lvl="4" marL="2286000" marR="0" algn="l">
              <a:lnSpc>
                <a:spcPct val="100000"/>
              </a:lnSpc>
              <a:spcBef>
                <a:spcPts val="300"/>
              </a:spcBef>
              <a:spcAft>
                <a:spcPts val="0"/>
              </a:spcAft>
              <a:buClr>
                <a:srgbClr val="FFFFFF"/>
              </a:buClr>
              <a:buSzPts val="1400"/>
              <a:buChar char="»"/>
              <a:defRPr i="0" sz="1400" u="none" cap="none" strike="noStrike">
                <a:solidFill>
                  <a:srgbClr val="FFFFFF"/>
                </a:solidFill>
              </a:defRPr>
            </a:lvl5pPr>
            <a:lvl6pPr indent="-355600" lvl="5" marL="2743200" marR="0" algn="l">
              <a:lnSpc>
                <a:spcPct val="100000"/>
              </a:lnSpc>
              <a:spcBef>
                <a:spcPts val="400"/>
              </a:spcBef>
              <a:spcAft>
                <a:spcPts val="0"/>
              </a:spcAft>
              <a:buClr>
                <a:schemeClr val="dk1"/>
              </a:buClr>
              <a:buSzPts val="2000"/>
              <a:buChar char="•"/>
              <a:defRPr i="0" sz="2000" u="none" cap="none" strike="noStrike">
                <a:solidFill>
                  <a:schemeClr val="dk1"/>
                </a:solidFill>
              </a:defRPr>
            </a:lvl6pPr>
            <a:lvl7pPr indent="-355600" lvl="6" marL="3200400" marR="0" algn="l">
              <a:lnSpc>
                <a:spcPct val="100000"/>
              </a:lnSpc>
              <a:spcBef>
                <a:spcPts val="400"/>
              </a:spcBef>
              <a:spcAft>
                <a:spcPts val="0"/>
              </a:spcAft>
              <a:buClr>
                <a:schemeClr val="dk1"/>
              </a:buClr>
              <a:buSzPts val="2000"/>
              <a:buChar char="•"/>
              <a:defRPr i="0" sz="2000" u="none" cap="none" strike="noStrike">
                <a:solidFill>
                  <a:schemeClr val="dk1"/>
                </a:solidFill>
              </a:defRPr>
            </a:lvl7pPr>
            <a:lvl8pPr indent="-355600" lvl="7" marL="3657600" marR="0" algn="l">
              <a:lnSpc>
                <a:spcPct val="100000"/>
              </a:lnSpc>
              <a:spcBef>
                <a:spcPts val="400"/>
              </a:spcBef>
              <a:spcAft>
                <a:spcPts val="0"/>
              </a:spcAft>
              <a:buClr>
                <a:schemeClr val="dk1"/>
              </a:buClr>
              <a:buSzPts val="2000"/>
              <a:buChar char="•"/>
              <a:defRPr i="0" sz="2000" u="none" cap="none" strike="noStrike">
                <a:solidFill>
                  <a:schemeClr val="dk1"/>
                </a:solidFill>
              </a:defRPr>
            </a:lvl8pPr>
            <a:lvl9pPr indent="-355600" lvl="8" marL="4114800" marR="0" algn="l">
              <a:lnSpc>
                <a:spcPct val="100000"/>
              </a:lnSpc>
              <a:spcBef>
                <a:spcPts val="400"/>
              </a:spcBef>
              <a:spcAft>
                <a:spcPts val="0"/>
              </a:spcAft>
              <a:buClr>
                <a:schemeClr val="dk1"/>
              </a:buClr>
              <a:buSzPts val="2000"/>
              <a:buChar char="•"/>
              <a:defRPr i="0" sz="2000" u="none" cap="none" strike="noStrike">
                <a:solidFill>
                  <a:schemeClr val="dk1"/>
                </a:solidFill>
              </a:defRPr>
            </a:lvl9pPr>
          </a:lstStyle>
          <a:p/>
        </p:txBody>
      </p:sp>
      <p:sp>
        <p:nvSpPr>
          <p:cNvPr id="100" name="Google Shape;100;p16"/>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fr-FR"/>
              <a:t>‹#›</a:t>
            </a:fld>
            <a:endParaRPr/>
          </a:p>
        </p:txBody>
      </p:sp>
      <p:sp>
        <p:nvSpPr>
          <p:cNvPr id="101" name="Google Shape;101;p16"/>
          <p:cNvSpPr txBox="1"/>
          <p:nvPr>
            <p:ph idx="3" type="body"/>
          </p:nvPr>
        </p:nvSpPr>
        <p:spPr>
          <a:xfrm rot="-5400000">
            <a:off x="7870635" y="3508049"/>
            <a:ext cx="2057400" cy="184800"/>
          </a:xfrm>
          <a:prstGeom prst="rect">
            <a:avLst/>
          </a:prstGeom>
          <a:noFill/>
          <a:ln>
            <a:noFill/>
          </a:ln>
        </p:spPr>
        <p:txBody>
          <a:bodyPr anchorCtr="0" anchor="t" bIns="91175" lIns="91175" spcFirstLastPara="1" rIns="91175" wrap="square" tIns="91175">
            <a:noAutofit/>
          </a:bodyPr>
          <a:lstStyle>
            <a:lvl1pPr indent="-228600" lvl="0" marL="457200" marR="0" algn="r">
              <a:lnSpc>
                <a:spcPct val="100000"/>
              </a:lnSpc>
              <a:spcBef>
                <a:spcPts val="0"/>
              </a:spcBef>
              <a:spcAft>
                <a:spcPts val="0"/>
              </a:spcAft>
              <a:buClr>
                <a:srgbClr val="FFFFFF"/>
              </a:buClr>
              <a:buSzPts val="1600"/>
              <a:buFont typeface="Arial"/>
              <a:buNone/>
              <a:defRPr b="0" i="0" sz="600" u="none" cap="none" strike="noStrike">
                <a:solidFill>
                  <a:srgbClr val="FFFFFF"/>
                </a:solidFill>
                <a:latin typeface="Cabin"/>
                <a:ea typeface="Cabin"/>
                <a:cs typeface="Cabin"/>
                <a:sym typeface="Cabin"/>
              </a:defRPr>
            </a:lvl1pPr>
            <a:lvl2pPr indent="-228600" lvl="1" marL="914400" marR="0" algn="l">
              <a:lnSpc>
                <a:spcPct val="100000"/>
              </a:lnSpc>
              <a:spcBef>
                <a:spcPts val="800"/>
              </a:spcBef>
              <a:spcAft>
                <a:spcPts val="0"/>
              </a:spcAft>
              <a:buClr>
                <a:schemeClr val="lt1"/>
              </a:buClr>
              <a:buSzPts val="1600"/>
              <a:buFont typeface="Arial"/>
              <a:buNone/>
              <a:defRPr b="0" i="0" sz="1800" u="none" cap="none" strike="noStrike">
                <a:solidFill>
                  <a:schemeClr val="lt1"/>
                </a:solidFill>
                <a:latin typeface="Cabin"/>
                <a:ea typeface="Cabin"/>
                <a:cs typeface="Cabin"/>
                <a:sym typeface="Cabin"/>
              </a:defRPr>
            </a:lvl2pPr>
            <a:lvl3pPr indent="-228600" lvl="2" marL="1371600" marR="0" algn="l">
              <a:lnSpc>
                <a:spcPct val="100000"/>
              </a:lnSpc>
              <a:spcBef>
                <a:spcPts val="800"/>
              </a:spcBef>
              <a:spcAft>
                <a:spcPts val="0"/>
              </a:spcAft>
              <a:buClr>
                <a:schemeClr val="lt1"/>
              </a:buClr>
              <a:buSzPts val="1800"/>
              <a:buFont typeface="Arial"/>
              <a:buNone/>
              <a:defRPr b="0" i="0" sz="1600" u="none" cap="none" strike="noStrike">
                <a:solidFill>
                  <a:schemeClr val="lt1"/>
                </a:solidFill>
                <a:latin typeface="Cabin"/>
                <a:ea typeface="Cabin"/>
                <a:cs typeface="Cabin"/>
                <a:sym typeface="Cabin"/>
              </a:defRPr>
            </a:lvl3pPr>
            <a:lvl4pPr indent="-228600" lvl="3" marL="1828800" marR="0" algn="l">
              <a:lnSpc>
                <a:spcPct val="100000"/>
              </a:lnSpc>
              <a:spcBef>
                <a:spcPts val="300"/>
              </a:spcBef>
              <a:spcAft>
                <a:spcPts val="0"/>
              </a:spcAft>
              <a:buClr>
                <a:schemeClr val="lt1"/>
              </a:buClr>
              <a:buSzPts val="1600"/>
              <a:buFont typeface="Arial"/>
              <a:buNone/>
              <a:defRPr b="0" i="0" sz="1400" u="none" cap="none" strike="noStrike">
                <a:solidFill>
                  <a:schemeClr val="lt1"/>
                </a:solidFill>
                <a:latin typeface="Cabin"/>
                <a:ea typeface="Cabin"/>
                <a:cs typeface="Cabin"/>
                <a:sym typeface="Cabin"/>
              </a:defRPr>
            </a:lvl4pPr>
            <a:lvl5pPr indent="-228600" lvl="4" marL="2286000" marR="0" algn="l">
              <a:lnSpc>
                <a:spcPct val="100000"/>
              </a:lnSpc>
              <a:spcBef>
                <a:spcPts val="200"/>
              </a:spcBef>
              <a:spcAft>
                <a:spcPts val="0"/>
              </a:spcAft>
              <a:buClr>
                <a:schemeClr val="lt1"/>
              </a:buClr>
              <a:buSzPts val="1400"/>
              <a:buFont typeface="Arial"/>
              <a:buNone/>
              <a:defRPr b="0" i="0" sz="1200" u="none" cap="none" strike="noStrike">
                <a:solidFill>
                  <a:schemeClr val="lt1"/>
                </a:solidFill>
                <a:latin typeface="Cabin"/>
                <a:ea typeface="Cabin"/>
                <a:cs typeface="Cabin"/>
                <a:sym typeface="Cabin"/>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9pPr>
          </a:lstStyle>
          <a:p/>
        </p:txBody>
      </p:sp>
      <p:sp>
        <p:nvSpPr>
          <p:cNvPr id="102" name="Google Shape;102;p16"/>
          <p:cNvSpPr txBox="1"/>
          <p:nvPr>
            <p:ph type="title"/>
          </p:nvPr>
        </p:nvSpPr>
        <p:spPr>
          <a:xfrm>
            <a:off x="686104" y="673810"/>
            <a:ext cx="7772400" cy="461700"/>
          </a:xfrm>
          <a:prstGeom prst="rect">
            <a:avLst/>
          </a:prstGeom>
          <a:noFill/>
          <a:ln>
            <a:noFill/>
          </a:ln>
        </p:spPr>
        <p:txBody>
          <a:bodyPr anchorCtr="0" anchor="b" bIns="91175" lIns="91175" spcFirstLastPara="1" rIns="91175" wrap="square" tIns="91175">
            <a:noAutofit/>
          </a:bodyPr>
          <a:lstStyle>
            <a:lvl1pPr lvl="0" marR="0" algn="l">
              <a:lnSpc>
                <a:spcPct val="100000"/>
              </a:lnSpc>
              <a:spcBef>
                <a:spcPts val="0"/>
              </a:spcBef>
              <a:spcAft>
                <a:spcPts val="0"/>
              </a:spcAft>
              <a:buSzPts val="1400"/>
              <a:buNone/>
              <a:defRPr i="0" sz="2400" u="none" cap="none" strike="noStrike"/>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Red/Gray 1 Content + Right Photo">
  <p:cSld name="1_Red/Gray 1 Content + Right Photo">
    <p:bg>
      <p:bgPr>
        <a:solidFill>
          <a:schemeClr val="lt1"/>
        </a:solidFill>
      </p:bgPr>
    </p:bg>
    <p:spTree>
      <p:nvGrpSpPr>
        <p:cNvPr id="103" name="Shape 103"/>
        <p:cNvGrpSpPr/>
        <p:nvPr/>
      </p:nvGrpSpPr>
      <p:grpSpPr>
        <a:xfrm>
          <a:off x="0" y="0"/>
          <a:ext cx="0" cy="0"/>
          <a:chOff x="0" y="0"/>
          <a:chExt cx="0" cy="0"/>
        </a:xfrm>
      </p:grpSpPr>
      <p:sp>
        <p:nvSpPr>
          <p:cNvPr id="104" name="Google Shape;104;p17"/>
          <p:cNvSpPr/>
          <p:nvPr>
            <p:ph idx="2" type="pic"/>
          </p:nvPr>
        </p:nvSpPr>
        <p:spPr>
          <a:xfrm>
            <a:off x="4572000" y="152762"/>
            <a:ext cx="4419600" cy="4838100"/>
          </a:xfrm>
          <a:prstGeom prst="rect">
            <a:avLst/>
          </a:prstGeom>
          <a:solidFill>
            <a:srgbClr val="E7E7E5"/>
          </a:solidFill>
          <a:ln>
            <a:noFill/>
          </a:ln>
        </p:spPr>
      </p:sp>
      <p:sp>
        <p:nvSpPr>
          <p:cNvPr id="105" name="Google Shape;105;p17"/>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fr-FR"/>
              <a:t>‹#›</a:t>
            </a:fld>
            <a:endParaRPr/>
          </a:p>
        </p:txBody>
      </p:sp>
      <p:sp>
        <p:nvSpPr>
          <p:cNvPr id="106" name="Google Shape;106;p17"/>
          <p:cNvSpPr txBox="1"/>
          <p:nvPr>
            <p:ph idx="1" type="body"/>
          </p:nvPr>
        </p:nvSpPr>
        <p:spPr>
          <a:xfrm>
            <a:off x="685800" y="1664629"/>
            <a:ext cx="3657600" cy="27969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30200" lvl="2" marL="1371600" marR="0" algn="l">
              <a:lnSpc>
                <a:spcPct val="100000"/>
              </a:lnSpc>
              <a:spcBef>
                <a:spcPts val="800"/>
              </a:spcBef>
              <a:spcAft>
                <a:spcPts val="0"/>
              </a:spcAft>
              <a:buClr>
                <a:srgbClr val="6C6463"/>
              </a:buClr>
              <a:buSzPts val="1600"/>
              <a:buChar char="•"/>
              <a:defRPr i="0" sz="1600" u="none" cap="none" strike="noStrike">
                <a:solidFill>
                  <a:srgbClr val="6C6463"/>
                </a:solidFill>
              </a:defRPr>
            </a:lvl3pPr>
            <a:lvl4pPr indent="-317500" lvl="3" marL="1828800" marR="0" algn="l">
              <a:lnSpc>
                <a:spcPct val="100000"/>
              </a:lnSpc>
              <a:spcBef>
                <a:spcPts val="300"/>
              </a:spcBef>
              <a:spcAft>
                <a:spcPts val="0"/>
              </a:spcAft>
              <a:buClr>
                <a:srgbClr val="6C6463"/>
              </a:buClr>
              <a:buSzPts val="1400"/>
              <a:buChar char="–"/>
              <a:defRPr i="0" sz="1400" u="none" cap="none" strike="noStrike">
                <a:solidFill>
                  <a:srgbClr val="6C6463"/>
                </a:solidFill>
              </a:defRPr>
            </a:lvl4pPr>
            <a:lvl5pPr indent="-317500" lvl="4" marL="2286000" marR="0" algn="l">
              <a:lnSpc>
                <a:spcPct val="100000"/>
              </a:lnSpc>
              <a:spcBef>
                <a:spcPts val="300"/>
              </a:spcBef>
              <a:spcAft>
                <a:spcPts val="0"/>
              </a:spcAft>
              <a:buClr>
                <a:srgbClr val="FFFFFF"/>
              </a:buClr>
              <a:buSzPts val="1400"/>
              <a:buChar char="»"/>
              <a:defRPr i="0" sz="1400" u="none" cap="none" strike="noStrike">
                <a:solidFill>
                  <a:srgbClr val="FFFFFF"/>
                </a:solidFill>
              </a:defRPr>
            </a:lvl5pPr>
            <a:lvl6pPr indent="-355600" lvl="5" marL="2743200" marR="0" algn="l">
              <a:lnSpc>
                <a:spcPct val="100000"/>
              </a:lnSpc>
              <a:spcBef>
                <a:spcPts val="400"/>
              </a:spcBef>
              <a:spcAft>
                <a:spcPts val="0"/>
              </a:spcAft>
              <a:buClr>
                <a:schemeClr val="dk1"/>
              </a:buClr>
              <a:buSzPts val="2000"/>
              <a:buChar char="•"/>
              <a:defRPr i="0" sz="2000" u="none" cap="none" strike="noStrike">
                <a:solidFill>
                  <a:schemeClr val="dk1"/>
                </a:solidFill>
              </a:defRPr>
            </a:lvl6pPr>
            <a:lvl7pPr indent="-355600" lvl="6" marL="3200400" marR="0" algn="l">
              <a:lnSpc>
                <a:spcPct val="100000"/>
              </a:lnSpc>
              <a:spcBef>
                <a:spcPts val="400"/>
              </a:spcBef>
              <a:spcAft>
                <a:spcPts val="0"/>
              </a:spcAft>
              <a:buClr>
                <a:schemeClr val="dk1"/>
              </a:buClr>
              <a:buSzPts val="2000"/>
              <a:buChar char="•"/>
              <a:defRPr i="0" sz="2000" u="none" cap="none" strike="noStrike">
                <a:solidFill>
                  <a:schemeClr val="dk1"/>
                </a:solidFill>
              </a:defRPr>
            </a:lvl7pPr>
            <a:lvl8pPr indent="-355600" lvl="7" marL="3657600" marR="0" algn="l">
              <a:lnSpc>
                <a:spcPct val="100000"/>
              </a:lnSpc>
              <a:spcBef>
                <a:spcPts val="400"/>
              </a:spcBef>
              <a:spcAft>
                <a:spcPts val="0"/>
              </a:spcAft>
              <a:buClr>
                <a:schemeClr val="dk1"/>
              </a:buClr>
              <a:buSzPts val="2000"/>
              <a:buChar char="•"/>
              <a:defRPr i="0" sz="2000" u="none" cap="none" strike="noStrike">
                <a:solidFill>
                  <a:schemeClr val="dk1"/>
                </a:solidFill>
              </a:defRPr>
            </a:lvl8pPr>
            <a:lvl9pPr indent="-355600" lvl="8" marL="4114800" marR="0" algn="l">
              <a:lnSpc>
                <a:spcPct val="100000"/>
              </a:lnSpc>
              <a:spcBef>
                <a:spcPts val="400"/>
              </a:spcBef>
              <a:spcAft>
                <a:spcPts val="0"/>
              </a:spcAft>
              <a:buClr>
                <a:schemeClr val="dk1"/>
              </a:buClr>
              <a:buSzPts val="2000"/>
              <a:buChar char="•"/>
              <a:defRPr i="0" sz="2000" u="none" cap="none" strike="noStrike">
                <a:solidFill>
                  <a:schemeClr val="dk1"/>
                </a:solidFill>
              </a:defRPr>
            </a:lvl9pPr>
          </a:lstStyle>
          <a:p/>
        </p:txBody>
      </p:sp>
      <p:sp>
        <p:nvSpPr>
          <p:cNvPr id="107" name="Google Shape;107;p17"/>
          <p:cNvSpPr txBox="1"/>
          <p:nvPr>
            <p:ph idx="3" type="body"/>
          </p:nvPr>
        </p:nvSpPr>
        <p:spPr>
          <a:xfrm rot="-5400000">
            <a:off x="7870634" y="1089061"/>
            <a:ext cx="2057400" cy="184800"/>
          </a:xfrm>
          <a:prstGeom prst="rect">
            <a:avLst/>
          </a:prstGeom>
          <a:noFill/>
          <a:ln>
            <a:noFill/>
          </a:ln>
        </p:spPr>
        <p:txBody>
          <a:bodyPr anchorCtr="0" anchor="t" bIns="91175" lIns="91175" spcFirstLastPara="1" rIns="91175" wrap="square" tIns="91175">
            <a:noAutofit/>
          </a:bodyPr>
          <a:lstStyle>
            <a:lvl1pPr indent="-228600" lvl="0" marL="457200" marR="0" algn="r">
              <a:lnSpc>
                <a:spcPct val="100000"/>
              </a:lnSpc>
              <a:spcBef>
                <a:spcPts val="0"/>
              </a:spcBef>
              <a:spcAft>
                <a:spcPts val="0"/>
              </a:spcAft>
              <a:buClr>
                <a:srgbClr val="FFFFFF"/>
              </a:buClr>
              <a:buSzPts val="1600"/>
              <a:buFont typeface="Arial"/>
              <a:buNone/>
              <a:defRPr b="0" i="0" sz="600" u="none" cap="none" strike="noStrike">
                <a:solidFill>
                  <a:srgbClr val="FFFFFF"/>
                </a:solidFill>
                <a:latin typeface="Cabin"/>
                <a:ea typeface="Cabin"/>
                <a:cs typeface="Cabin"/>
                <a:sym typeface="Cabin"/>
              </a:defRPr>
            </a:lvl1pPr>
            <a:lvl2pPr indent="-228600" lvl="1" marL="914400" marR="0" algn="l">
              <a:lnSpc>
                <a:spcPct val="100000"/>
              </a:lnSpc>
              <a:spcBef>
                <a:spcPts val="800"/>
              </a:spcBef>
              <a:spcAft>
                <a:spcPts val="0"/>
              </a:spcAft>
              <a:buClr>
                <a:schemeClr val="lt1"/>
              </a:buClr>
              <a:buSzPts val="1600"/>
              <a:buFont typeface="Arial"/>
              <a:buNone/>
              <a:defRPr b="0" i="0" sz="1800" u="none" cap="none" strike="noStrike">
                <a:solidFill>
                  <a:schemeClr val="lt1"/>
                </a:solidFill>
                <a:latin typeface="Cabin"/>
                <a:ea typeface="Cabin"/>
                <a:cs typeface="Cabin"/>
                <a:sym typeface="Cabin"/>
              </a:defRPr>
            </a:lvl2pPr>
            <a:lvl3pPr indent="-228600" lvl="2" marL="1371600" marR="0" algn="l">
              <a:lnSpc>
                <a:spcPct val="100000"/>
              </a:lnSpc>
              <a:spcBef>
                <a:spcPts val="800"/>
              </a:spcBef>
              <a:spcAft>
                <a:spcPts val="0"/>
              </a:spcAft>
              <a:buClr>
                <a:schemeClr val="lt1"/>
              </a:buClr>
              <a:buSzPts val="1800"/>
              <a:buFont typeface="Arial"/>
              <a:buNone/>
              <a:defRPr b="0" i="0" sz="1600" u="none" cap="none" strike="noStrike">
                <a:solidFill>
                  <a:schemeClr val="lt1"/>
                </a:solidFill>
                <a:latin typeface="Cabin"/>
                <a:ea typeface="Cabin"/>
                <a:cs typeface="Cabin"/>
                <a:sym typeface="Cabin"/>
              </a:defRPr>
            </a:lvl3pPr>
            <a:lvl4pPr indent="-228600" lvl="3" marL="1828800" marR="0" algn="l">
              <a:lnSpc>
                <a:spcPct val="100000"/>
              </a:lnSpc>
              <a:spcBef>
                <a:spcPts val="300"/>
              </a:spcBef>
              <a:spcAft>
                <a:spcPts val="0"/>
              </a:spcAft>
              <a:buClr>
                <a:schemeClr val="lt1"/>
              </a:buClr>
              <a:buSzPts val="1600"/>
              <a:buFont typeface="Arial"/>
              <a:buNone/>
              <a:defRPr b="0" i="0" sz="1400" u="none" cap="none" strike="noStrike">
                <a:solidFill>
                  <a:schemeClr val="lt1"/>
                </a:solidFill>
                <a:latin typeface="Cabin"/>
                <a:ea typeface="Cabin"/>
                <a:cs typeface="Cabin"/>
                <a:sym typeface="Cabin"/>
              </a:defRPr>
            </a:lvl4pPr>
            <a:lvl5pPr indent="-228600" lvl="4" marL="2286000" marR="0" algn="l">
              <a:lnSpc>
                <a:spcPct val="100000"/>
              </a:lnSpc>
              <a:spcBef>
                <a:spcPts val="200"/>
              </a:spcBef>
              <a:spcAft>
                <a:spcPts val="0"/>
              </a:spcAft>
              <a:buClr>
                <a:schemeClr val="lt1"/>
              </a:buClr>
              <a:buSzPts val="1400"/>
              <a:buFont typeface="Arial"/>
              <a:buNone/>
              <a:defRPr b="0" i="0" sz="1200" u="none" cap="none" strike="noStrike">
                <a:solidFill>
                  <a:schemeClr val="lt1"/>
                </a:solidFill>
                <a:latin typeface="Cabin"/>
                <a:ea typeface="Cabin"/>
                <a:cs typeface="Cabin"/>
                <a:sym typeface="Cabin"/>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9pPr>
          </a:lstStyle>
          <a:p/>
        </p:txBody>
      </p:sp>
      <p:sp>
        <p:nvSpPr>
          <p:cNvPr id="108" name="Google Shape;108;p17"/>
          <p:cNvSpPr txBox="1"/>
          <p:nvPr>
            <p:ph type="title"/>
          </p:nvPr>
        </p:nvSpPr>
        <p:spPr>
          <a:xfrm>
            <a:off x="685800" y="673312"/>
            <a:ext cx="3657600" cy="824400"/>
          </a:xfrm>
          <a:prstGeom prst="rect">
            <a:avLst/>
          </a:prstGeom>
          <a:noFill/>
          <a:ln>
            <a:noFill/>
          </a:ln>
        </p:spPr>
        <p:txBody>
          <a:bodyPr anchorCtr="0" anchor="b" bIns="91175" lIns="91175" spcFirstLastPara="1" rIns="91175" wrap="square" tIns="91175">
            <a:noAutofit/>
          </a:bodyPr>
          <a:lstStyle>
            <a:lvl1pPr lvl="0" marR="0" algn="l">
              <a:lnSpc>
                <a:spcPct val="100000"/>
              </a:lnSpc>
              <a:spcBef>
                <a:spcPts val="0"/>
              </a:spcBef>
              <a:spcAft>
                <a:spcPts val="0"/>
              </a:spcAft>
              <a:buSzPts val="1400"/>
              <a:buNone/>
              <a:defRPr i="0" sz="2400" u="none" cap="none" strike="noStrike"/>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d/Gray 1 Content">
  <p:cSld name="2_Red/Gray 1 Content">
    <p:bg>
      <p:bgPr>
        <a:solidFill>
          <a:schemeClr val="lt1"/>
        </a:solidFill>
      </p:bgPr>
    </p:bg>
    <p:spTree>
      <p:nvGrpSpPr>
        <p:cNvPr id="109" name="Shape 109"/>
        <p:cNvGrpSpPr/>
        <p:nvPr/>
      </p:nvGrpSpPr>
      <p:grpSpPr>
        <a:xfrm>
          <a:off x="0" y="0"/>
          <a:ext cx="0" cy="0"/>
          <a:chOff x="0" y="0"/>
          <a:chExt cx="0" cy="0"/>
        </a:xfrm>
      </p:grpSpPr>
      <p:sp>
        <p:nvSpPr>
          <p:cNvPr id="110" name="Google Shape;110;p18"/>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fr-FR"/>
              <a:t>‹#›</a:t>
            </a:fld>
            <a:endParaRPr/>
          </a:p>
        </p:txBody>
      </p:sp>
      <p:sp>
        <p:nvSpPr>
          <p:cNvPr id="111" name="Google Shape;111;p18"/>
          <p:cNvSpPr txBox="1"/>
          <p:nvPr>
            <p:ph type="title"/>
          </p:nvPr>
        </p:nvSpPr>
        <p:spPr>
          <a:xfrm>
            <a:off x="686104" y="677485"/>
            <a:ext cx="7772400" cy="458100"/>
          </a:xfrm>
          <a:prstGeom prst="rect">
            <a:avLst/>
          </a:prstGeom>
          <a:noFill/>
          <a:ln>
            <a:noFill/>
          </a:ln>
        </p:spPr>
        <p:txBody>
          <a:bodyPr anchorCtr="0" anchor="b" bIns="91175" lIns="91175" spcFirstLastPara="1" rIns="91175" wrap="square" tIns="91175">
            <a:noAutofit/>
          </a:bodyPr>
          <a:lstStyle>
            <a:lvl1pPr lvl="0" marR="0" algn="l">
              <a:lnSpc>
                <a:spcPct val="100000"/>
              </a:lnSpc>
              <a:spcBef>
                <a:spcPts val="0"/>
              </a:spcBef>
              <a:spcAft>
                <a:spcPts val="0"/>
              </a:spcAft>
              <a:buClr>
                <a:schemeClr val="dk2"/>
              </a:buClr>
              <a:buSzPts val="1400"/>
              <a:buNone/>
              <a:defRPr i="0" sz="2400" u="none" cap="none" strike="noStrike">
                <a:solidFill>
                  <a:schemeClr val="dk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12" name="Google Shape;112;p18"/>
          <p:cNvSpPr txBox="1"/>
          <p:nvPr>
            <p:ph idx="1" type="body"/>
          </p:nvPr>
        </p:nvSpPr>
        <p:spPr>
          <a:xfrm>
            <a:off x="685800" y="1286662"/>
            <a:ext cx="7772400" cy="31749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42900" lvl="2" marL="1371600" marR="0" algn="l">
              <a:lnSpc>
                <a:spcPct val="100000"/>
              </a:lnSpc>
              <a:spcBef>
                <a:spcPts val="800"/>
              </a:spcBef>
              <a:spcAft>
                <a:spcPts val="0"/>
              </a:spcAft>
              <a:buClr>
                <a:srgbClr val="6C6463"/>
              </a:buClr>
              <a:buSzPts val="1800"/>
              <a:buChar char="•"/>
              <a:defRPr i="0" sz="1800" u="none" cap="none" strike="noStrike">
                <a:solidFill>
                  <a:srgbClr val="6C6463"/>
                </a:solidFill>
              </a:defRPr>
            </a:lvl3pPr>
            <a:lvl4pPr indent="-330200" lvl="3" marL="1828800" marR="0" algn="l">
              <a:lnSpc>
                <a:spcPct val="100000"/>
              </a:lnSpc>
              <a:spcBef>
                <a:spcPts val="300"/>
              </a:spcBef>
              <a:spcAft>
                <a:spcPts val="0"/>
              </a:spcAft>
              <a:buClr>
                <a:srgbClr val="6C6463"/>
              </a:buClr>
              <a:buSzPts val="1600"/>
              <a:buChar char="–"/>
              <a:defRPr i="0" sz="1600" u="none" cap="none" strike="noStrike">
                <a:solidFill>
                  <a:srgbClr val="6C6463"/>
                </a:solidFill>
              </a:defRPr>
            </a:lvl4pPr>
            <a:lvl5pPr indent="-317500" lvl="4" marL="2286000" marR="0" algn="l">
              <a:lnSpc>
                <a:spcPct val="100000"/>
              </a:lnSpc>
              <a:spcBef>
                <a:spcPts val="300"/>
              </a:spcBef>
              <a:spcAft>
                <a:spcPts val="0"/>
              </a:spcAft>
              <a:buClr>
                <a:srgbClr val="6C6463"/>
              </a:buClr>
              <a:buSzPts val="1400"/>
              <a:buChar char="»"/>
              <a:defRPr i="0" sz="1400" u="none" cap="none" strike="noStrike">
                <a:solidFill>
                  <a:srgbClr val="6C6463"/>
                </a:solidFill>
              </a:defRPr>
            </a:lvl5pPr>
            <a:lvl6pPr indent="-355600" lvl="5" marL="2743200" marR="0" algn="l">
              <a:lnSpc>
                <a:spcPct val="100000"/>
              </a:lnSpc>
              <a:spcBef>
                <a:spcPts val="400"/>
              </a:spcBef>
              <a:spcAft>
                <a:spcPts val="0"/>
              </a:spcAft>
              <a:buClr>
                <a:schemeClr val="dk1"/>
              </a:buClr>
              <a:buSzPts val="2000"/>
              <a:buChar char="•"/>
              <a:defRPr i="0" sz="2000" u="none" cap="none" strike="noStrike">
                <a:solidFill>
                  <a:schemeClr val="dk1"/>
                </a:solidFill>
              </a:defRPr>
            </a:lvl6pPr>
            <a:lvl7pPr indent="-355600" lvl="6" marL="3200400" marR="0" algn="l">
              <a:lnSpc>
                <a:spcPct val="100000"/>
              </a:lnSpc>
              <a:spcBef>
                <a:spcPts val="400"/>
              </a:spcBef>
              <a:spcAft>
                <a:spcPts val="0"/>
              </a:spcAft>
              <a:buClr>
                <a:schemeClr val="dk1"/>
              </a:buClr>
              <a:buSzPts val="2000"/>
              <a:buChar char="•"/>
              <a:defRPr i="0" sz="2000" u="none" cap="none" strike="noStrike">
                <a:solidFill>
                  <a:schemeClr val="dk1"/>
                </a:solidFill>
              </a:defRPr>
            </a:lvl7pPr>
            <a:lvl8pPr indent="-355600" lvl="7" marL="3657600" marR="0" algn="l">
              <a:lnSpc>
                <a:spcPct val="100000"/>
              </a:lnSpc>
              <a:spcBef>
                <a:spcPts val="400"/>
              </a:spcBef>
              <a:spcAft>
                <a:spcPts val="0"/>
              </a:spcAft>
              <a:buClr>
                <a:schemeClr val="dk1"/>
              </a:buClr>
              <a:buSzPts val="2000"/>
              <a:buChar char="•"/>
              <a:defRPr i="0" sz="2000" u="none" cap="none" strike="noStrike">
                <a:solidFill>
                  <a:schemeClr val="dk1"/>
                </a:solidFill>
              </a:defRPr>
            </a:lvl8pPr>
            <a:lvl9pPr indent="-355600" lvl="8" marL="4114800" marR="0" algn="l">
              <a:lnSpc>
                <a:spcPct val="100000"/>
              </a:lnSpc>
              <a:spcBef>
                <a:spcPts val="400"/>
              </a:spcBef>
              <a:spcAft>
                <a:spcPts val="0"/>
              </a:spcAft>
              <a:buClr>
                <a:schemeClr val="dk1"/>
              </a:buClr>
              <a:buSzPts val="2000"/>
              <a:buChar char="•"/>
              <a:defRPr i="0" sz="2000" u="none" cap="none" strike="noStrike">
                <a:solidFill>
                  <a:schemeClr val="dk1"/>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d/Gray 2 Content">
  <p:cSld name="2_Red/Gray 2 Content">
    <p:bg>
      <p:bgPr>
        <a:solidFill>
          <a:schemeClr val="lt1"/>
        </a:solidFill>
      </p:bgPr>
    </p:bg>
    <p:spTree>
      <p:nvGrpSpPr>
        <p:cNvPr id="113" name="Shape 113"/>
        <p:cNvGrpSpPr/>
        <p:nvPr/>
      </p:nvGrpSpPr>
      <p:grpSpPr>
        <a:xfrm>
          <a:off x="0" y="0"/>
          <a:ext cx="0" cy="0"/>
          <a:chOff x="0" y="0"/>
          <a:chExt cx="0" cy="0"/>
        </a:xfrm>
      </p:grpSpPr>
      <p:sp>
        <p:nvSpPr>
          <p:cNvPr id="114" name="Google Shape;114;p19"/>
          <p:cNvSpPr txBox="1"/>
          <p:nvPr>
            <p:ph idx="1" type="body"/>
          </p:nvPr>
        </p:nvSpPr>
        <p:spPr>
          <a:xfrm>
            <a:off x="686104" y="1286662"/>
            <a:ext cx="3809700" cy="31749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30200" lvl="2" marL="1371600" marR="0" algn="l">
              <a:lnSpc>
                <a:spcPct val="100000"/>
              </a:lnSpc>
              <a:spcBef>
                <a:spcPts val="800"/>
              </a:spcBef>
              <a:spcAft>
                <a:spcPts val="0"/>
              </a:spcAft>
              <a:buClr>
                <a:srgbClr val="6C6463"/>
              </a:buClr>
              <a:buSzPts val="1600"/>
              <a:buChar char="•"/>
              <a:defRPr i="0" sz="1600" u="none" cap="none" strike="noStrike">
                <a:solidFill>
                  <a:srgbClr val="6C6463"/>
                </a:solidFill>
              </a:defRPr>
            </a:lvl3pPr>
            <a:lvl4pPr indent="-317500" lvl="3" marL="1828800" marR="0" algn="l">
              <a:lnSpc>
                <a:spcPct val="100000"/>
              </a:lnSpc>
              <a:spcBef>
                <a:spcPts val="300"/>
              </a:spcBef>
              <a:spcAft>
                <a:spcPts val="0"/>
              </a:spcAft>
              <a:buClr>
                <a:srgbClr val="6C6463"/>
              </a:buClr>
              <a:buSzPts val="1400"/>
              <a:buChar char="–"/>
              <a:defRPr i="0" sz="1400" u="none" cap="none" strike="noStrike">
                <a:solidFill>
                  <a:srgbClr val="6C6463"/>
                </a:solidFill>
              </a:defRPr>
            </a:lvl4pPr>
            <a:lvl5pPr indent="-330200" lvl="4" marL="2286000" marR="0" algn="l">
              <a:lnSpc>
                <a:spcPct val="100000"/>
              </a:lnSpc>
              <a:spcBef>
                <a:spcPts val="300"/>
              </a:spcBef>
              <a:spcAft>
                <a:spcPts val="0"/>
              </a:spcAft>
              <a:buClr>
                <a:srgbClr val="6C6463"/>
              </a:buClr>
              <a:buSzPts val="1600"/>
              <a:buChar char="»"/>
              <a:defRPr i="0" sz="1600" u="none" cap="none" strike="noStrike">
                <a:solidFill>
                  <a:srgbClr val="6C6463"/>
                </a:solidFill>
              </a:defRPr>
            </a:lvl5pPr>
            <a:lvl6pPr indent="-342900" lvl="5" marL="2743200" marR="0" algn="l">
              <a:lnSpc>
                <a:spcPct val="100000"/>
              </a:lnSpc>
              <a:spcBef>
                <a:spcPts val="400"/>
              </a:spcBef>
              <a:spcAft>
                <a:spcPts val="0"/>
              </a:spcAft>
              <a:buClr>
                <a:schemeClr val="dk1"/>
              </a:buClr>
              <a:buSzPts val="1800"/>
              <a:buChar char="•"/>
              <a:defRPr i="0" sz="1800" u="none" cap="none" strike="noStrike">
                <a:solidFill>
                  <a:schemeClr val="dk1"/>
                </a:solidFill>
              </a:defRPr>
            </a:lvl6pPr>
            <a:lvl7pPr indent="-342900" lvl="6" marL="3200400" marR="0" algn="l">
              <a:lnSpc>
                <a:spcPct val="100000"/>
              </a:lnSpc>
              <a:spcBef>
                <a:spcPts val="400"/>
              </a:spcBef>
              <a:spcAft>
                <a:spcPts val="0"/>
              </a:spcAft>
              <a:buClr>
                <a:schemeClr val="dk1"/>
              </a:buClr>
              <a:buSzPts val="1800"/>
              <a:buChar char="•"/>
              <a:defRPr i="0" sz="1800" u="none" cap="none" strike="noStrike">
                <a:solidFill>
                  <a:schemeClr val="dk1"/>
                </a:solidFill>
              </a:defRPr>
            </a:lvl7pPr>
            <a:lvl8pPr indent="-342900" lvl="7" marL="3657600" marR="0" algn="l">
              <a:lnSpc>
                <a:spcPct val="100000"/>
              </a:lnSpc>
              <a:spcBef>
                <a:spcPts val="400"/>
              </a:spcBef>
              <a:spcAft>
                <a:spcPts val="0"/>
              </a:spcAft>
              <a:buClr>
                <a:schemeClr val="dk1"/>
              </a:buClr>
              <a:buSzPts val="1800"/>
              <a:buChar char="•"/>
              <a:defRPr i="0" sz="1800" u="none" cap="none" strike="noStrike">
                <a:solidFill>
                  <a:schemeClr val="dk1"/>
                </a:solidFill>
              </a:defRPr>
            </a:lvl8pPr>
            <a:lvl9pPr indent="-342900" lvl="8" marL="4114800" marR="0" algn="l">
              <a:lnSpc>
                <a:spcPct val="100000"/>
              </a:lnSpc>
              <a:spcBef>
                <a:spcPts val="400"/>
              </a:spcBef>
              <a:spcAft>
                <a:spcPts val="0"/>
              </a:spcAft>
              <a:buClr>
                <a:schemeClr val="dk1"/>
              </a:buClr>
              <a:buSzPts val="1800"/>
              <a:buChar char="•"/>
              <a:defRPr i="0" sz="1800" u="none" cap="none" strike="noStrike">
                <a:solidFill>
                  <a:schemeClr val="dk1"/>
                </a:solidFill>
              </a:defRPr>
            </a:lvl9pPr>
          </a:lstStyle>
          <a:p/>
        </p:txBody>
      </p:sp>
      <p:sp>
        <p:nvSpPr>
          <p:cNvPr id="115" name="Google Shape;115;p19"/>
          <p:cNvSpPr txBox="1"/>
          <p:nvPr>
            <p:ph idx="2" type="body"/>
          </p:nvPr>
        </p:nvSpPr>
        <p:spPr>
          <a:xfrm>
            <a:off x="4648200" y="1286662"/>
            <a:ext cx="3810300" cy="31749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30200" lvl="2" marL="1371600" marR="0" algn="l">
              <a:lnSpc>
                <a:spcPct val="100000"/>
              </a:lnSpc>
              <a:spcBef>
                <a:spcPts val="800"/>
              </a:spcBef>
              <a:spcAft>
                <a:spcPts val="0"/>
              </a:spcAft>
              <a:buClr>
                <a:srgbClr val="6C6463"/>
              </a:buClr>
              <a:buSzPts val="1600"/>
              <a:buChar char="•"/>
              <a:defRPr i="0" sz="1600" u="none" cap="none" strike="noStrike">
                <a:solidFill>
                  <a:srgbClr val="6C6463"/>
                </a:solidFill>
              </a:defRPr>
            </a:lvl3pPr>
            <a:lvl4pPr indent="-317500" lvl="3" marL="1828800" marR="0" algn="l">
              <a:lnSpc>
                <a:spcPct val="100000"/>
              </a:lnSpc>
              <a:spcBef>
                <a:spcPts val="300"/>
              </a:spcBef>
              <a:spcAft>
                <a:spcPts val="0"/>
              </a:spcAft>
              <a:buClr>
                <a:srgbClr val="6C6463"/>
              </a:buClr>
              <a:buSzPts val="1400"/>
              <a:buChar char="–"/>
              <a:defRPr i="0" sz="1400" u="none" cap="none" strike="noStrike">
                <a:solidFill>
                  <a:srgbClr val="6C6463"/>
                </a:solidFill>
              </a:defRPr>
            </a:lvl4pPr>
            <a:lvl5pPr indent="-330200" lvl="4" marL="2286000" marR="0" algn="l">
              <a:lnSpc>
                <a:spcPct val="100000"/>
              </a:lnSpc>
              <a:spcBef>
                <a:spcPts val="300"/>
              </a:spcBef>
              <a:spcAft>
                <a:spcPts val="0"/>
              </a:spcAft>
              <a:buClr>
                <a:srgbClr val="6C6463"/>
              </a:buClr>
              <a:buSzPts val="1600"/>
              <a:buChar char="»"/>
              <a:defRPr i="0" sz="1600" u="none" cap="none" strike="noStrike">
                <a:solidFill>
                  <a:srgbClr val="6C6463"/>
                </a:solidFill>
              </a:defRPr>
            </a:lvl5pPr>
            <a:lvl6pPr indent="-342900" lvl="5" marL="2743200" marR="0" algn="l">
              <a:lnSpc>
                <a:spcPct val="100000"/>
              </a:lnSpc>
              <a:spcBef>
                <a:spcPts val="400"/>
              </a:spcBef>
              <a:spcAft>
                <a:spcPts val="0"/>
              </a:spcAft>
              <a:buClr>
                <a:schemeClr val="dk1"/>
              </a:buClr>
              <a:buSzPts val="1800"/>
              <a:buChar char="•"/>
              <a:defRPr i="0" sz="1800" u="none" cap="none" strike="noStrike">
                <a:solidFill>
                  <a:schemeClr val="dk1"/>
                </a:solidFill>
              </a:defRPr>
            </a:lvl6pPr>
            <a:lvl7pPr indent="-342900" lvl="6" marL="3200400" marR="0" algn="l">
              <a:lnSpc>
                <a:spcPct val="100000"/>
              </a:lnSpc>
              <a:spcBef>
                <a:spcPts val="400"/>
              </a:spcBef>
              <a:spcAft>
                <a:spcPts val="0"/>
              </a:spcAft>
              <a:buClr>
                <a:schemeClr val="dk1"/>
              </a:buClr>
              <a:buSzPts val="1800"/>
              <a:buChar char="•"/>
              <a:defRPr i="0" sz="1800" u="none" cap="none" strike="noStrike">
                <a:solidFill>
                  <a:schemeClr val="dk1"/>
                </a:solidFill>
              </a:defRPr>
            </a:lvl7pPr>
            <a:lvl8pPr indent="-342900" lvl="7" marL="3657600" marR="0" algn="l">
              <a:lnSpc>
                <a:spcPct val="100000"/>
              </a:lnSpc>
              <a:spcBef>
                <a:spcPts val="400"/>
              </a:spcBef>
              <a:spcAft>
                <a:spcPts val="0"/>
              </a:spcAft>
              <a:buClr>
                <a:schemeClr val="dk1"/>
              </a:buClr>
              <a:buSzPts val="1800"/>
              <a:buChar char="•"/>
              <a:defRPr i="0" sz="1800" u="none" cap="none" strike="noStrike">
                <a:solidFill>
                  <a:schemeClr val="dk1"/>
                </a:solidFill>
              </a:defRPr>
            </a:lvl8pPr>
            <a:lvl9pPr indent="-342900" lvl="8" marL="4114800" marR="0" algn="l">
              <a:lnSpc>
                <a:spcPct val="100000"/>
              </a:lnSpc>
              <a:spcBef>
                <a:spcPts val="400"/>
              </a:spcBef>
              <a:spcAft>
                <a:spcPts val="0"/>
              </a:spcAft>
              <a:buClr>
                <a:schemeClr val="dk1"/>
              </a:buClr>
              <a:buSzPts val="1800"/>
              <a:buChar char="•"/>
              <a:defRPr i="0" sz="1800" u="none" cap="none" strike="noStrike">
                <a:solidFill>
                  <a:schemeClr val="dk1"/>
                </a:solidFill>
              </a:defRPr>
            </a:lvl9pPr>
          </a:lstStyle>
          <a:p/>
        </p:txBody>
      </p:sp>
      <p:sp>
        <p:nvSpPr>
          <p:cNvPr id="116" name="Google Shape;116;p19"/>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fr-FR"/>
              <a:t>‹#›</a:t>
            </a:fld>
            <a:endParaRPr/>
          </a:p>
        </p:txBody>
      </p:sp>
      <p:sp>
        <p:nvSpPr>
          <p:cNvPr id="117" name="Google Shape;117;p19"/>
          <p:cNvSpPr txBox="1"/>
          <p:nvPr>
            <p:ph type="title"/>
          </p:nvPr>
        </p:nvSpPr>
        <p:spPr>
          <a:xfrm>
            <a:off x="686104" y="673810"/>
            <a:ext cx="7772400" cy="461700"/>
          </a:xfrm>
          <a:prstGeom prst="rect">
            <a:avLst/>
          </a:prstGeom>
          <a:noFill/>
          <a:ln>
            <a:noFill/>
          </a:ln>
        </p:spPr>
        <p:txBody>
          <a:bodyPr anchorCtr="0" anchor="b" bIns="91175" lIns="91175" spcFirstLastPara="1" rIns="91175" wrap="square" tIns="91175">
            <a:noAutofit/>
          </a:bodyPr>
          <a:lstStyle>
            <a:lvl1pPr lvl="0" marR="0" algn="l">
              <a:lnSpc>
                <a:spcPct val="100000"/>
              </a:lnSpc>
              <a:spcBef>
                <a:spcPts val="0"/>
              </a:spcBef>
              <a:spcAft>
                <a:spcPts val="0"/>
              </a:spcAft>
              <a:buClr>
                <a:schemeClr val="dk2"/>
              </a:buClr>
              <a:buSzPts val="1400"/>
              <a:buNone/>
              <a:defRPr i="0" sz="2400" u="none" cap="none" strike="noStrike">
                <a:solidFill>
                  <a:schemeClr val="dk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d/Gray 3 Content">
  <p:cSld name="2_Red/Gray 3 Content">
    <p:bg>
      <p:bgPr>
        <a:solidFill>
          <a:schemeClr val="lt1"/>
        </a:solidFill>
      </p:bgPr>
    </p:bg>
    <p:spTree>
      <p:nvGrpSpPr>
        <p:cNvPr id="118" name="Shape 118"/>
        <p:cNvGrpSpPr/>
        <p:nvPr/>
      </p:nvGrpSpPr>
      <p:grpSpPr>
        <a:xfrm>
          <a:off x="0" y="0"/>
          <a:ext cx="0" cy="0"/>
          <a:chOff x="0" y="0"/>
          <a:chExt cx="0" cy="0"/>
        </a:xfrm>
      </p:grpSpPr>
      <p:sp>
        <p:nvSpPr>
          <p:cNvPr id="119" name="Google Shape;119;p20"/>
          <p:cNvSpPr txBox="1"/>
          <p:nvPr>
            <p:ph idx="1" type="body"/>
          </p:nvPr>
        </p:nvSpPr>
        <p:spPr>
          <a:xfrm>
            <a:off x="686104" y="1286662"/>
            <a:ext cx="2514300" cy="31749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30200" lvl="2" marL="1371600" marR="0" algn="l">
              <a:lnSpc>
                <a:spcPct val="100000"/>
              </a:lnSpc>
              <a:spcBef>
                <a:spcPts val="800"/>
              </a:spcBef>
              <a:spcAft>
                <a:spcPts val="0"/>
              </a:spcAft>
              <a:buClr>
                <a:srgbClr val="6C6463"/>
              </a:buClr>
              <a:buSzPts val="1600"/>
              <a:buChar char="•"/>
              <a:defRPr i="0" sz="1600" u="none" cap="none" strike="noStrike">
                <a:solidFill>
                  <a:srgbClr val="6C6463"/>
                </a:solidFill>
              </a:defRPr>
            </a:lvl3pPr>
            <a:lvl4pPr indent="-317500" lvl="3" marL="1828800" marR="0" algn="l">
              <a:lnSpc>
                <a:spcPct val="100000"/>
              </a:lnSpc>
              <a:spcBef>
                <a:spcPts val="300"/>
              </a:spcBef>
              <a:spcAft>
                <a:spcPts val="0"/>
              </a:spcAft>
              <a:buClr>
                <a:srgbClr val="6C6463"/>
              </a:buClr>
              <a:buSzPts val="1400"/>
              <a:buChar char="–"/>
              <a:defRPr i="0" sz="1400" u="none" cap="none" strike="noStrike">
                <a:solidFill>
                  <a:srgbClr val="6C6463"/>
                </a:solidFill>
              </a:defRPr>
            </a:lvl4pPr>
            <a:lvl5pPr indent="-330200" lvl="4" marL="2286000" marR="0" algn="l">
              <a:lnSpc>
                <a:spcPct val="100000"/>
              </a:lnSpc>
              <a:spcBef>
                <a:spcPts val="300"/>
              </a:spcBef>
              <a:spcAft>
                <a:spcPts val="0"/>
              </a:spcAft>
              <a:buClr>
                <a:srgbClr val="FFFFFF"/>
              </a:buClr>
              <a:buSzPts val="1600"/>
              <a:buChar char="»"/>
              <a:defRPr i="0" sz="1600" u="none" cap="none" strike="noStrike">
                <a:solidFill>
                  <a:srgbClr val="FFFFFF"/>
                </a:solidFill>
              </a:defRPr>
            </a:lvl5pPr>
            <a:lvl6pPr indent="-342900" lvl="5" marL="2743200" marR="0" algn="l">
              <a:lnSpc>
                <a:spcPct val="100000"/>
              </a:lnSpc>
              <a:spcBef>
                <a:spcPts val="400"/>
              </a:spcBef>
              <a:spcAft>
                <a:spcPts val="0"/>
              </a:spcAft>
              <a:buClr>
                <a:schemeClr val="dk1"/>
              </a:buClr>
              <a:buSzPts val="1800"/>
              <a:buChar char="•"/>
              <a:defRPr i="0" sz="1800" u="none" cap="none" strike="noStrike">
                <a:solidFill>
                  <a:schemeClr val="dk1"/>
                </a:solidFill>
              </a:defRPr>
            </a:lvl6pPr>
            <a:lvl7pPr indent="-342900" lvl="6" marL="3200400" marR="0" algn="l">
              <a:lnSpc>
                <a:spcPct val="100000"/>
              </a:lnSpc>
              <a:spcBef>
                <a:spcPts val="400"/>
              </a:spcBef>
              <a:spcAft>
                <a:spcPts val="0"/>
              </a:spcAft>
              <a:buClr>
                <a:schemeClr val="dk1"/>
              </a:buClr>
              <a:buSzPts val="1800"/>
              <a:buChar char="•"/>
              <a:defRPr i="0" sz="1800" u="none" cap="none" strike="noStrike">
                <a:solidFill>
                  <a:schemeClr val="dk1"/>
                </a:solidFill>
              </a:defRPr>
            </a:lvl7pPr>
            <a:lvl8pPr indent="-342900" lvl="7" marL="3657600" marR="0" algn="l">
              <a:lnSpc>
                <a:spcPct val="100000"/>
              </a:lnSpc>
              <a:spcBef>
                <a:spcPts val="400"/>
              </a:spcBef>
              <a:spcAft>
                <a:spcPts val="0"/>
              </a:spcAft>
              <a:buClr>
                <a:schemeClr val="dk1"/>
              </a:buClr>
              <a:buSzPts val="1800"/>
              <a:buChar char="•"/>
              <a:defRPr i="0" sz="1800" u="none" cap="none" strike="noStrike">
                <a:solidFill>
                  <a:schemeClr val="dk1"/>
                </a:solidFill>
              </a:defRPr>
            </a:lvl8pPr>
            <a:lvl9pPr indent="-342900" lvl="8" marL="4114800" marR="0" algn="l">
              <a:lnSpc>
                <a:spcPct val="100000"/>
              </a:lnSpc>
              <a:spcBef>
                <a:spcPts val="400"/>
              </a:spcBef>
              <a:spcAft>
                <a:spcPts val="0"/>
              </a:spcAft>
              <a:buClr>
                <a:schemeClr val="dk1"/>
              </a:buClr>
              <a:buSzPts val="1800"/>
              <a:buChar char="•"/>
              <a:defRPr i="0" sz="1800" u="none" cap="none" strike="noStrike">
                <a:solidFill>
                  <a:schemeClr val="dk1"/>
                </a:solidFill>
              </a:defRPr>
            </a:lvl9pPr>
          </a:lstStyle>
          <a:p/>
        </p:txBody>
      </p:sp>
      <p:sp>
        <p:nvSpPr>
          <p:cNvPr id="120" name="Google Shape;120;p20"/>
          <p:cNvSpPr txBox="1"/>
          <p:nvPr>
            <p:ph idx="2" type="body"/>
          </p:nvPr>
        </p:nvSpPr>
        <p:spPr>
          <a:xfrm>
            <a:off x="5943600" y="1286662"/>
            <a:ext cx="2514900" cy="31749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30200" lvl="2" marL="1371600" marR="0" algn="l">
              <a:lnSpc>
                <a:spcPct val="100000"/>
              </a:lnSpc>
              <a:spcBef>
                <a:spcPts val="800"/>
              </a:spcBef>
              <a:spcAft>
                <a:spcPts val="0"/>
              </a:spcAft>
              <a:buClr>
                <a:srgbClr val="6C6463"/>
              </a:buClr>
              <a:buSzPts val="1600"/>
              <a:buChar char="•"/>
              <a:defRPr i="0" sz="1600" u="none" cap="none" strike="noStrike">
                <a:solidFill>
                  <a:srgbClr val="6C6463"/>
                </a:solidFill>
              </a:defRPr>
            </a:lvl3pPr>
            <a:lvl4pPr indent="-317500" lvl="3" marL="1828800" marR="0" algn="l">
              <a:lnSpc>
                <a:spcPct val="100000"/>
              </a:lnSpc>
              <a:spcBef>
                <a:spcPts val="300"/>
              </a:spcBef>
              <a:spcAft>
                <a:spcPts val="0"/>
              </a:spcAft>
              <a:buClr>
                <a:srgbClr val="6C6463"/>
              </a:buClr>
              <a:buSzPts val="1400"/>
              <a:buChar char="–"/>
              <a:defRPr i="0" sz="1400" u="none" cap="none" strike="noStrike">
                <a:solidFill>
                  <a:srgbClr val="6C6463"/>
                </a:solidFill>
              </a:defRPr>
            </a:lvl4pPr>
            <a:lvl5pPr indent="-330200" lvl="4" marL="2286000" marR="0" algn="l">
              <a:lnSpc>
                <a:spcPct val="100000"/>
              </a:lnSpc>
              <a:spcBef>
                <a:spcPts val="300"/>
              </a:spcBef>
              <a:spcAft>
                <a:spcPts val="0"/>
              </a:spcAft>
              <a:buClr>
                <a:srgbClr val="FFFFFF"/>
              </a:buClr>
              <a:buSzPts val="1600"/>
              <a:buChar char="»"/>
              <a:defRPr i="0" sz="1600" u="none" cap="none" strike="noStrike">
                <a:solidFill>
                  <a:srgbClr val="FFFFFF"/>
                </a:solidFill>
              </a:defRPr>
            </a:lvl5pPr>
            <a:lvl6pPr indent="-342900" lvl="5" marL="2743200" marR="0" algn="l">
              <a:lnSpc>
                <a:spcPct val="100000"/>
              </a:lnSpc>
              <a:spcBef>
                <a:spcPts val="400"/>
              </a:spcBef>
              <a:spcAft>
                <a:spcPts val="0"/>
              </a:spcAft>
              <a:buClr>
                <a:schemeClr val="dk1"/>
              </a:buClr>
              <a:buSzPts val="1800"/>
              <a:buChar char="•"/>
              <a:defRPr i="0" sz="1800" u="none" cap="none" strike="noStrike">
                <a:solidFill>
                  <a:schemeClr val="dk1"/>
                </a:solidFill>
              </a:defRPr>
            </a:lvl6pPr>
            <a:lvl7pPr indent="-342900" lvl="6" marL="3200400" marR="0" algn="l">
              <a:lnSpc>
                <a:spcPct val="100000"/>
              </a:lnSpc>
              <a:spcBef>
                <a:spcPts val="400"/>
              </a:spcBef>
              <a:spcAft>
                <a:spcPts val="0"/>
              </a:spcAft>
              <a:buClr>
                <a:schemeClr val="dk1"/>
              </a:buClr>
              <a:buSzPts val="1800"/>
              <a:buChar char="•"/>
              <a:defRPr i="0" sz="1800" u="none" cap="none" strike="noStrike">
                <a:solidFill>
                  <a:schemeClr val="dk1"/>
                </a:solidFill>
              </a:defRPr>
            </a:lvl7pPr>
            <a:lvl8pPr indent="-342900" lvl="7" marL="3657600" marR="0" algn="l">
              <a:lnSpc>
                <a:spcPct val="100000"/>
              </a:lnSpc>
              <a:spcBef>
                <a:spcPts val="400"/>
              </a:spcBef>
              <a:spcAft>
                <a:spcPts val="0"/>
              </a:spcAft>
              <a:buClr>
                <a:schemeClr val="dk1"/>
              </a:buClr>
              <a:buSzPts val="1800"/>
              <a:buChar char="•"/>
              <a:defRPr i="0" sz="1800" u="none" cap="none" strike="noStrike">
                <a:solidFill>
                  <a:schemeClr val="dk1"/>
                </a:solidFill>
              </a:defRPr>
            </a:lvl8pPr>
            <a:lvl9pPr indent="-342900" lvl="8" marL="4114800" marR="0" algn="l">
              <a:lnSpc>
                <a:spcPct val="100000"/>
              </a:lnSpc>
              <a:spcBef>
                <a:spcPts val="400"/>
              </a:spcBef>
              <a:spcAft>
                <a:spcPts val="0"/>
              </a:spcAft>
              <a:buClr>
                <a:schemeClr val="dk1"/>
              </a:buClr>
              <a:buSzPts val="1800"/>
              <a:buChar char="•"/>
              <a:defRPr i="0" sz="1800" u="none" cap="none" strike="noStrike">
                <a:solidFill>
                  <a:schemeClr val="dk1"/>
                </a:solidFill>
              </a:defRPr>
            </a:lvl9pPr>
          </a:lstStyle>
          <a:p/>
        </p:txBody>
      </p:sp>
      <p:sp>
        <p:nvSpPr>
          <p:cNvPr id="121" name="Google Shape;121;p20"/>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fr-FR"/>
              <a:t>‹#›</a:t>
            </a:fld>
            <a:endParaRPr/>
          </a:p>
        </p:txBody>
      </p:sp>
      <p:sp>
        <p:nvSpPr>
          <p:cNvPr id="122" name="Google Shape;122;p20"/>
          <p:cNvSpPr txBox="1"/>
          <p:nvPr>
            <p:ph idx="3" type="body"/>
          </p:nvPr>
        </p:nvSpPr>
        <p:spPr>
          <a:xfrm>
            <a:off x="3428698" y="1286662"/>
            <a:ext cx="2514900" cy="31749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30200" lvl="2" marL="1371600" marR="0" algn="l">
              <a:lnSpc>
                <a:spcPct val="100000"/>
              </a:lnSpc>
              <a:spcBef>
                <a:spcPts val="800"/>
              </a:spcBef>
              <a:spcAft>
                <a:spcPts val="0"/>
              </a:spcAft>
              <a:buClr>
                <a:srgbClr val="6C6463"/>
              </a:buClr>
              <a:buSzPts val="1600"/>
              <a:buChar char="•"/>
              <a:defRPr i="0" sz="1600" u="none" cap="none" strike="noStrike">
                <a:solidFill>
                  <a:srgbClr val="6C6463"/>
                </a:solidFill>
              </a:defRPr>
            </a:lvl3pPr>
            <a:lvl4pPr indent="-317500" lvl="3" marL="1828800" marR="0" algn="l">
              <a:lnSpc>
                <a:spcPct val="100000"/>
              </a:lnSpc>
              <a:spcBef>
                <a:spcPts val="300"/>
              </a:spcBef>
              <a:spcAft>
                <a:spcPts val="0"/>
              </a:spcAft>
              <a:buClr>
                <a:srgbClr val="6C6463"/>
              </a:buClr>
              <a:buSzPts val="1400"/>
              <a:buChar char="–"/>
              <a:defRPr i="0" sz="1400" u="none" cap="none" strike="noStrike">
                <a:solidFill>
                  <a:srgbClr val="6C6463"/>
                </a:solidFill>
              </a:defRPr>
            </a:lvl4pPr>
            <a:lvl5pPr indent="-330200" lvl="4" marL="2286000" marR="0" algn="l">
              <a:lnSpc>
                <a:spcPct val="100000"/>
              </a:lnSpc>
              <a:spcBef>
                <a:spcPts val="300"/>
              </a:spcBef>
              <a:spcAft>
                <a:spcPts val="0"/>
              </a:spcAft>
              <a:buClr>
                <a:srgbClr val="FFFFFF"/>
              </a:buClr>
              <a:buSzPts val="1600"/>
              <a:buChar char="»"/>
              <a:defRPr i="0" sz="1600" u="none" cap="none" strike="noStrike">
                <a:solidFill>
                  <a:srgbClr val="FFFFFF"/>
                </a:solidFill>
              </a:defRPr>
            </a:lvl5pPr>
            <a:lvl6pPr indent="-342900" lvl="5" marL="2743200" marR="0" algn="l">
              <a:lnSpc>
                <a:spcPct val="100000"/>
              </a:lnSpc>
              <a:spcBef>
                <a:spcPts val="400"/>
              </a:spcBef>
              <a:spcAft>
                <a:spcPts val="0"/>
              </a:spcAft>
              <a:buClr>
                <a:schemeClr val="dk1"/>
              </a:buClr>
              <a:buSzPts val="1800"/>
              <a:buChar char="•"/>
              <a:defRPr i="0" sz="1800" u="none" cap="none" strike="noStrike">
                <a:solidFill>
                  <a:schemeClr val="dk1"/>
                </a:solidFill>
              </a:defRPr>
            </a:lvl6pPr>
            <a:lvl7pPr indent="-342900" lvl="6" marL="3200400" marR="0" algn="l">
              <a:lnSpc>
                <a:spcPct val="100000"/>
              </a:lnSpc>
              <a:spcBef>
                <a:spcPts val="400"/>
              </a:spcBef>
              <a:spcAft>
                <a:spcPts val="0"/>
              </a:spcAft>
              <a:buClr>
                <a:schemeClr val="dk1"/>
              </a:buClr>
              <a:buSzPts val="1800"/>
              <a:buChar char="•"/>
              <a:defRPr i="0" sz="1800" u="none" cap="none" strike="noStrike">
                <a:solidFill>
                  <a:schemeClr val="dk1"/>
                </a:solidFill>
              </a:defRPr>
            </a:lvl7pPr>
            <a:lvl8pPr indent="-342900" lvl="7" marL="3657600" marR="0" algn="l">
              <a:lnSpc>
                <a:spcPct val="100000"/>
              </a:lnSpc>
              <a:spcBef>
                <a:spcPts val="400"/>
              </a:spcBef>
              <a:spcAft>
                <a:spcPts val="0"/>
              </a:spcAft>
              <a:buClr>
                <a:schemeClr val="dk1"/>
              </a:buClr>
              <a:buSzPts val="1800"/>
              <a:buChar char="•"/>
              <a:defRPr i="0" sz="1800" u="none" cap="none" strike="noStrike">
                <a:solidFill>
                  <a:schemeClr val="dk1"/>
                </a:solidFill>
              </a:defRPr>
            </a:lvl8pPr>
            <a:lvl9pPr indent="-342900" lvl="8" marL="4114800" marR="0" algn="l">
              <a:lnSpc>
                <a:spcPct val="100000"/>
              </a:lnSpc>
              <a:spcBef>
                <a:spcPts val="400"/>
              </a:spcBef>
              <a:spcAft>
                <a:spcPts val="0"/>
              </a:spcAft>
              <a:buClr>
                <a:schemeClr val="dk1"/>
              </a:buClr>
              <a:buSzPts val="1800"/>
              <a:buChar char="•"/>
              <a:defRPr i="0" sz="1800" u="none" cap="none" strike="noStrike">
                <a:solidFill>
                  <a:schemeClr val="dk1"/>
                </a:solidFill>
              </a:defRPr>
            </a:lvl9pPr>
          </a:lstStyle>
          <a:p/>
        </p:txBody>
      </p:sp>
      <p:sp>
        <p:nvSpPr>
          <p:cNvPr id="123" name="Google Shape;123;p20"/>
          <p:cNvSpPr txBox="1"/>
          <p:nvPr>
            <p:ph type="title"/>
          </p:nvPr>
        </p:nvSpPr>
        <p:spPr>
          <a:xfrm>
            <a:off x="686104" y="673810"/>
            <a:ext cx="7772400" cy="461700"/>
          </a:xfrm>
          <a:prstGeom prst="rect">
            <a:avLst/>
          </a:prstGeom>
          <a:noFill/>
          <a:ln>
            <a:noFill/>
          </a:ln>
        </p:spPr>
        <p:txBody>
          <a:bodyPr anchorCtr="0" anchor="b" bIns="91175" lIns="91175" spcFirstLastPara="1" rIns="91175" wrap="square" tIns="91175">
            <a:noAutofit/>
          </a:bodyPr>
          <a:lstStyle>
            <a:lvl1pPr lvl="0" marR="0" algn="l">
              <a:lnSpc>
                <a:spcPct val="100000"/>
              </a:lnSpc>
              <a:spcBef>
                <a:spcPts val="0"/>
              </a:spcBef>
              <a:spcAft>
                <a:spcPts val="0"/>
              </a:spcAft>
              <a:buClr>
                <a:schemeClr val="dk2"/>
              </a:buClr>
              <a:buSzPts val="1400"/>
              <a:buNone/>
              <a:defRPr i="0" sz="2400" u="none" cap="none" strike="noStrike">
                <a:solidFill>
                  <a:schemeClr val="dk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2 Content">
  <p:cSld name="Red/Gray 2 Content">
    <p:bg>
      <p:bgPr>
        <a:solidFill>
          <a:schemeClr val="lt1"/>
        </a:solidFill>
      </p:bgPr>
    </p:bg>
    <p:spTree>
      <p:nvGrpSpPr>
        <p:cNvPr id="19" name="Shape 19"/>
        <p:cNvGrpSpPr/>
        <p:nvPr/>
      </p:nvGrpSpPr>
      <p:grpSpPr>
        <a:xfrm>
          <a:off x="0" y="0"/>
          <a:ext cx="0" cy="0"/>
          <a:chOff x="0" y="0"/>
          <a:chExt cx="0" cy="0"/>
        </a:xfrm>
      </p:grpSpPr>
      <p:sp>
        <p:nvSpPr>
          <p:cNvPr id="20" name="Google Shape;20;p3"/>
          <p:cNvSpPr txBox="1"/>
          <p:nvPr>
            <p:ph idx="1" type="body"/>
          </p:nvPr>
        </p:nvSpPr>
        <p:spPr>
          <a:xfrm>
            <a:off x="686104" y="1286662"/>
            <a:ext cx="7772400" cy="31749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30200" lvl="2" marL="1371600" marR="0" algn="l">
              <a:lnSpc>
                <a:spcPct val="100000"/>
              </a:lnSpc>
              <a:spcBef>
                <a:spcPts val="800"/>
              </a:spcBef>
              <a:spcAft>
                <a:spcPts val="0"/>
              </a:spcAft>
              <a:buClr>
                <a:srgbClr val="6C6463"/>
              </a:buClr>
              <a:buSzPts val="1600"/>
              <a:buChar char="•"/>
              <a:defRPr i="0" sz="1600" u="none" cap="none" strike="noStrike">
                <a:solidFill>
                  <a:srgbClr val="6C6463"/>
                </a:solidFill>
              </a:defRPr>
            </a:lvl3pPr>
            <a:lvl4pPr indent="-317500" lvl="3" marL="1828800" marR="0" algn="l">
              <a:lnSpc>
                <a:spcPct val="100000"/>
              </a:lnSpc>
              <a:spcBef>
                <a:spcPts val="300"/>
              </a:spcBef>
              <a:spcAft>
                <a:spcPts val="0"/>
              </a:spcAft>
              <a:buClr>
                <a:srgbClr val="6C6463"/>
              </a:buClr>
              <a:buSzPts val="1400"/>
              <a:buChar char="–"/>
              <a:defRPr i="0" sz="1400" u="none" cap="none" strike="noStrike">
                <a:solidFill>
                  <a:srgbClr val="6C6463"/>
                </a:solidFill>
              </a:defRPr>
            </a:lvl4pPr>
            <a:lvl5pPr indent="-330200" lvl="4" marL="2286000" marR="0" algn="l">
              <a:lnSpc>
                <a:spcPct val="100000"/>
              </a:lnSpc>
              <a:spcBef>
                <a:spcPts val="300"/>
              </a:spcBef>
              <a:spcAft>
                <a:spcPts val="0"/>
              </a:spcAft>
              <a:buClr>
                <a:srgbClr val="6C6463"/>
              </a:buClr>
              <a:buSzPts val="1600"/>
              <a:buChar char="»"/>
              <a:defRPr i="0" sz="1600" u="none" cap="none" strike="noStrike">
                <a:solidFill>
                  <a:srgbClr val="6C6463"/>
                </a:solidFill>
              </a:defRPr>
            </a:lvl5pPr>
            <a:lvl6pPr indent="-342900" lvl="5" marL="2743200" marR="0" algn="l">
              <a:lnSpc>
                <a:spcPct val="100000"/>
              </a:lnSpc>
              <a:spcBef>
                <a:spcPts val="400"/>
              </a:spcBef>
              <a:spcAft>
                <a:spcPts val="0"/>
              </a:spcAft>
              <a:buClr>
                <a:schemeClr val="dk1"/>
              </a:buClr>
              <a:buSzPts val="1800"/>
              <a:buChar char="•"/>
              <a:defRPr i="0" sz="1800" u="none" cap="none" strike="noStrike">
                <a:solidFill>
                  <a:schemeClr val="dk1"/>
                </a:solidFill>
              </a:defRPr>
            </a:lvl6pPr>
            <a:lvl7pPr indent="-342900" lvl="6" marL="3200400" marR="0" algn="l">
              <a:lnSpc>
                <a:spcPct val="100000"/>
              </a:lnSpc>
              <a:spcBef>
                <a:spcPts val="400"/>
              </a:spcBef>
              <a:spcAft>
                <a:spcPts val="0"/>
              </a:spcAft>
              <a:buClr>
                <a:schemeClr val="dk1"/>
              </a:buClr>
              <a:buSzPts val="1800"/>
              <a:buChar char="•"/>
              <a:defRPr i="0" sz="1800" u="none" cap="none" strike="noStrike">
                <a:solidFill>
                  <a:schemeClr val="dk1"/>
                </a:solidFill>
              </a:defRPr>
            </a:lvl7pPr>
            <a:lvl8pPr indent="-342900" lvl="7" marL="3657600" marR="0" algn="l">
              <a:lnSpc>
                <a:spcPct val="100000"/>
              </a:lnSpc>
              <a:spcBef>
                <a:spcPts val="400"/>
              </a:spcBef>
              <a:spcAft>
                <a:spcPts val="0"/>
              </a:spcAft>
              <a:buClr>
                <a:schemeClr val="dk1"/>
              </a:buClr>
              <a:buSzPts val="1800"/>
              <a:buChar char="•"/>
              <a:defRPr i="0" sz="1800" u="none" cap="none" strike="noStrike">
                <a:solidFill>
                  <a:schemeClr val="dk1"/>
                </a:solidFill>
              </a:defRPr>
            </a:lvl8pPr>
            <a:lvl9pPr indent="-342900" lvl="8" marL="4114800" marR="0" algn="l">
              <a:lnSpc>
                <a:spcPct val="100000"/>
              </a:lnSpc>
              <a:spcBef>
                <a:spcPts val="400"/>
              </a:spcBef>
              <a:spcAft>
                <a:spcPts val="0"/>
              </a:spcAft>
              <a:buClr>
                <a:schemeClr val="dk1"/>
              </a:buClr>
              <a:buSzPts val="1800"/>
              <a:buChar char="•"/>
              <a:defRPr i="0" sz="1800" u="none" cap="none" strike="noStrike">
                <a:solidFill>
                  <a:schemeClr val="dk1"/>
                </a:solidFill>
              </a:defRPr>
            </a:lvl9pPr>
          </a:lstStyle>
          <a:p/>
        </p:txBody>
      </p:sp>
      <p:sp>
        <p:nvSpPr>
          <p:cNvPr id="21" name="Google Shape;21;p3"/>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fr-FR"/>
              <a:t>‹#›</a:t>
            </a:fld>
            <a:endParaRPr/>
          </a:p>
        </p:txBody>
      </p:sp>
      <p:sp>
        <p:nvSpPr>
          <p:cNvPr id="22" name="Google Shape;22;p3"/>
          <p:cNvSpPr txBox="1"/>
          <p:nvPr>
            <p:ph type="title"/>
          </p:nvPr>
        </p:nvSpPr>
        <p:spPr>
          <a:xfrm>
            <a:off x="686104" y="673810"/>
            <a:ext cx="7772400" cy="461700"/>
          </a:xfrm>
          <a:prstGeom prst="rect">
            <a:avLst/>
          </a:prstGeom>
          <a:noFill/>
          <a:ln>
            <a:noFill/>
          </a:ln>
        </p:spPr>
        <p:txBody>
          <a:bodyPr anchorCtr="0" anchor="b" bIns="91175" lIns="91175" spcFirstLastPara="1" rIns="91175" wrap="square" tIns="91175">
            <a:noAutofit/>
          </a:bodyPr>
          <a:lstStyle>
            <a:lvl1pPr lvl="0" marR="0" algn="l">
              <a:lnSpc>
                <a:spcPct val="100000"/>
              </a:lnSpc>
              <a:spcBef>
                <a:spcPts val="0"/>
              </a:spcBef>
              <a:spcAft>
                <a:spcPts val="0"/>
              </a:spcAft>
              <a:buSzPts val="1400"/>
              <a:buNone/>
              <a:defRPr i="0" sz="2400" u="none" cap="none" strike="noStrike"/>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d/Gray 1 Content + Bottom Photo">
  <p:cSld name="2_Red/Gray 1 Content + Bottom Photo">
    <p:bg>
      <p:bgPr>
        <a:solidFill>
          <a:srgbClr val="E7E7E5"/>
        </a:solidFill>
      </p:bgPr>
    </p:bg>
    <p:spTree>
      <p:nvGrpSpPr>
        <p:cNvPr id="124" name="Shape 124"/>
        <p:cNvGrpSpPr/>
        <p:nvPr/>
      </p:nvGrpSpPr>
      <p:grpSpPr>
        <a:xfrm>
          <a:off x="0" y="0"/>
          <a:ext cx="0" cy="0"/>
          <a:chOff x="0" y="0"/>
          <a:chExt cx="0" cy="0"/>
        </a:xfrm>
      </p:grpSpPr>
      <p:sp>
        <p:nvSpPr>
          <p:cNvPr id="125" name="Google Shape;125;p21"/>
          <p:cNvSpPr/>
          <p:nvPr>
            <p:ph idx="2" type="pic"/>
          </p:nvPr>
        </p:nvSpPr>
        <p:spPr>
          <a:xfrm>
            <a:off x="152400" y="2571749"/>
            <a:ext cx="8839200" cy="2421300"/>
          </a:xfrm>
          <a:prstGeom prst="rect">
            <a:avLst/>
          </a:prstGeom>
          <a:solidFill>
            <a:schemeClr val="lt1"/>
          </a:solidFill>
          <a:ln>
            <a:noFill/>
          </a:ln>
        </p:spPr>
      </p:sp>
      <p:sp>
        <p:nvSpPr>
          <p:cNvPr id="126" name="Google Shape;126;p21"/>
          <p:cNvSpPr txBox="1"/>
          <p:nvPr>
            <p:ph idx="1" type="body"/>
          </p:nvPr>
        </p:nvSpPr>
        <p:spPr>
          <a:xfrm>
            <a:off x="685800" y="1286662"/>
            <a:ext cx="7772400" cy="11340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42900" lvl="2" marL="1371600" marR="0" algn="l">
              <a:lnSpc>
                <a:spcPct val="100000"/>
              </a:lnSpc>
              <a:spcBef>
                <a:spcPts val="800"/>
              </a:spcBef>
              <a:spcAft>
                <a:spcPts val="0"/>
              </a:spcAft>
              <a:buClr>
                <a:srgbClr val="6C6463"/>
              </a:buClr>
              <a:buSzPts val="1800"/>
              <a:buChar char="•"/>
              <a:defRPr i="0" sz="1800" u="none" cap="none" strike="noStrike">
                <a:solidFill>
                  <a:srgbClr val="6C6463"/>
                </a:solidFill>
              </a:defRPr>
            </a:lvl3pPr>
            <a:lvl4pPr indent="-330200" lvl="3" marL="1828800" marR="0" algn="l">
              <a:lnSpc>
                <a:spcPct val="100000"/>
              </a:lnSpc>
              <a:spcBef>
                <a:spcPts val="300"/>
              </a:spcBef>
              <a:spcAft>
                <a:spcPts val="0"/>
              </a:spcAft>
              <a:buClr>
                <a:srgbClr val="6C6463"/>
              </a:buClr>
              <a:buSzPts val="1600"/>
              <a:buChar char="–"/>
              <a:defRPr i="0" sz="1600" u="none" cap="none" strike="noStrike">
                <a:solidFill>
                  <a:srgbClr val="6C6463"/>
                </a:solidFill>
              </a:defRPr>
            </a:lvl4pPr>
            <a:lvl5pPr indent="-317500" lvl="4" marL="2286000" marR="0" algn="l">
              <a:lnSpc>
                <a:spcPct val="100000"/>
              </a:lnSpc>
              <a:spcBef>
                <a:spcPts val="300"/>
              </a:spcBef>
              <a:spcAft>
                <a:spcPts val="0"/>
              </a:spcAft>
              <a:buClr>
                <a:srgbClr val="FFFFFF"/>
              </a:buClr>
              <a:buSzPts val="1400"/>
              <a:buChar char="»"/>
              <a:defRPr i="0" sz="1400" u="none" cap="none" strike="noStrike">
                <a:solidFill>
                  <a:srgbClr val="FFFFFF"/>
                </a:solidFill>
              </a:defRPr>
            </a:lvl5pPr>
            <a:lvl6pPr indent="-355600" lvl="5" marL="2743200" marR="0" algn="l">
              <a:lnSpc>
                <a:spcPct val="100000"/>
              </a:lnSpc>
              <a:spcBef>
                <a:spcPts val="400"/>
              </a:spcBef>
              <a:spcAft>
                <a:spcPts val="0"/>
              </a:spcAft>
              <a:buClr>
                <a:schemeClr val="dk1"/>
              </a:buClr>
              <a:buSzPts val="2000"/>
              <a:buChar char="•"/>
              <a:defRPr i="0" sz="2000" u="none" cap="none" strike="noStrike">
                <a:solidFill>
                  <a:schemeClr val="dk1"/>
                </a:solidFill>
              </a:defRPr>
            </a:lvl6pPr>
            <a:lvl7pPr indent="-355600" lvl="6" marL="3200400" marR="0" algn="l">
              <a:lnSpc>
                <a:spcPct val="100000"/>
              </a:lnSpc>
              <a:spcBef>
                <a:spcPts val="400"/>
              </a:spcBef>
              <a:spcAft>
                <a:spcPts val="0"/>
              </a:spcAft>
              <a:buClr>
                <a:schemeClr val="dk1"/>
              </a:buClr>
              <a:buSzPts val="2000"/>
              <a:buChar char="•"/>
              <a:defRPr i="0" sz="2000" u="none" cap="none" strike="noStrike">
                <a:solidFill>
                  <a:schemeClr val="dk1"/>
                </a:solidFill>
              </a:defRPr>
            </a:lvl7pPr>
            <a:lvl8pPr indent="-355600" lvl="7" marL="3657600" marR="0" algn="l">
              <a:lnSpc>
                <a:spcPct val="100000"/>
              </a:lnSpc>
              <a:spcBef>
                <a:spcPts val="400"/>
              </a:spcBef>
              <a:spcAft>
                <a:spcPts val="0"/>
              </a:spcAft>
              <a:buClr>
                <a:schemeClr val="dk1"/>
              </a:buClr>
              <a:buSzPts val="2000"/>
              <a:buChar char="•"/>
              <a:defRPr i="0" sz="2000" u="none" cap="none" strike="noStrike">
                <a:solidFill>
                  <a:schemeClr val="dk1"/>
                </a:solidFill>
              </a:defRPr>
            </a:lvl8pPr>
            <a:lvl9pPr indent="-355600" lvl="8" marL="4114800" marR="0" algn="l">
              <a:lnSpc>
                <a:spcPct val="100000"/>
              </a:lnSpc>
              <a:spcBef>
                <a:spcPts val="400"/>
              </a:spcBef>
              <a:spcAft>
                <a:spcPts val="0"/>
              </a:spcAft>
              <a:buClr>
                <a:schemeClr val="dk1"/>
              </a:buClr>
              <a:buSzPts val="2000"/>
              <a:buChar char="•"/>
              <a:defRPr i="0" sz="2000" u="none" cap="none" strike="noStrike">
                <a:solidFill>
                  <a:schemeClr val="dk1"/>
                </a:solidFill>
              </a:defRPr>
            </a:lvl9pPr>
          </a:lstStyle>
          <a:p/>
        </p:txBody>
      </p:sp>
      <p:sp>
        <p:nvSpPr>
          <p:cNvPr id="127" name="Google Shape;127;p21"/>
          <p:cNvSpPr txBox="1"/>
          <p:nvPr>
            <p:ph idx="11" type="ftr"/>
          </p:nvPr>
        </p:nvSpPr>
        <p:spPr>
          <a:xfrm>
            <a:off x="3124200" y="4806072"/>
            <a:ext cx="2895600" cy="184800"/>
          </a:xfrm>
          <a:prstGeom prst="rect">
            <a:avLst/>
          </a:prstGeom>
          <a:noFill/>
          <a:ln>
            <a:noFill/>
          </a:ln>
        </p:spPr>
        <p:txBody>
          <a:bodyPr anchorCtr="0" anchor="ctr" bIns="91175" lIns="91175" spcFirstLastPara="1" rIns="91175" wrap="square" tIns="91175">
            <a:noAutofit/>
          </a:bodyPr>
          <a:lstStyle>
            <a:lvl1pPr lvl="0" marR="0" rtl="0" algn="ctr">
              <a:lnSpc>
                <a:spcPct val="100000"/>
              </a:lnSpc>
              <a:spcBef>
                <a:spcPts val="0"/>
              </a:spcBef>
              <a:spcAft>
                <a:spcPts val="0"/>
              </a:spcAft>
              <a:buClr>
                <a:srgbClr val="000000"/>
              </a:buClr>
              <a:buSzPts val="1400"/>
              <a:buFont typeface="Arial"/>
              <a:buNone/>
              <a:defRPr b="0" i="0" sz="600" u="none" cap="none" strike="noStrike">
                <a:solidFill>
                  <a:srgbClr val="FFFFFF"/>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bin"/>
                <a:ea typeface="Cabin"/>
                <a:cs typeface="Cabin"/>
                <a:sym typeface="Cabin"/>
              </a:defRPr>
            </a:lvl9pPr>
          </a:lstStyle>
          <a:p/>
        </p:txBody>
      </p:sp>
      <p:sp>
        <p:nvSpPr>
          <p:cNvPr id="128" name="Google Shape;128;p21"/>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fr-FR"/>
              <a:t>‹#›</a:t>
            </a:fld>
            <a:endParaRPr/>
          </a:p>
        </p:txBody>
      </p:sp>
      <p:sp>
        <p:nvSpPr>
          <p:cNvPr id="129" name="Google Shape;129;p21"/>
          <p:cNvSpPr txBox="1"/>
          <p:nvPr>
            <p:ph idx="3" type="body"/>
          </p:nvPr>
        </p:nvSpPr>
        <p:spPr>
          <a:xfrm rot="-5400000">
            <a:off x="7870635" y="3508049"/>
            <a:ext cx="2057400" cy="184800"/>
          </a:xfrm>
          <a:prstGeom prst="rect">
            <a:avLst/>
          </a:prstGeom>
          <a:noFill/>
          <a:ln>
            <a:noFill/>
          </a:ln>
        </p:spPr>
        <p:txBody>
          <a:bodyPr anchorCtr="0" anchor="t" bIns="91175" lIns="91175" spcFirstLastPara="1" rIns="91175" wrap="square" tIns="91175">
            <a:noAutofit/>
          </a:bodyPr>
          <a:lstStyle>
            <a:lvl1pPr indent="-228600" lvl="0" marL="457200" marR="0" algn="r">
              <a:lnSpc>
                <a:spcPct val="100000"/>
              </a:lnSpc>
              <a:spcBef>
                <a:spcPts val="0"/>
              </a:spcBef>
              <a:spcAft>
                <a:spcPts val="0"/>
              </a:spcAft>
              <a:buClr>
                <a:srgbClr val="FFFFFF"/>
              </a:buClr>
              <a:buSzPts val="1600"/>
              <a:buFont typeface="Arial"/>
              <a:buNone/>
              <a:defRPr b="0" i="0" sz="600" u="none" cap="none" strike="noStrike">
                <a:solidFill>
                  <a:srgbClr val="FFFFFF"/>
                </a:solidFill>
                <a:latin typeface="Cabin"/>
                <a:ea typeface="Cabin"/>
                <a:cs typeface="Cabin"/>
                <a:sym typeface="Cabin"/>
              </a:defRPr>
            </a:lvl1pPr>
            <a:lvl2pPr indent="-228600" lvl="1" marL="914400" marR="0" algn="l">
              <a:lnSpc>
                <a:spcPct val="100000"/>
              </a:lnSpc>
              <a:spcBef>
                <a:spcPts val="800"/>
              </a:spcBef>
              <a:spcAft>
                <a:spcPts val="0"/>
              </a:spcAft>
              <a:buClr>
                <a:schemeClr val="lt1"/>
              </a:buClr>
              <a:buSzPts val="1600"/>
              <a:buFont typeface="Arial"/>
              <a:buNone/>
              <a:defRPr b="0" i="0" sz="1800" u="none" cap="none" strike="noStrike">
                <a:solidFill>
                  <a:schemeClr val="lt1"/>
                </a:solidFill>
                <a:latin typeface="Cabin"/>
                <a:ea typeface="Cabin"/>
                <a:cs typeface="Cabin"/>
                <a:sym typeface="Cabin"/>
              </a:defRPr>
            </a:lvl2pPr>
            <a:lvl3pPr indent="-228600" lvl="2" marL="1371600" marR="0" algn="l">
              <a:lnSpc>
                <a:spcPct val="100000"/>
              </a:lnSpc>
              <a:spcBef>
                <a:spcPts val="800"/>
              </a:spcBef>
              <a:spcAft>
                <a:spcPts val="0"/>
              </a:spcAft>
              <a:buClr>
                <a:schemeClr val="lt1"/>
              </a:buClr>
              <a:buSzPts val="1800"/>
              <a:buFont typeface="Arial"/>
              <a:buNone/>
              <a:defRPr b="0" i="0" sz="1600" u="none" cap="none" strike="noStrike">
                <a:solidFill>
                  <a:schemeClr val="lt1"/>
                </a:solidFill>
                <a:latin typeface="Cabin"/>
                <a:ea typeface="Cabin"/>
                <a:cs typeface="Cabin"/>
                <a:sym typeface="Cabin"/>
              </a:defRPr>
            </a:lvl3pPr>
            <a:lvl4pPr indent="-228600" lvl="3" marL="1828800" marR="0" algn="l">
              <a:lnSpc>
                <a:spcPct val="100000"/>
              </a:lnSpc>
              <a:spcBef>
                <a:spcPts val="300"/>
              </a:spcBef>
              <a:spcAft>
                <a:spcPts val="0"/>
              </a:spcAft>
              <a:buClr>
                <a:schemeClr val="lt1"/>
              </a:buClr>
              <a:buSzPts val="1600"/>
              <a:buFont typeface="Arial"/>
              <a:buNone/>
              <a:defRPr b="0" i="0" sz="1400" u="none" cap="none" strike="noStrike">
                <a:solidFill>
                  <a:schemeClr val="lt1"/>
                </a:solidFill>
                <a:latin typeface="Cabin"/>
                <a:ea typeface="Cabin"/>
                <a:cs typeface="Cabin"/>
                <a:sym typeface="Cabin"/>
              </a:defRPr>
            </a:lvl4pPr>
            <a:lvl5pPr indent="-228600" lvl="4" marL="2286000" marR="0" algn="l">
              <a:lnSpc>
                <a:spcPct val="100000"/>
              </a:lnSpc>
              <a:spcBef>
                <a:spcPts val="200"/>
              </a:spcBef>
              <a:spcAft>
                <a:spcPts val="0"/>
              </a:spcAft>
              <a:buClr>
                <a:schemeClr val="lt1"/>
              </a:buClr>
              <a:buSzPts val="1400"/>
              <a:buFont typeface="Arial"/>
              <a:buNone/>
              <a:defRPr b="0" i="0" sz="1200" u="none" cap="none" strike="noStrike">
                <a:solidFill>
                  <a:schemeClr val="lt1"/>
                </a:solidFill>
                <a:latin typeface="Cabin"/>
                <a:ea typeface="Cabin"/>
                <a:cs typeface="Cabin"/>
                <a:sym typeface="Cabin"/>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9pPr>
          </a:lstStyle>
          <a:p/>
        </p:txBody>
      </p:sp>
      <p:sp>
        <p:nvSpPr>
          <p:cNvPr id="130" name="Google Shape;130;p21"/>
          <p:cNvSpPr txBox="1"/>
          <p:nvPr>
            <p:ph type="title"/>
          </p:nvPr>
        </p:nvSpPr>
        <p:spPr>
          <a:xfrm>
            <a:off x="686104" y="673810"/>
            <a:ext cx="7772400" cy="461700"/>
          </a:xfrm>
          <a:prstGeom prst="rect">
            <a:avLst/>
          </a:prstGeom>
          <a:noFill/>
          <a:ln>
            <a:noFill/>
          </a:ln>
        </p:spPr>
        <p:txBody>
          <a:bodyPr anchorCtr="0" anchor="b" bIns="91175" lIns="91175" spcFirstLastPara="1" rIns="91175" wrap="square" tIns="91175">
            <a:noAutofit/>
          </a:bodyPr>
          <a:lstStyle>
            <a:lvl1pPr lvl="0" marR="0" algn="l">
              <a:lnSpc>
                <a:spcPct val="100000"/>
              </a:lnSpc>
              <a:spcBef>
                <a:spcPts val="0"/>
              </a:spcBef>
              <a:spcAft>
                <a:spcPts val="0"/>
              </a:spcAft>
              <a:buClr>
                <a:schemeClr val="dk2"/>
              </a:buClr>
              <a:buSzPts val="1400"/>
              <a:buNone/>
              <a:defRPr i="0" sz="2400" u="none" cap="none" strike="noStrike">
                <a:solidFill>
                  <a:schemeClr val="dk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d/Gray 1 Content + Right Photo">
  <p:cSld name="2_Red/Gray 1 Content + Right Photo">
    <p:bg>
      <p:bgPr>
        <a:solidFill>
          <a:srgbClr val="E7E7E5"/>
        </a:solidFill>
      </p:bgPr>
    </p:bg>
    <p:spTree>
      <p:nvGrpSpPr>
        <p:cNvPr id="131" name="Shape 131"/>
        <p:cNvGrpSpPr/>
        <p:nvPr/>
      </p:nvGrpSpPr>
      <p:grpSpPr>
        <a:xfrm>
          <a:off x="0" y="0"/>
          <a:ext cx="0" cy="0"/>
          <a:chOff x="0" y="0"/>
          <a:chExt cx="0" cy="0"/>
        </a:xfrm>
      </p:grpSpPr>
      <p:sp>
        <p:nvSpPr>
          <p:cNvPr id="132" name="Google Shape;132;p22"/>
          <p:cNvSpPr/>
          <p:nvPr>
            <p:ph idx="2" type="pic"/>
          </p:nvPr>
        </p:nvSpPr>
        <p:spPr>
          <a:xfrm>
            <a:off x="4572000" y="152762"/>
            <a:ext cx="4419600" cy="4838100"/>
          </a:xfrm>
          <a:prstGeom prst="rect">
            <a:avLst/>
          </a:prstGeom>
          <a:solidFill>
            <a:srgbClr val="FFFFFF"/>
          </a:solidFill>
          <a:ln>
            <a:noFill/>
          </a:ln>
        </p:spPr>
      </p:sp>
      <p:sp>
        <p:nvSpPr>
          <p:cNvPr id="133" name="Google Shape;133;p22"/>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fr-FR"/>
              <a:t>‹#›</a:t>
            </a:fld>
            <a:endParaRPr/>
          </a:p>
        </p:txBody>
      </p:sp>
      <p:sp>
        <p:nvSpPr>
          <p:cNvPr id="134" name="Google Shape;134;p22"/>
          <p:cNvSpPr txBox="1"/>
          <p:nvPr>
            <p:ph idx="1" type="body"/>
          </p:nvPr>
        </p:nvSpPr>
        <p:spPr>
          <a:xfrm>
            <a:off x="685800" y="1664629"/>
            <a:ext cx="3657600" cy="27969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30200" lvl="2" marL="1371600" marR="0" algn="l">
              <a:lnSpc>
                <a:spcPct val="100000"/>
              </a:lnSpc>
              <a:spcBef>
                <a:spcPts val="800"/>
              </a:spcBef>
              <a:spcAft>
                <a:spcPts val="0"/>
              </a:spcAft>
              <a:buClr>
                <a:srgbClr val="6C6463"/>
              </a:buClr>
              <a:buSzPts val="1600"/>
              <a:buChar char="•"/>
              <a:defRPr i="0" sz="1600" u="none" cap="none" strike="noStrike">
                <a:solidFill>
                  <a:srgbClr val="6C6463"/>
                </a:solidFill>
              </a:defRPr>
            </a:lvl3pPr>
            <a:lvl4pPr indent="-317500" lvl="3" marL="1828800" marR="0" algn="l">
              <a:lnSpc>
                <a:spcPct val="100000"/>
              </a:lnSpc>
              <a:spcBef>
                <a:spcPts val="300"/>
              </a:spcBef>
              <a:spcAft>
                <a:spcPts val="0"/>
              </a:spcAft>
              <a:buClr>
                <a:srgbClr val="6C6463"/>
              </a:buClr>
              <a:buSzPts val="1400"/>
              <a:buChar char="–"/>
              <a:defRPr i="0" sz="1400" u="none" cap="none" strike="noStrike">
                <a:solidFill>
                  <a:srgbClr val="6C6463"/>
                </a:solidFill>
              </a:defRPr>
            </a:lvl4pPr>
            <a:lvl5pPr indent="-317500" lvl="4" marL="2286000" marR="0" algn="l">
              <a:lnSpc>
                <a:spcPct val="100000"/>
              </a:lnSpc>
              <a:spcBef>
                <a:spcPts val="300"/>
              </a:spcBef>
              <a:spcAft>
                <a:spcPts val="0"/>
              </a:spcAft>
              <a:buClr>
                <a:srgbClr val="FFFFFF"/>
              </a:buClr>
              <a:buSzPts val="1400"/>
              <a:buChar char="»"/>
              <a:defRPr i="0" sz="1400" u="none" cap="none" strike="noStrike">
                <a:solidFill>
                  <a:srgbClr val="FFFFFF"/>
                </a:solidFill>
              </a:defRPr>
            </a:lvl5pPr>
            <a:lvl6pPr indent="-355600" lvl="5" marL="2743200" marR="0" algn="l">
              <a:lnSpc>
                <a:spcPct val="100000"/>
              </a:lnSpc>
              <a:spcBef>
                <a:spcPts val="400"/>
              </a:spcBef>
              <a:spcAft>
                <a:spcPts val="0"/>
              </a:spcAft>
              <a:buClr>
                <a:schemeClr val="dk1"/>
              </a:buClr>
              <a:buSzPts val="2000"/>
              <a:buChar char="•"/>
              <a:defRPr i="0" sz="2000" u="none" cap="none" strike="noStrike">
                <a:solidFill>
                  <a:schemeClr val="dk1"/>
                </a:solidFill>
              </a:defRPr>
            </a:lvl6pPr>
            <a:lvl7pPr indent="-355600" lvl="6" marL="3200400" marR="0" algn="l">
              <a:lnSpc>
                <a:spcPct val="100000"/>
              </a:lnSpc>
              <a:spcBef>
                <a:spcPts val="400"/>
              </a:spcBef>
              <a:spcAft>
                <a:spcPts val="0"/>
              </a:spcAft>
              <a:buClr>
                <a:schemeClr val="dk1"/>
              </a:buClr>
              <a:buSzPts val="2000"/>
              <a:buChar char="•"/>
              <a:defRPr i="0" sz="2000" u="none" cap="none" strike="noStrike">
                <a:solidFill>
                  <a:schemeClr val="dk1"/>
                </a:solidFill>
              </a:defRPr>
            </a:lvl7pPr>
            <a:lvl8pPr indent="-355600" lvl="7" marL="3657600" marR="0" algn="l">
              <a:lnSpc>
                <a:spcPct val="100000"/>
              </a:lnSpc>
              <a:spcBef>
                <a:spcPts val="400"/>
              </a:spcBef>
              <a:spcAft>
                <a:spcPts val="0"/>
              </a:spcAft>
              <a:buClr>
                <a:schemeClr val="dk1"/>
              </a:buClr>
              <a:buSzPts val="2000"/>
              <a:buChar char="•"/>
              <a:defRPr i="0" sz="2000" u="none" cap="none" strike="noStrike">
                <a:solidFill>
                  <a:schemeClr val="dk1"/>
                </a:solidFill>
              </a:defRPr>
            </a:lvl8pPr>
            <a:lvl9pPr indent="-355600" lvl="8" marL="4114800" marR="0" algn="l">
              <a:lnSpc>
                <a:spcPct val="100000"/>
              </a:lnSpc>
              <a:spcBef>
                <a:spcPts val="400"/>
              </a:spcBef>
              <a:spcAft>
                <a:spcPts val="0"/>
              </a:spcAft>
              <a:buClr>
                <a:schemeClr val="dk1"/>
              </a:buClr>
              <a:buSzPts val="2000"/>
              <a:buChar char="•"/>
              <a:defRPr i="0" sz="2000" u="none" cap="none" strike="noStrike">
                <a:solidFill>
                  <a:schemeClr val="dk1"/>
                </a:solidFill>
              </a:defRPr>
            </a:lvl9pPr>
          </a:lstStyle>
          <a:p/>
        </p:txBody>
      </p:sp>
      <p:sp>
        <p:nvSpPr>
          <p:cNvPr id="135" name="Google Shape;135;p22"/>
          <p:cNvSpPr txBox="1"/>
          <p:nvPr>
            <p:ph idx="3" type="body"/>
          </p:nvPr>
        </p:nvSpPr>
        <p:spPr>
          <a:xfrm rot="-5400000">
            <a:off x="7870634" y="1089061"/>
            <a:ext cx="2057400" cy="184800"/>
          </a:xfrm>
          <a:prstGeom prst="rect">
            <a:avLst/>
          </a:prstGeom>
          <a:noFill/>
          <a:ln>
            <a:noFill/>
          </a:ln>
        </p:spPr>
        <p:txBody>
          <a:bodyPr anchorCtr="0" anchor="t" bIns="91175" lIns="91175" spcFirstLastPara="1" rIns="91175" wrap="square" tIns="91175">
            <a:noAutofit/>
          </a:bodyPr>
          <a:lstStyle>
            <a:lvl1pPr indent="-228600" lvl="0" marL="457200" marR="0" algn="r">
              <a:lnSpc>
                <a:spcPct val="100000"/>
              </a:lnSpc>
              <a:spcBef>
                <a:spcPts val="0"/>
              </a:spcBef>
              <a:spcAft>
                <a:spcPts val="0"/>
              </a:spcAft>
              <a:buClr>
                <a:srgbClr val="FFFFFF"/>
              </a:buClr>
              <a:buSzPts val="1600"/>
              <a:buFont typeface="Arial"/>
              <a:buNone/>
              <a:defRPr b="0" i="0" sz="600" u="none" cap="none" strike="noStrike">
                <a:solidFill>
                  <a:srgbClr val="FFFFFF"/>
                </a:solidFill>
                <a:latin typeface="Cabin"/>
                <a:ea typeface="Cabin"/>
                <a:cs typeface="Cabin"/>
                <a:sym typeface="Cabin"/>
              </a:defRPr>
            </a:lvl1pPr>
            <a:lvl2pPr indent="-228600" lvl="1" marL="914400" marR="0" algn="l">
              <a:lnSpc>
                <a:spcPct val="100000"/>
              </a:lnSpc>
              <a:spcBef>
                <a:spcPts val="800"/>
              </a:spcBef>
              <a:spcAft>
                <a:spcPts val="0"/>
              </a:spcAft>
              <a:buClr>
                <a:schemeClr val="lt1"/>
              </a:buClr>
              <a:buSzPts val="1600"/>
              <a:buFont typeface="Arial"/>
              <a:buNone/>
              <a:defRPr b="0" i="0" sz="1800" u="none" cap="none" strike="noStrike">
                <a:solidFill>
                  <a:schemeClr val="lt1"/>
                </a:solidFill>
                <a:latin typeface="Cabin"/>
                <a:ea typeface="Cabin"/>
                <a:cs typeface="Cabin"/>
                <a:sym typeface="Cabin"/>
              </a:defRPr>
            </a:lvl2pPr>
            <a:lvl3pPr indent="-228600" lvl="2" marL="1371600" marR="0" algn="l">
              <a:lnSpc>
                <a:spcPct val="100000"/>
              </a:lnSpc>
              <a:spcBef>
                <a:spcPts val="800"/>
              </a:spcBef>
              <a:spcAft>
                <a:spcPts val="0"/>
              </a:spcAft>
              <a:buClr>
                <a:schemeClr val="lt1"/>
              </a:buClr>
              <a:buSzPts val="1800"/>
              <a:buFont typeface="Arial"/>
              <a:buNone/>
              <a:defRPr b="0" i="0" sz="1600" u="none" cap="none" strike="noStrike">
                <a:solidFill>
                  <a:schemeClr val="lt1"/>
                </a:solidFill>
                <a:latin typeface="Cabin"/>
                <a:ea typeface="Cabin"/>
                <a:cs typeface="Cabin"/>
                <a:sym typeface="Cabin"/>
              </a:defRPr>
            </a:lvl3pPr>
            <a:lvl4pPr indent="-228600" lvl="3" marL="1828800" marR="0" algn="l">
              <a:lnSpc>
                <a:spcPct val="100000"/>
              </a:lnSpc>
              <a:spcBef>
                <a:spcPts val="300"/>
              </a:spcBef>
              <a:spcAft>
                <a:spcPts val="0"/>
              </a:spcAft>
              <a:buClr>
                <a:schemeClr val="lt1"/>
              </a:buClr>
              <a:buSzPts val="1600"/>
              <a:buFont typeface="Arial"/>
              <a:buNone/>
              <a:defRPr b="0" i="0" sz="1400" u="none" cap="none" strike="noStrike">
                <a:solidFill>
                  <a:schemeClr val="lt1"/>
                </a:solidFill>
                <a:latin typeface="Cabin"/>
                <a:ea typeface="Cabin"/>
                <a:cs typeface="Cabin"/>
                <a:sym typeface="Cabin"/>
              </a:defRPr>
            </a:lvl4pPr>
            <a:lvl5pPr indent="-228600" lvl="4" marL="2286000" marR="0" algn="l">
              <a:lnSpc>
                <a:spcPct val="100000"/>
              </a:lnSpc>
              <a:spcBef>
                <a:spcPts val="200"/>
              </a:spcBef>
              <a:spcAft>
                <a:spcPts val="0"/>
              </a:spcAft>
              <a:buClr>
                <a:schemeClr val="lt1"/>
              </a:buClr>
              <a:buSzPts val="1400"/>
              <a:buFont typeface="Arial"/>
              <a:buNone/>
              <a:defRPr b="0" i="0" sz="1200" u="none" cap="none" strike="noStrike">
                <a:solidFill>
                  <a:schemeClr val="lt1"/>
                </a:solidFill>
                <a:latin typeface="Cabin"/>
                <a:ea typeface="Cabin"/>
                <a:cs typeface="Cabin"/>
                <a:sym typeface="Cabin"/>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9pPr>
          </a:lstStyle>
          <a:p/>
        </p:txBody>
      </p:sp>
      <p:sp>
        <p:nvSpPr>
          <p:cNvPr id="136" name="Google Shape;136;p22"/>
          <p:cNvSpPr txBox="1"/>
          <p:nvPr>
            <p:ph type="title"/>
          </p:nvPr>
        </p:nvSpPr>
        <p:spPr>
          <a:xfrm>
            <a:off x="685800" y="673312"/>
            <a:ext cx="3657600" cy="824400"/>
          </a:xfrm>
          <a:prstGeom prst="rect">
            <a:avLst/>
          </a:prstGeom>
          <a:noFill/>
          <a:ln>
            <a:noFill/>
          </a:ln>
        </p:spPr>
        <p:txBody>
          <a:bodyPr anchorCtr="0" anchor="b" bIns="91175" lIns="91175" spcFirstLastPara="1" rIns="91175" wrap="square" tIns="91175">
            <a:noAutofit/>
          </a:bodyPr>
          <a:lstStyle>
            <a:lvl1pPr lvl="0" marR="0" algn="l">
              <a:lnSpc>
                <a:spcPct val="100000"/>
              </a:lnSpc>
              <a:spcBef>
                <a:spcPts val="0"/>
              </a:spcBef>
              <a:spcAft>
                <a:spcPts val="0"/>
              </a:spcAft>
              <a:buClr>
                <a:schemeClr val="dk2"/>
              </a:buClr>
              <a:buSzPts val="1400"/>
              <a:buNone/>
              <a:defRPr i="0" sz="2400" u="none" cap="none" strike="noStrike">
                <a:solidFill>
                  <a:schemeClr val="dk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d/Gray Title Only">
  <p:cSld name="2_Red/Gray Title Only">
    <p:bg>
      <p:bgPr>
        <a:solidFill>
          <a:srgbClr val="E7E7E5"/>
        </a:solidFill>
      </p:bgPr>
    </p:bg>
    <p:spTree>
      <p:nvGrpSpPr>
        <p:cNvPr id="137" name="Shape 137"/>
        <p:cNvGrpSpPr/>
        <p:nvPr/>
      </p:nvGrpSpPr>
      <p:grpSpPr>
        <a:xfrm>
          <a:off x="0" y="0"/>
          <a:ext cx="0" cy="0"/>
          <a:chOff x="0" y="0"/>
          <a:chExt cx="0" cy="0"/>
        </a:xfrm>
      </p:grpSpPr>
      <p:sp>
        <p:nvSpPr>
          <p:cNvPr id="138" name="Google Shape;138;p23"/>
          <p:cNvSpPr/>
          <p:nvPr>
            <p:ph idx="2" type="pic"/>
          </p:nvPr>
        </p:nvSpPr>
        <p:spPr>
          <a:xfrm>
            <a:off x="152400" y="152761"/>
            <a:ext cx="4419600" cy="4838100"/>
          </a:xfrm>
          <a:prstGeom prst="rect">
            <a:avLst/>
          </a:prstGeom>
          <a:solidFill>
            <a:schemeClr val="lt1"/>
          </a:solidFill>
          <a:ln>
            <a:noFill/>
          </a:ln>
        </p:spPr>
      </p:sp>
      <p:sp>
        <p:nvSpPr>
          <p:cNvPr id="139" name="Google Shape;139;p23"/>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fr-FR"/>
              <a:t>‹#›</a:t>
            </a:fld>
            <a:endParaRPr/>
          </a:p>
        </p:txBody>
      </p:sp>
      <p:sp>
        <p:nvSpPr>
          <p:cNvPr id="140" name="Google Shape;140;p23"/>
          <p:cNvSpPr txBox="1"/>
          <p:nvPr>
            <p:ph idx="1" type="body"/>
          </p:nvPr>
        </p:nvSpPr>
        <p:spPr>
          <a:xfrm rot="-5400000">
            <a:off x="3451035" y="1089061"/>
            <a:ext cx="2057400" cy="184800"/>
          </a:xfrm>
          <a:prstGeom prst="rect">
            <a:avLst/>
          </a:prstGeom>
          <a:noFill/>
          <a:ln>
            <a:noFill/>
          </a:ln>
        </p:spPr>
        <p:txBody>
          <a:bodyPr anchorCtr="0" anchor="t" bIns="91175" lIns="91175" spcFirstLastPara="1" rIns="91175" wrap="square" tIns="91175">
            <a:noAutofit/>
          </a:bodyPr>
          <a:lstStyle>
            <a:lvl1pPr indent="-228600" lvl="0" marL="457200" marR="0" algn="r">
              <a:lnSpc>
                <a:spcPct val="100000"/>
              </a:lnSpc>
              <a:spcBef>
                <a:spcPts val="0"/>
              </a:spcBef>
              <a:spcAft>
                <a:spcPts val="0"/>
              </a:spcAft>
              <a:buClr>
                <a:srgbClr val="FFFFFF"/>
              </a:buClr>
              <a:buSzPts val="1600"/>
              <a:buNone/>
              <a:defRPr i="0" sz="600" u="none" cap="none" strike="noStrike">
                <a:solidFill>
                  <a:srgbClr val="FFFFFF"/>
                </a:solidFill>
              </a:defRPr>
            </a:lvl1pPr>
            <a:lvl2pPr indent="-228600" lvl="1" marL="914400" marR="0" algn="l">
              <a:lnSpc>
                <a:spcPct val="100000"/>
              </a:lnSpc>
              <a:spcBef>
                <a:spcPts val="800"/>
              </a:spcBef>
              <a:spcAft>
                <a:spcPts val="0"/>
              </a:spcAft>
              <a:buClr>
                <a:schemeClr val="lt1"/>
              </a:buClr>
              <a:buSzPts val="1600"/>
              <a:buNone/>
              <a:defRPr i="0" sz="1800" u="none" cap="none" strike="noStrike">
                <a:solidFill>
                  <a:schemeClr val="lt1"/>
                </a:solidFill>
              </a:defRPr>
            </a:lvl2pPr>
            <a:lvl3pPr indent="-228600" lvl="2" marL="1371600" marR="0" algn="l">
              <a:lnSpc>
                <a:spcPct val="100000"/>
              </a:lnSpc>
              <a:spcBef>
                <a:spcPts val="800"/>
              </a:spcBef>
              <a:spcAft>
                <a:spcPts val="0"/>
              </a:spcAft>
              <a:buClr>
                <a:schemeClr val="lt1"/>
              </a:buClr>
              <a:buSzPts val="1800"/>
              <a:buNone/>
              <a:defRPr i="0" sz="1600" u="none" cap="none" strike="noStrike">
                <a:solidFill>
                  <a:schemeClr val="lt1"/>
                </a:solidFill>
              </a:defRPr>
            </a:lvl3pPr>
            <a:lvl4pPr indent="-228600" lvl="3" marL="1828800" marR="0" algn="l">
              <a:lnSpc>
                <a:spcPct val="100000"/>
              </a:lnSpc>
              <a:spcBef>
                <a:spcPts val="300"/>
              </a:spcBef>
              <a:spcAft>
                <a:spcPts val="0"/>
              </a:spcAft>
              <a:buClr>
                <a:schemeClr val="lt1"/>
              </a:buClr>
              <a:buSzPts val="1600"/>
              <a:buNone/>
              <a:defRPr i="0" sz="1400" u="none" cap="none" strike="noStrike">
                <a:solidFill>
                  <a:schemeClr val="lt1"/>
                </a:solidFill>
              </a:defRPr>
            </a:lvl4pPr>
            <a:lvl5pPr indent="-228600" lvl="4" marL="2286000" marR="0" algn="l">
              <a:lnSpc>
                <a:spcPct val="100000"/>
              </a:lnSpc>
              <a:spcBef>
                <a:spcPts val="200"/>
              </a:spcBef>
              <a:spcAft>
                <a:spcPts val="0"/>
              </a:spcAft>
              <a:buClr>
                <a:schemeClr val="lt1"/>
              </a:buClr>
              <a:buSzPts val="1400"/>
              <a:buNone/>
              <a:defRPr i="0" sz="1200" u="none" cap="none" strike="noStrike">
                <a:solidFill>
                  <a:schemeClr val="lt1"/>
                </a:solidFill>
              </a:defRPr>
            </a:lvl5pPr>
            <a:lvl6pPr indent="-355600" lvl="5" marL="2743200" marR="0" algn="l">
              <a:lnSpc>
                <a:spcPct val="100000"/>
              </a:lnSpc>
              <a:spcBef>
                <a:spcPts val="400"/>
              </a:spcBef>
              <a:spcAft>
                <a:spcPts val="0"/>
              </a:spcAft>
              <a:buClr>
                <a:schemeClr val="dk1"/>
              </a:buClr>
              <a:buSzPts val="2000"/>
              <a:buChar char="•"/>
              <a:defRPr i="0" sz="2000" u="none" cap="none" strike="noStrike">
                <a:solidFill>
                  <a:schemeClr val="dk1"/>
                </a:solidFill>
              </a:defRPr>
            </a:lvl6pPr>
            <a:lvl7pPr indent="-355600" lvl="6" marL="3200400" marR="0" algn="l">
              <a:lnSpc>
                <a:spcPct val="100000"/>
              </a:lnSpc>
              <a:spcBef>
                <a:spcPts val="400"/>
              </a:spcBef>
              <a:spcAft>
                <a:spcPts val="0"/>
              </a:spcAft>
              <a:buClr>
                <a:schemeClr val="dk1"/>
              </a:buClr>
              <a:buSzPts val="2000"/>
              <a:buChar char="•"/>
              <a:defRPr i="0" sz="2000" u="none" cap="none" strike="noStrike">
                <a:solidFill>
                  <a:schemeClr val="dk1"/>
                </a:solidFill>
              </a:defRPr>
            </a:lvl7pPr>
            <a:lvl8pPr indent="-355600" lvl="7" marL="3657600" marR="0" algn="l">
              <a:lnSpc>
                <a:spcPct val="100000"/>
              </a:lnSpc>
              <a:spcBef>
                <a:spcPts val="400"/>
              </a:spcBef>
              <a:spcAft>
                <a:spcPts val="0"/>
              </a:spcAft>
              <a:buClr>
                <a:schemeClr val="dk1"/>
              </a:buClr>
              <a:buSzPts val="2000"/>
              <a:buChar char="•"/>
              <a:defRPr i="0" sz="2000" u="none" cap="none" strike="noStrike">
                <a:solidFill>
                  <a:schemeClr val="dk1"/>
                </a:solidFill>
              </a:defRPr>
            </a:lvl8pPr>
            <a:lvl9pPr indent="-355600" lvl="8" marL="4114800" marR="0" algn="l">
              <a:lnSpc>
                <a:spcPct val="100000"/>
              </a:lnSpc>
              <a:spcBef>
                <a:spcPts val="400"/>
              </a:spcBef>
              <a:spcAft>
                <a:spcPts val="0"/>
              </a:spcAft>
              <a:buClr>
                <a:schemeClr val="dk1"/>
              </a:buClr>
              <a:buSzPts val="2000"/>
              <a:buChar char="•"/>
              <a:defRPr i="0" sz="2000" u="none" cap="none" strike="noStrike">
                <a:solidFill>
                  <a:schemeClr val="dk1"/>
                </a:solidFill>
              </a:defRPr>
            </a:lvl9pPr>
          </a:lstStyle>
          <a:p/>
        </p:txBody>
      </p:sp>
      <p:sp>
        <p:nvSpPr>
          <p:cNvPr id="141" name="Google Shape;141;p23"/>
          <p:cNvSpPr txBox="1"/>
          <p:nvPr>
            <p:ph type="title"/>
          </p:nvPr>
        </p:nvSpPr>
        <p:spPr>
          <a:xfrm>
            <a:off x="4877104" y="2171144"/>
            <a:ext cx="3885900" cy="831000"/>
          </a:xfrm>
          <a:prstGeom prst="rect">
            <a:avLst/>
          </a:prstGeom>
          <a:noFill/>
          <a:ln>
            <a:noFill/>
          </a:ln>
        </p:spPr>
        <p:txBody>
          <a:bodyPr anchorCtr="0" anchor="ctr" bIns="91175" lIns="91175" spcFirstLastPara="1" rIns="91175" wrap="square" tIns="91175">
            <a:noAutofit/>
          </a:bodyPr>
          <a:lstStyle>
            <a:lvl1pPr lvl="0" marR="0" algn="l">
              <a:lnSpc>
                <a:spcPct val="100000"/>
              </a:lnSpc>
              <a:spcBef>
                <a:spcPts val="0"/>
              </a:spcBef>
              <a:spcAft>
                <a:spcPts val="0"/>
              </a:spcAft>
              <a:buClr>
                <a:schemeClr val="dk2"/>
              </a:buClr>
              <a:buSzPts val="1400"/>
              <a:buNone/>
              <a:defRPr i="0" sz="2400" u="none" cap="none" strike="noStrike">
                <a:solidFill>
                  <a:schemeClr val="dk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Red/Gray 2 Content">
  <p:cSld name="3_Red/Gray 2 Content">
    <p:bg>
      <p:bgPr>
        <a:solidFill>
          <a:schemeClr val="lt1"/>
        </a:solidFill>
      </p:bgPr>
    </p:bg>
    <p:spTree>
      <p:nvGrpSpPr>
        <p:cNvPr id="142" name="Shape 142"/>
        <p:cNvGrpSpPr/>
        <p:nvPr/>
      </p:nvGrpSpPr>
      <p:grpSpPr>
        <a:xfrm>
          <a:off x="0" y="0"/>
          <a:ext cx="0" cy="0"/>
          <a:chOff x="0" y="0"/>
          <a:chExt cx="0" cy="0"/>
        </a:xfrm>
      </p:grpSpPr>
      <p:sp>
        <p:nvSpPr>
          <p:cNvPr id="143" name="Google Shape;143;p24"/>
          <p:cNvSpPr txBox="1"/>
          <p:nvPr>
            <p:ph idx="1" type="body"/>
          </p:nvPr>
        </p:nvSpPr>
        <p:spPr>
          <a:xfrm>
            <a:off x="686104" y="1286662"/>
            <a:ext cx="3809700" cy="31749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30200" lvl="2" marL="1371600" marR="0" algn="l">
              <a:lnSpc>
                <a:spcPct val="100000"/>
              </a:lnSpc>
              <a:spcBef>
                <a:spcPts val="800"/>
              </a:spcBef>
              <a:spcAft>
                <a:spcPts val="0"/>
              </a:spcAft>
              <a:buClr>
                <a:srgbClr val="6C6463"/>
              </a:buClr>
              <a:buSzPts val="1600"/>
              <a:buChar char="•"/>
              <a:defRPr i="0" sz="1600" u="none" cap="none" strike="noStrike">
                <a:solidFill>
                  <a:srgbClr val="6C6463"/>
                </a:solidFill>
              </a:defRPr>
            </a:lvl3pPr>
            <a:lvl4pPr indent="-317500" lvl="3" marL="1828800" marR="0" algn="l">
              <a:lnSpc>
                <a:spcPct val="100000"/>
              </a:lnSpc>
              <a:spcBef>
                <a:spcPts val="300"/>
              </a:spcBef>
              <a:spcAft>
                <a:spcPts val="0"/>
              </a:spcAft>
              <a:buClr>
                <a:srgbClr val="6C6463"/>
              </a:buClr>
              <a:buSzPts val="1400"/>
              <a:buChar char="–"/>
              <a:defRPr i="0" sz="1400" u="none" cap="none" strike="noStrike">
                <a:solidFill>
                  <a:srgbClr val="6C6463"/>
                </a:solidFill>
              </a:defRPr>
            </a:lvl4pPr>
            <a:lvl5pPr indent="-330200" lvl="4" marL="2286000" marR="0" algn="l">
              <a:lnSpc>
                <a:spcPct val="100000"/>
              </a:lnSpc>
              <a:spcBef>
                <a:spcPts val="300"/>
              </a:spcBef>
              <a:spcAft>
                <a:spcPts val="0"/>
              </a:spcAft>
              <a:buClr>
                <a:srgbClr val="6C6463"/>
              </a:buClr>
              <a:buSzPts val="1600"/>
              <a:buChar char="»"/>
              <a:defRPr i="0" sz="1600" u="none" cap="none" strike="noStrike">
                <a:solidFill>
                  <a:srgbClr val="6C6463"/>
                </a:solidFill>
              </a:defRPr>
            </a:lvl5pPr>
            <a:lvl6pPr indent="-342900" lvl="5" marL="2743200" marR="0" algn="l">
              <a:lnSpc>
                <a:spcPct val="100000"/>
              </a:lnSpc>
              <a:spcBef>
                <a:spcPts val="400"/>
              </a:spcBef>
              <a:spcAft>
                <a:spcPts val="0"/>
              </a:spcAft>
              <a:buClr>
                <a:schemeClr val="dk1"/>
              </a:buClr>
              <a:buSzPts val="1800"/>
              <a:buChar char="•"/>
              <a:defRPr i="0" sz="1800" u="none" cap="none" strike="noStrike">
                <a:solidFill>
                  <a:schemeClr val="dk1"/>
                </a:solidFill>
              </a:defRPr>
            </a:lvl6pPr>
            <a:lvl7pPr indent="-342900" lvl="6" marL="3200400" marR="0" algn="l">
              <a:lnSpc>
                <a:spcPct val="100000"/>
              </a:lnSpc>
              <a:spcBef>
                <a:spcPts val="400"/>
              </a:spcBef>
              <a:spcAft>
                <a:spcPts val="0"/>
              </a:spcAft>
              <a:buClr>
                <a:schemeClr val="dk1"/>
              </a:buClr>
              <a:buSzPts val="1800"/>
              <a:buChar char="•"/>
              <a:defRPr i="0" sz="1800" u="none" cap="none" strike="noStrike">
                <a:solidFill>
                  <a:schemeClr val="dk1"/>
                </a:solidFill>
              </a:defRPr>
            </a:lvl7pPr>
            <a:lvl8pPr indent="-342900" lvl="7" marL="3657600" marR="0" algn="l">
              <a:lnSpc>
                <a:spcPct val="100000"/>
              </a:lnSpc>
              <a:spcBef>
                <a:spcPts val="400"/>
              </a:spcBef>
              <a:spcAft>
                <a:spcPts val="0"/>
              </a:spcAft>
              <a:buClr>
                <a:schemeClr val="dk1"/>
              </a:buClr>
              <a:buSzPts val="1800"/>
              <a:buChar char="•"/>
              <a:defRPr i="0" sz="1800" u="none" cap="none" strike="noStrike">
                <a:solidFill>
                  <a:schemeClr val="dk1"/>
                </a:solidFill>
              </a:defRPr>
            </a:lvl8pPr>
            <a:lvl9pPr indent="-342900" lvl="8" marL="4114800" marR="0" algn="l">
              <a:lnSpc>
                <a:spcPct val="100000"/>
              </a:lnSpc>
              <a:spcBef>
                <a:spcPts val="400"/>
              </a:spcBef>
              <a:spcAft>
                <a:spcPts val="0"/>
              </a:spcAft>
              <a:buClr>
                <a:schemeClr val="dk1"/>
              </a:buClr>
              <a:buSzPts val="1800"/>
              <a:buChar char="•"/>
              <a:defRPr i="0" sz="1800" u="none" cap="none" strike="noStrike">
                <a:solidFill>
                  <a:schemeClr val="dk1"/>
                </a:solidFill>
              </a:defRPr>
            </a:lvl9pPr>
          </a:lstStyle>
          <a:p/>
        </p:txBody>
      </p:sp>
      <p:sp>
        <p:nvSpPr>
          <p:cNvPr id="144" name="Google Shape;144;p24"/>
          <p:cNvSpPr txBox="1"/>
          <p:nvPr>
            <p:ph idx="2" type="body"/>
          </p:nvPr>
        </p:nvSpPr>
        <p:spPr>
          <a:xfrm>
            <a:off x="4648200" y="1286662"/>
            <a:ext cx="3810300" cy="31749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30200" lvl="2" marL="1371600" marR="0" algn="l">
              <a:lnSpc>
                <a:spcPct val="100000"/>
              </a:lnSpc>
              <a:spcBef>
                <a:spcPts val="800"/>
              </a:spcBef>
              <a:spcAft>
                <a:spcPts val="0"/>
              </a:spcAft>
              <a:buClr>
                <a:srgbClr val="6C6463"/>
              </a:buClr>
              <a:buSzPts val="1600"/>
              <a:buChar char="•"/>
              <a:defRPr i="0" sz="1600" u="none" cap="none" strike="noStrike">
                <a:solidFill>
                  <a:srgbClr val="6C6463"/>
                </a:solidFill>
              </a:defRPr>
            </a:lvl3pPr>
            <a:lvl4pPr indent="-317500" lvl="3" marL="1828800" marR="0" algn="l">
              <a:lnSpc>
                <a:spcPct val="100000"/>
              </a:lnSpc>
              <a:spcBef>
                <a:spcPts val="300"/>
              </a:spcBef>
              <a:spcAft>
                <a:spcPts val="0"/>
              </a:spcAft>
              <a:buClr>
                <a:srgbClr val="6C6463"/>
              </a:buClr>
              <a:buSzPts val="1400"/>
              <a:buChar char="–"/>
              <a:defRPr i="0" sz="1400" u="none" cap="none" strike="noStrike">
                <a:solidFill>
                  <a:srgbClr val="6C6463"/>
                </a:solidFill>
              </a:defRPr>
            </a:lvl4pPr>
            <a:lvl5pPr indent="-330200" lvl="4" marL="2286000" marR="0" algn="l">
              <a:lnSpc>
                <a:spcPct val="100000"/>
              </a:lnSpc>
              <a:spcBef>
                <a:spcPts val="300"/>
              </a:spcBef>
              <a:spcAft>
                <a:spcPts val="0"/>
              </a:spcAft>
              <a:buClr>
                <a:srgbClr val="6C6463"/>
              </a:buClr>
              <a:buSzPts val="1600"/>
              <a:buChar char="»"/>
              <a:defRPr i="0" sz="1600" u="none" cap="none" strike="noStrike">
                <a:solidFill>
                  <a:srgbClr val="6C6463"/>
                </a:solidFill>
              </a:defRPr>
            </a:lvl5pPr>
            <a:lvl6pPr indent="-342900" lvl="5" marL="2743200" marR="0" algn="l">
              <a:lnSpc>
                <a:spcPct val="100000"/>
              </a:lnSpc>
              <a:spcBef>
                <a:spcPts val="400"/>
              </a:spcBef>
              <a:spcAft>
                <a:spcPts val="0"/>
              </a:spcAft>
              <a:buClr>
                <a:schemeClr val="dk1"/>
              </a:buClr>
              <a:buSzPts val="1800"/>
              <a:buChar char="•"/>
              <a:defRPr i="0" sz="1800" u="none" cap="none" strike="noStrike">
                <a:solidFill>
                  <a:schemeClr val="dk1"/>
                </a:solidFill>
              </a:defRPr>
            </a:lvl6pPr>
            <a:lvl7pPr indent="-342900" lvl="6" marL="3200400" marR="0" algn="l">
              <a:lnSpc>
                <a:spcPct val="100000"/>
              </a:lnSpc>
              <a:spcBef>
                <a:spcPts val="400"/>
              </a:spcBef>
              <a:spcAft>
                <a:spcPts val="0"/>
              </a:spcAft>
              <a:buClr>
                <a:schemeClr val="dk1"/>
              </a:buClr>
              <a:buSzPts val="1800"/>
              <a:buChar char="•"/>
              <a:defRPr i="0" sz="1800" u="none" cap="none" strike="noStrike">
                <a:solidFill>
                  <a:schemeClr val="dk1"/>
                </a:solidFill>
              </a:defRPr>
            </a:lvl7pPr>
            <a:lvl8pPr indent="-342900" lvl="7" marL="3657600" marR="0" algn="l">
              <a:lnSpc>
                <a:spcPct val="100000"/>
              </a:lnSpc>
              <a:spcBef>
                <a:spcPts val="400"/>
              </a:spcBef>
              <a:spcAft>
                <a:spcPts val="0"/>
              </a:spcAft>
              <a:buClr>
                <a:schemeClr val="dk1"/>
              </a:buClr>
              <a:buSzPts val="1800"/>
              <a:buChar char="•"/>
              <a:defRPr i="0" sz="1800" u="none" cap="none" strike="noStrike">
                <a:solidFill>
                  <a:schemeClr val="dk1"/>
                </a:solidFill>
              </a:defRPr>
            </a:lvl8pPr>
            <a:lvl9pPr indent="-342900" lvl="8" marL="4114800" marR="0" algn="l">
              <a:lnSpc>
                <a:spcPct val="100000"/>
              </a:lnSpc>
              <a:spcBef>
                <a:spcPts val="400"/>
              </a:spcBef>
              <a:spcAft>
                <a:spcPts val="0"/>
              </a:spcAft>
              <a:buClr>
                <a:schemeClr val="dk1"/>
              </a:buClr>
              <a:buSzPts val="1800"/>
              <a:buChar char="•"/>
              <a:defRPr i="0" sz="1800" u="none" cap="none" strike="noStrike">
                <a:solidFill>
                  <a:schemeClr val="dk1"/>
                </a:solidFill>
              </a:defRPr>
            </a:lvl9pPr>
          </a:lstStyle>
          <a:p/>
        </p:txBody>
      </p:sp>
      <p:sp>
        <p:nvSpPr>
          <p:cNvPr id="145" name="Google Shape;145;p24"/>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fr-FR"/>
              <a:t>‹#›</a:t>
            </a:fld>
            <a:endParaRPr/>
          </a:p>
        </p:txBody>
      </p:sp>
      <p:sp>
        <p:nvSpPr>
          <p:cNvPr id="146" name="Google Shape;146;p24"/>
          <p:cNvSpPr txBox="1"/>
          <p:nvPr>
            <p:ph type="title"/>
          </p:nvPr>
        </p:nvSpPr>
        <p:spPr>
          <a:xfrm>
            <a:off x="686104" y="673810"/>
            <a:ext cx="7772400" cy="461700"/>
          </a:xfrm>
          <a:prstGeom prst="rect">
            <a:avLst/>
          </a:prstGeom>
          <a:noFill/>
          <a:ln>
            <a:noFill/>
          </a:ln>
        </p:spPr>
        <p:txBody>
          <a:bodyPr anchorCtr="0" anchor="b" bIns="91175" lIns="91175" spcFirstLastPara="1" rIns="91175" wrap="square" tIns="91175">
            <a:noAutofit/>
          </a:bodyPr>
          <a:lstStyle>
            <a:lvl1pPr lvl="0" marR="0" algn="l">
              <a:lnSpc>
                <a:spcPct val="100000"/>
              </a:lnSpc>
              <a:spcBef>
                <a:spcPts val="0"/>
              </a:spcBef>
              <a:spcAft>
                <a:spcPts val="0"/>
              </a:spcAft>
              <a:buClr>
                <a:schemeClr val="dk2"/>
              </a:buClr>
              <a:buSzPts val="1400"/>
              <a:buNone/>
              <a:defRPr i="0" sz="2400" u="none" cap="none" strike="noStrike">
                <a:solidFill>
                  <a:schemeClr val="dk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Red/Gray 3 Content">
  <p:cSld name="3_Red/Gray 3 Content">
    <p:bg>
      <p:bgPr>
        <a:solidFill>
          <a:schemeClr val="lt1"/>
        </a:solidFill>
      </p:bgPr>
    </p:bg>
    <p:spTree>
      <p:nvGrpSpPr>
        <p:cNvPr id="147" name="Shape 147"/>
        <p:cNvGrpSpPr/>
        <p:nvPr/>
      </p:nvGrpSpPr>
      <p:grpSpPr>
        <a:xfrm>
          <a:off x="0" y="0"/>
          <a:ext cx="0" cy="0"/>
          <a:chOff x="0" y="0"/>
          <a:chExt cx="0" cy="0"/>
        </a:xfrm>
      </p:grpSpPr>
      <p:sp>
        <p:nvSpPr>
          <p:cNvPr id="148" name="Google Shape;148;p25"/>
          <p:cNvSpPr txBox="1"/>
          <p:nvPr>
            <p:ph idx="1" type="body"/>
          </p:nvPr>
        </p:nvSpPr>
        <p:spPr>
          <a:xfrm>
            <a:off x="686104" y="1286662"/>
            <a:ext cx="2514300" cy="31749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30200" lvl="2" marL="1371600" marR="0" algn="l">
              <a:lnSpc>
                <a:spcPct val="100000"/>
              </a:lnSpc>
              <a:spcBef>
                <a:spcPts val="800"/>
              </a:spcBef>
              <a:spcAft>
                <a:spcPts val="0"/>
              </a:spcAft>
              <a:buClr>
                <a:srgbClr val="6C6463"/>
              </a:buClr>
              <a:buSzPts val="1600"/>
              <a:buChar char="•"/>
              <a:defRPr i="0" sz="1600" u="none" cap="none" strike="noStrike">
                <a:solidFill>
                  <a:srgbClr val="6C6463"/>
                </a:solidFill>
              </a:defRPr>
            </a:lvl3pPr>
            <a:lvl4pPr indent="-317500" lvl="3" marL="1828800" marR="0" algn="l">
              <a:lnSpc>
                <a:spcPct val="100000"/>
              </a:lnSpc>
              <a:spcBef>
                <a:spcPts val="300"/>
              </a:spcBef>
              <a:spcAft>
                <a:spcPts val="0"/>
              </a:spcAft>
              <a:buClr>
                <a:srgbClr val="6C6463"/>
              </a:buClr>
              <a:buSzPts val="1400"/>
              <a:buChar char="–"/>
              <a:defRPr i="0" sz="1400" u="none" cap="none" strike="noStrike">
                <a:solidFill>
                  <a:srgbClr val="6C6463"/>
                </a:solidFill>
              </a:defRPr>
            </a:lvl4pPr>
            <a:lvl5pPr indent="-330200" lvl="4" marL="2286000" marR="0" algn="l">
              <a:lnSpc>
                <a:spcPct val="100000"/>
              </a:lnSpc>
              <a:spcBef>
                <a:spcPts val="300"/>
              </a:spcBef>
              <a:spcAft>
                <a:spcPts val="0"/>
              </a:spcAft>
              <a:buClr>
                <a:srgbClr val="FFFFFF"/>
              </a:buClr>
              <a:buSzPts val="1600"/>
              <a:buChar char="»"/>
              <a:defRPr i="0" sz="1600" u="none" cap="none" strike="noStrike">
                <a:solidFill>
                  <a:srgbClr val="FFFFFF"/>
                </a:solidFill>
              </a:defRPr>
            </a:lvl5pPr>
            <a:lvl6pPr indent="-342900" lvl="5" marL="2743200" marR="0" algn="l">
              <a:lnSpc>
                <a:spcPct val="100000"/>
              </a:lnSpc>
              <a:spcBef>
                <a:spcPts val="400"/>
              </a:spcBef>
              <a:spcAft>
                <a:spcPts val="0"/>
              </a:spcAft>
              <a:buClr>
                <a:schemeClr val="dk1"/>
              </a:buClr>
              <a:buSzPts val="1800"/>
              <a:buChar char="•"/>
              <a:defRPr i="0" sz="1800" u="none" cap="none" strike="noStrike">
                <a:solidFill>
                  <a:schemeClr val="dk1"/>
                </a:solidFill>
              </a:defRPr>
            </a:lvl6pPr>
            <a:lvl7pPr indent="-342900" lvl="6" marL="3200400" marR="0" algn="l">
              <a:lnSpc>
                <a:spcPct val="100000"/>
              </a:lnSpc>
              <a:spcBef>
                <a:spcPts val="400"/>
              </a:spcBef>
              <a:spcAft>
                <a:spcPts val="0"/>
              </a:spcAft>
              <a:buClr>
                <a:schemeClr val="dk1"/>
              </a:buClr>
              <a:buSzPts val="1800"/>
              <a:buChar char="•"/>
              <a:defRPr i="0" sz="1800" u="none" cap="none" strike="noStrike">
                <a:solidFill>
                  <a:schemeClr val="dk1"/>
                </a:solidFill>
              </a:defRPr>
            </a:lvl7pPr>
            <a:lvl8pPr indent="-342900" lvl="7" marL="3657600" marR="0" algn="l">
              <a:lnSpc>
                <a:spcPct val="100000"/>
              </a:lnSpc>
              <a:spcBef>
                <a:spcPts val="400"/>
              </a:spcBef>
              <a:spcAft>
                <a:spcPts val="0"/>
              </a:spcAft>
              <a:buClr>
                <a:schemeClr val="dk1"/>
              </a:buClr>
              <a:buSzPts val="1800"/>
              <a:buChar char="•"/>
              <a:defRPr i="0" sz="1800" u="none" cap="none" strike="noStrike">
                <a:solidFill>
                  <a:schemeClr val="dk1"/>
                </a:solidFill>
              </a:defRPr>
            </a:lvl8pPr>
            <a:lvl9pPr indent="-342900" lvl="8" marL="4114800" marR="0" algn="l">
              <a:lnSpc>
                <a:spcPct val="100000"/>
              </a:lnSpc>
              <a:spcBef>
                <a:spcPts val="400"/>
              </a:spcBef>
              <a:spcAft>
                <a:spcPts val="0"/>
              </a:spcAft>
              <a:buClr>
                <a:schemeClr val="dk1"/>
              </a:buClr>
              <a:buSzPts val="1800"/>
              <a:buChar char="•"/>
              <a:defRPr i="0" sz="1800" u="none" cap="none" strike="noStrike">
                <a:solidFill>
                  <a:schemeClr val="dk1"/>
                </a:solidFill>
              </a:defRPr>
            </a:lvl9pPr>
          </a:lstStyle>
          <a:p/>
        </p:txBody>
      </p:sp>
      <p:sp>
        <p:nvSpPr>
          <p:cNvPr id="149" name="Google Shape;149;p25"/>
          <p:cNvSpPr txBox="1"/>
          <p:nvPr>
            <p:ph idx="2" type="body"/>
          </p:nvPr>
        </p:nvSpPr>
        <p:spPr>
          <a:xfrm>
            <a:off x="5943600" y="1286662"/>
            <a:ext cx="2514900" cy="31749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30200" lvl="2" marL="1371600" marR="0" algn="l">
              <a:lnSpc>
                <a:spcPct val="100000"/>
              </a:lnSpc>
              <a:spcBef>
                <a:spcPts val="800"/>
              </a:spcBef>
              <a:spcAft>
                <a:spcPts val="0"/>
              </a:spcAft>
              <a:buClr>
                <a:srgbClr val="6C6463"/>
              </a:buClr>
              <a:buSzPts val="1600"/>
              <a:buChar char="•"/>
              <a:defRPr i="0" sz="1600" u="none" cap="none" strike="noStrike">
                <a:solidFill>
                  <a:srgbClr val="6C6463"/>
                </a:solidFill>
              </a:defRPr>
            </a:lvl3pPr>
            <a:lvl4pPr indent="-317500" lvl="3" marL="1828800" marR="0" algn="l">
              <a:lnSpc>
                <a:spcPct val="100000"/>
              </a:lnSpc>
              <a:spcBef>
                <a:spcPts val="300"/>
              </a:spcBef>
              <a:spcAft>
                <a:spcPts val="0"/>
              </a:spcAft>
              <a:buClr>
                <a:srgbClr val="6C6463"/>
              </a:buClr>
              <a:buSzPts val="1400"/>
              <a:buChar char="–"/>
              <a:defRPr i="0" sz="1400" u="none" cap="none" strike="noStrike">
                <a:solidFill>
                  <a:srgbClr val="6C6463"/>
                </a:solidFill>
              </a:defRPr>
            </a:lvl4pPr>
            <a:lvl5pPr indent="-330200" lvl="4" marL="2286000" marR="0" algn="l">
              <a:lnSpc>
                <a:spcPct val="100000"/>
              </a:lnSpc>
              <a:spcBef>
                <a:spcPts val="300"/>
              </a:spcBef>
              <a:spcAft>
                <a:spcPts val="0"/>
              </a:spcAft>
              <a:buClr>
                <a:srgbClr val="FFFFFF"/>
              </a:buClr>
              <a:buSzPts val="1600"/>
              <a:buChar char="»"/>
              <a:defRPr i="0" sz="1600" u="none" cap="none" strike="noStrike">
                <a:solidFill>
                  <a:srgbClr val="FFFFFF"/>
                </a:solidFill>
              </a:defRPr>
            </a:lvl5pPr>
            <a:lvl6pPr indent="-342900" lvl="5" marL="2743200" marR="0" algn="l">
              <a:lnSpc>
                <a:spcPct val="100000"/>
              </a:lnSpc>
              <a:spcBef>
                <a:spcPts val="400"/>
              </a:spcBef>
              <a:spcAft>
                <a:spcPts val="0"/>
              </a:spcAft>
              <a:buClr>
                <a:schemeClr val="dk1"/>
              </a:buClr>
              <a:buSzPts val="1800"/>
              <a:buChar char="•"/>
              <a:defRPr i="0" sz="1800" u="none" cap="none" strike="noStrike">
                <a:solidFill>
                  <a:schemeClr val="dk1"/>
                </a:solidFill>
              </a:defRPr>
            </a:lvl6pPr>
            <a:lvl7pPr indent="-342900" lvl="6" marL="3200400" marR="0" algn="l">
              <a:lnSpc>
                <a:spcPct val="100000"/>
              </a:lnSpc>
              <a:spcBef>
                <a:spcPts val="400"/>
              </a:spcBef>
              <a:spcAft>
                <a:spcPts val="0"/>
              </a:spcAft>
              <a:buClr>
                <a:schemeClr val="dk1"/>
              </a:buClr>
              <a:buSzPts val="1800"/>
              <a:buChar char="•"/>
              <a:defRPr i="0" sz="1800" u="none" cap="none" strike="noStrike">
                <a:solidFill>
                  <a:schemeClr val="dk1"/>
                </a:solidFill>
              </a:defRPr>
            </a:lvl7pPr>
            <a:lvl8pPr indent="-342900" lvl="7" marL="3657600" marR="0" algn="l">
              <a:lnSpc>
                <a:spcPct val="100000"/>
              </a:lnSpc>
              <a:spcBef>
                <a:spcPts val="400"/>
              </a:spcBef>
              <a:spcAft>
                <a:spcPts val="0"/>
              </a:spcAft>
              <a:buClr>
                <a:schemeClr val="dk1"/>
              </a:buClr>
              <a:buSzPts val="1800"/>
              <a:buChar char="•"/>
              <a:defRPr i="0" sz="1800" u="none" cap="none" strike="noStrike">
                <a:solidFill>
                  <a:schemeClr val="dk1"/>
                </a:solidFill>
              </a:defRPr>
            </a:lvl8pPr>
            <a:lvl9pPr indent="-342900" lvl="8" marL="4114800" marR="0" algn="l">
              <a:lnSpc>
                <a:spcPct val="100000"/>
              </a:lnSpc>
              <a:spcBef>
                <a:spcPts val="400"/>
              </a:spcBef>
              <a:spcAft>
                <a:spcPts val="0"/>
              </a:spcAft>
              <a:buClr>
                <a:schemeClr val="dk1"/>
              </a:buClr>
              <a:buSzPts val="1800"/>
              <a:buChar char="•"/>
              <a:defRPr i="0" sz="1800" u="none" cap="none" strike="noStrike">
                <a:solidFill>
                  <a:schemeClr val="dk1"/>
                </a:solidFill>
              </a:defRPr>
            </a:lvl9pPr>
          </a:lstStyle>
          <a:p/>
        </p:txBody>
      </p:sp>
      <p:sp>
        <p:nvSpPr>
          <p:cNvPr id="150" name="Google Shape;150;p25"/>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fr-FR"/>
              <a:t>‹#›</a:t>
            </a:fld>
            <a:endParaRPr/>
          </a:p>
        </p:txBody>
      </p:sp>
      <p:sp>
        <p:nvSpPr>
          <p:cNvPr id="151" name="Google Shape;151;p25"/>
          <p:cNvSpPr txBox="1"/>
          <p:nvPr>
            <p:ph idx="3" type="body"/>
          </p:nvPr>
        </p:nvSpPr>
        <p:spPr>
          <a:xfrm>
            <a:off x="3428698" y="1286662"/>
            <a:ext cx="2514900" cy="31749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30200" lvl="2" marL="1371600" marR="0" algn="l">
              <a:lnSpc>
                <a:spcPct val="100000"/>
              </a:lnSpc>
              <a:spcBef>
                <a:spcPts val="800"/>
              </a:spcBef>
              <a:spcAft>
                <a:spcPts val="0"/>
              </a:spcAft>
              <a:buClr>
                <a:srgbClr val="6C6463"/>
              </a:buClr>
              <a:buSzPts val="1600"/>
              <a:buChar char="•"/>
              <a:defRPr i="0" sz="1600" u="none" cap="none" strike="noStrike">
                <a:solidFill>
                  <a:srgbClr val="6C6463"/>
                </a:solidFill>
              </a:defRPr>
            </a:lvl3pPr>
            <a:lvl4pPr indent="-317500" lvl="3" marL="1828800" marR="0" algn="l">
              <a:lnSpc>
                <a:spcPct val="100000"/>
              </a:lnSpc>
              <a:spcBef>
                <a:spcPts val="300"/>
              </a:spcBef>
              <a:spcAft>
                <a:spcPts val="0"/>
              </a:spcAft>
              <a:buClr>
                <a:srgbClr val="6C6463"/>
              </a:buClr>
              <a:buSzPts val="1400"/>
              <a:buChar char="–"/>
              <a:defRPr i="0" sz="1400" u="none" cap="none" strike="noStrike">
                <a:solidFill>
                  <a:srgbClr val="6C6463"/>
                </a:solidFill>
              </a:defRPr>
            </a:lvl4pPr>
            <a:lvl5pPr indent="-330200" lvl="4" marL="2286000" marR="0" algn="l">
              <a:lnSpc>
                <a:spcPct val="100000"/>
              </a:lnSpc>
              <a:spcBef>
                <a:spcPts val="300"/>
              </a:spcBef>
              <a:spcAft>
                <a:spcPts val="0"/>
              </a:spcAft>
              <a:buClr>
                <a:srgbClr val="FFFFFF"/>
              </a:buClr>
              <a:buSzPts val="1600"/>
              <a:buChar char="»"/>
              <a:defRPr i="0" sz="1600" u="none" cap="none" strike="noStrike">
                <a:solidFill>
                  <a:srgbClr val="FFFFFF"/>
                </a:solidFill>
              </a:defRPr>
            </a:lvl5pPr>
            <a:lvl6pPr indent="-342900" lvl="5" marL="2743200" marR="0" algn="l">
              <a:lnSpc>
                <a:spcPct val="100000"/>
              </a:lnSpc>
              <a:spcBef>
                <a:spcPts val="400"/>
              </a:spcBef>
              <a:spcAft>
                <a:spcPts val="0"/>
              </a:spcAft>
              <a:buClr>
                <a:schemeClr val="dk1"/>
              </a:buClr>
              <a:buSzPts val="1800"/>
              <a:buChar char="•"/>
              <a:defRPr i="0" sz="1800" u="none" cap="none" strike="noStrike">
                <a:solidFill>
                  <a:schemeClr val="dk1"/>
                </a:solidFill>
              </a:defRPr>
            </a:lvl6pPr>
            <a:lvl7pPr indent="-342900" lvl="6" marL="3200400" marR="0" algn="l">
              <a:lnSpc>
                <a:spcPct val="100000"/>
              </a:lnSpc>
              <a:spcBef>
                <a:spcPts val="400"/>
              </a:spcBef>
              <a:spcAft>
                <a:spcPts val="0"/>
              </a:spcAft>
              <a:buClr>
                <a:schemeClr val="dk1"/>
              </a:buClr>
              <a:buSzPts val="1800"/>
              <a:buChar char="•"/>
              <a:defRPr i="0" sz="1800" u="none" cap="none" strike="noStrike">
                <a:solidFill>
                  <a:schemeClr val="dk1"/>
                </a:solidFill>
              </a:defRPr>
            </a:lvl7pPr>
            <a:lvl8pPr indent="-342900" lvl="7" marL="3657600" marR="0" algn="l">
              <a:lnSpc>
                <a:spcPct val="100000"/>
              </a:lnSpc>
              <a:spcBef>
                <a:spcPts val="400"/>
              </a:spcBef>
              <a:spcAft>
                <a:spcPts val="0"/>
              </a:spcAft>
              <a:buClr>
                <a:schemeClr val="dk1"/>
              </a:buClr>
              <a:buSzPts val="1800"/>
              <a:buChar char="•"/>
              <a:defRPr i="0" sz="1800" u="none" cap="none" strike="noStrike">
                <a:solidFill>
                  <a:schemeClr val="dk1"/>
                </a:solidFill>
              </a:defRPr>
            </a:lvl8pPr>
            <a:lvl9pPr indent="-342900" lvl="8" marL="4114800" marR="0" algn="l">
              <a:lnSpc>
                <a:spcPct val="100000"/>
              </a:lnSpc>
              <a:spcBef>
                <a:spcPts val="400"/>
              </a:spcBef>
              <a:spcAft>
                <a:spcPts val="0"/>
              </a:spcAft>
              <a:buClr>
                <a:schemeClr val="dk1"/>
              </a:buClr>
              <a:buSzPts val="1800"/>
              <a:buChar char="•"/>
              <a:defRPr i="0" sz="1800" u="none" cap="none" strike="noStrike">
                <a:solidFill>
                  <a:schemeClr val="dk1"/>
                </a:solidFill>
              </a:defRPr>
            </a:lvl9pPr>
          </a:lstStyle>
          <a:p/>
        </p:txBody>
      </p:sp>
      <p:sp>
        <p:nvSpPr>
          <p:cNvPr id="152" name="Google Shape;152;p25"/>
          <p:cNvSpPr txBox="1"/>
          <p:nvPr>
            <p:ph type="title"/>
          </p:nvPr>
        </p:nvSpPr>
        <p:spPr>
          <a:xfrm>
            <a:off x="686104" y="673810"/>
            <a:ext cx="7772400" cy="461700"/>
          </a:xfrm>
          <a:prstGeom prst="rect">
            <a:avLst/>
          </a:prstGeom>
          <a:noFill/>
          <a:ln>
            <a:noFill/>
          </a:ln>
        </p:spPr>
        <p:txBody>
          <a:bodyPr anchorCtr="0" anchor="b" bIns="91175" lIns="91175" spcFirstLastPara="1" rIns="91175" wrap="square" tIns="91175">
            <a:noAutofit/>
          </a:bodyPr>
          <a:lstStyle>
            <a:lvl1pPr lvl="0" marR="0" algn="l">
              <a:lnSpc>
                <a:spcPct val="100000"/>
              </a:lnSpc>
              <a:spcBef>
                <a:spcPts val="0"/>
              </a:spcBef>
              <a:spcAft>
                <a:spcPts val="0"/>
              </a:spcAft>
              <a:buClr>
                <a:schemeClr val="dk2"/>
              </a:buClr>
              <a:buSzPts val="1400"/>
              <a:buNone/>
              <a:defRPr i="0" sz="2400" u="none" cap="none" strike="noStrike">
                <a:solidFill>
                  <a:schemeClr val="dk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Red/Gray 1 Content + Bottom Photo">
  <p:cSld name="3_Red/Gray 1 Content + Bottom Photo">
    <p:bg>
      <p:bgPr>
        <a:solidFill>
          <a:schemeClr val="lt1"/>
        </a:solidFill>
      </p:bgPr>
    </p:bg>
    <p:spTree>
      <p:nvGrpSpPr>
        <p:cNvPr id="153" name="Shape 153"/>
        <p:cNvGrpSpPr/>
        <p:nvPr/>
      </p:nvGrpSpPr>
      <p:grpSpPr>
        <a:xfrm>
          <a:off x="0" y="0"/>
          <a:ext cx="0" cy="0"/>
          <a:chOff x="0" y="0"/>
          <a:chExt cx="0" cy="0"/>
        </a:xfrm>
      </p:grpSpPr>
      <p:sp>
        <p:nvSpPr>
          <p:cNvPr id="154" name="Google Shape;154;p26"/>
          <p:cNvSpPr/>
          <p:nvPr>
            <p:ph idx="2" type="pic"/>
          </p:nvPr>
        </p:nvSpPr>
        <p:spPr>
          <a:xfrm>
            <a:off x="152400" y="2571749"/>
            <a:ext cx="8839200" cy="2421300"/>
          </a:xfrm>
          <a:prstGeom prst="rect">
            <a:avLst/>
          </a:prstGeom>
          <a:solidFill>
            <a:srgbClr val="E7E7E5"/>
          </a:solidFill>
          <a:ln>
            <a:noFill/>
          </a:ln>
        </p:spPr>
      </p:sp>
      <p:sp>
        <p:nvSpPr>
          <p:cNvPr id="155" name="Google Shape;155;p26"/>
          <p:cNvSpPr txBox="1"/>
          <p:nvPr>
            <p:ph idx="1" type="body"/>
          </p:nvPr>
        </p:nvSpPr>
        <p:spPr>
          <a:xfrm>
            <a:off x="685800" y="1286662"/>
            <a:ext cx="7772400" cy="11340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42900" lvl="2" marL="1371600" marR="0" algn="l">
              <a:lnSpc>
                <a:spcPct val="100000"/>
              </a:lnSpc>
              <a:spcBef>
                <a:spcPts val="800"/>
              </a:spcBef>
              <a:spcAft>
                <a:spcPts val="0"/>
              </a:spcAft>
              <a:buClr>
                <a:srgbClr val="6C6463"/>
              </a:buClr>
              <a:buSzPts val="1800"/>
              <a:buChar char="•"/>
              <a:defRPr i="0" sz="1800" u="none" cap="none" strike="noStrike">
                <a:solidFill>
                  <a:srgbClr val="6C6463"/>
                </a:solidFill>
              </a:defRPr>
            </a:lvl3pPr>
            <a:lvl4pPr indent="-330200" lvl="3" marL="1828800" marR="0" algn="l">
              <a:lnSpc>
                <a:spcPct val="100000"/>
              </a:lnSpc>
              <a:spcBef>
                <a:spcPts val="300"/>
              </a:spcBef>
              <a:spcAft>
                <a:spcPts val="0"/>
              </a:spcAft>
              <a:buClr>
                <a:srgbClr val="6C6463"/>
              </a:buClr>
              <a:buSzPts val="1600"/>
              <a:buChar char="–"/>
              <a:defRPr i="0" sz="1600" u="none" cap="none" strike="noStrike">
                <a:solidFill>
                  <a:srgbClr val="6C6463"/>
                </a:solidFill>
              </a:defRPr>
            </a:lvl4pPr>
            <a:lvl5pPr indent="-317500" lvl="4" marL="2286000" marR="0" algn="l">
              <a:lnSpc>
                <a:spcPct val="100000"/>
              </a:lnSpc>
              <a:spcBef>
                <a:spcPts val="300"/>
              </a:spcBef>
              <a:spcAft>
                <a:spcPts val="0"/>
              </a:spcAft>
              <a:buClr>
                <a:srgbClr val="FFFFFF"/>
              </a:buClr>
              <a:buSzPts val="1400"/>
              <a:buChar char="»"/>
              <a:defRPr i="0" sz="1400" u="none" cap="none" strike="noStrike">
                <a:solidFill>
                  <a:srgbClr val="FFFFFF"/>
                </a:solidFill>
              </a:defRPr>
            </a:lvl5pPr>
            <a:lvl6pPr indent="-355600" lvl="5" marL="2743200" marR="0" algn="l">
              <a:lnSpc>
                <a:spcPct val="100000"/>
              </a:lnSpc>
              <a:spcBef>
                <a:spcPts val="400"/>
              </a:spcBef>
              <a:spcAft>
                <a:spcPts val="0"/>
              </a:spcAft>
              <a:buClr>
                <a:schemeClr val="dk1"/>
              </a:buClr>
              <a:buSzPts val="2000"/>
              <a:buChar char="•"/>
              <a:defRPr i="0" sz="2000" u="none" cap="none" strike="noStrike">
                <a:solidFill>
                  <a:schemeClr val="dk1"/>
                </a:solidFill>
              </a:defRPr>
            </a:lvl6pPr>
            <a:lvl7pPr indent="-355600" lvl="6" marL="3200400" marR="0" algn="l">
              <a:lnSpc>
                <a:spcPct val="100000"/>
              </a:lnSpc>
              <a:spcBef>
                <a:spcPts val="400"/>
              </a:spcBef>
              <a:spcAft>
                <a:spcPts val="0"/>
              </a:spcAft>
              <a:buClr>
                <a:schemeClr val="dk1"/>
              </a:buClr>
              <a:buSzPts val="2000"/>
              <a:buChar char="•"/>
              <a:defRPr i="0" sz="2000" u="none" cap="none" strike="noStrike">
                <a:solidFill>
                  <a:schemeClr val="dk1"/>
                </a:solidFill>
              </a:defRPr>
            </a:lvl7pPr>
            <a:lvl8pPr indent="-355600" lvl="7" marL="3657600" marR="0" algn="l">
              <a:lnSpc>
                <a:spcPct val="100000"/>
              </a:lnSpc>
              <a:spcBef>
                <a:spcPts val="400"/>
              </a:spcBef>
              <a:spcAft>
                <a:spcPts val="0"/>
              </a:spcAft>
              <a:buClr>
                <a:schemeClr val="dk1"/>
              </a:buClr>
              <a:buSzPts val="2000"/>
              <a:buChar char="•"/>
              <a:defRPr i="0" sz="2000" u="none" cap="none" strike="noStrike">
                <a:solidFill>
                  <a:schemeClr val="dk1"/>
                </a:solidFill>
              </a:defRPr>
            </a:lvl8pPr>
            <a:lvl9pPr indent="-355600" lvl="8" marL="4114800" marR="0" algn="l">
              <a:lnSpc>
                <a:spcPct val="100000"/>
              </a:lnSpc>
              <a:spcBef>
                <a:spcPts val="400"/>
              </a:spcBef>
              <a:spcAft>
                <a:spcPts val="0"/>
              </a:spcAft>
              <a:buClr>
                <a:schemeClr val="dk1"/>
              </a:buClr>
              <a:buSzPts val="2000"/>
              <a:buChar char="•"/>
              <a:defRPr i="0" sz="2000" u="none" cap="none" strike="noStrike">
                <a:solidFill>
                  <a:schemeClr val="dk1"/>
                </a:solidFill>
              </a:defRPr>
            </a:lvl9pPr>
          </a:lstStyle>
          <a:p/>
        </p:txBody>
      </p:sp>
      <p:sp>
        <p:nvSpPr>
          <p:cNvPr id="156" name="Google Shape;156;p26"/>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fr-FR"/>
              <a:t>‹#›</a:t>
            </a:fld>
            <a:endParaRPr/>
          </a:p>
        </p:txBody>
      </p:sp>
      <p:sp>
        <p:nvSpPr>
          <p:cNvPr id="157" name="Google Shape;157;p26"/>
          <p:cNvSpPr txBox="1"/>
          <p:nvPr>
            <p:ph idx="3" type="body"/>
          </p:nvPr>
        </p:nvSpPr>
        <p:spPr>
          <a:xfrm rot="-5400000">
            <a:off x="7870635" y="3508049"/>
            <a:ext cx="2057400" cy="184800"/>
          </a:xfrm>
          <a:prstGeom prst="rect">
            <a:avLst/>
          </a:prstGeom>
          <a:noFill/>
          <a:ln>
            <a:noFill/>
          </a:ln>
        </p:spPr>
        <p:txBody>
          <a:bodyPr anchorCtr="0" anchor="t" bIns="91175" lIns="91175" spcFirstLastPara="1" rIns="91175" wrap="square" tIns="91175">
            <a:noAutofit/>
          </a:bodyPr>
          <a:lstStyle>
            <a:lvl1pPr indent="-228600" lvl="0" marL="457200" marR="0" algn="r">
              <a:lnSpc>
                <a:spcPct val="100000"/>
              </a:lnSpc>
              <a:spcBef>
                <a:spcPts val="0"/>
              </a:spcBef>
              <a:spcAft>
                <a:spcPts val="0"/>
              </a:spcAft>
              <a:buClr>
                <a:srgbClr val="FFFFFF"/>
              </a:buClr>
              <a:buSzPts val="1600"/>
              <a:buFont typeface="Arial"/>
              <a:buNone/>
              <a:defRPr b="0" i="0" sz="600" u="none" cap="none" strike="noStrike">
                <a:solidFill>
                  <a:srgbClr val="FFFFFF"/>
                </a:solidFill>
                <a:latin typeface="Cabin"/>
                <a:ea typeface="Cabin"/>
                <a:cs typeface="Cabin"/>
                <a:sym typeface="Cabin"/>
              </a:defRPr>
            </a:lvl1pPr>
            <a:lvl2pPr indent="-228600" lvl="1" marL="914400" marR="0" algn="l">
              <a:lnSpc>
                <a:spcPct val="100000"/>
              </a:lnSpc>
              <a:spcBef>
                <a:spcPts val="800"/>
              </a:spcBef>
              <a:spcAft>
                <a:spcPts val="0"/>
              </a:spcAft>
              <a:buClr>
                <a:schemeClr val="lt1"/>
              </a:buClr>
              <a:buSzPts val="1600"/>
              <a:buFont typeface="Arial"/>
              <a:buNone/>
              <a:defRPr b="0" i="0" sz="1800" u="none" cap="none" strike="noStrike">
                <a:solidFill>
                  <a:schemeClr val="lt1"/>
                </a:solidFill>
                <a:latin typeface="Cabin"/>
                <a:ea typeface="Cabin"/>
                <a:cs typeface="Cabin"/>
                <a:sym typeface="Cabin"/>
              </a:defRPr>
            </a:lvl2pPr>
            <a:lvl3pPr indent="-228600" lvl="2" marL="1371600" marR="0" algn="l">
              <a:lnSpc>
                <a:spcPct val="100000"/>
              </a:lnSpc>
              <a:spcBef>
                <a:spcPts val="800"/>
              </a:spcBef>
              <a:spcAft>
                <a:spcPts val="0"/>
              </a:spcAft>
              <a:buClr>
                <a:schemeClr val="lt1"/>
              </a:buClr>
              <a:buSzPts val="1800"/>
              <a:buFont typeface="Arial"/>
              <a:buNone/>
              <a:defRPr b="0" i="0" sz="1600" u="none" cap="none" strike="noStrike">
                <a:solidFill>
                  <a:schemeClr val="lt1"/>
                </a:solidFill>
                <a:latin typeface="Cabin"/>
                <a:ea typeface="Cabin"/>
                <a:cs typeface="Cabin"/>
                <a:sym typeface="Cabin"/>
              </a:defRPr>
            </a:lvl3pPr>
            <a:lvl4pPr indent="-228600" lvl="3" marL="1828800" marR="0" algn="l">
              <a:lnSpc>
                <a:spcPct val="100000"/>
              </a:lnSpc>
              <a:spcBef>
                <a:spcPts val="300"/>
              </a:spcBef>
              <a:spcAft>
                <a:spcPts val="0"/>
              </a:spcAft>
              <a:buClr>
                <a:schemeClr val="lt1"/>
              </a:buClr>
              <a:buSzPts val="1600"/>
              <a:buFont typeface="Arial"/>
              <a:buNone/>
              <a:defRPr b="0" i="0" sz="1400" u="none" cap="none" strike="noStrike">
                <a:solidFill>
                  <a:schemeClr val="lt1"/>
                </a:solidFill>
                <a:latin typeface="Cabin"/>
                <a:ea typeface="Cabin"/>
                <a:cs typeface="Cabin"/>
                <a:sym typeface="Cabin"/>
              </a:defRPr>
            </a:lvl4pPr>
            <a:lvl5pPr indent="-228600" lvl="4" marL="2286000" marR="0" algn="l">
              <a:lnSpc>
                <a:spcPct val="100000"/>
              </a:lnSpc>
              <a:spcBef>
                <a:spcPts val="200"/>
              </a:spcBef>
              <a:spcAft>
                <a:spcPts val="0"/>
              </a:spcAft>
              <a:buClr>
                <a:schemeClr val="lt1"/>
              </a:buClr>
              <a:buSzPts val="1400"/>
              <a:buFont typeface="Arial"/>
              <a:buNone/>
              <a:defRPr b="0" i="0" sz="1200" u="none" cap="none" strike="noStrike">
                <a:solidFill>
                  <a:schemeClr val="lt1"/>
                </a:solidFill>
                <a:latin typeface="Cabin"/>
                <a:ea typeface="Cabin"/>
                <a:cs typeface="Cabin"/>
                <a:sym typeface="Cabin"/>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9pPr>
          </a:lstStyle>
          <a:p/>
        </p:txBody>
      </p:sp>
      <p:sp>
        <p:nvSpPr>
          <p:cNvPr id="158" name="Google Shape;158;p26"/>
          <p:cNvSpPr txBox="1"/>
          <p:nvPr>
            <p:ph type="title"/>
          </p:nvPr>
        </p:nvSpPr>
        <p:spPr>
          <a:xfrm>
            <a:off x="686104" y="673810"/>
            <a:ext cx="7772400" cy="461700"/>
          </a:xfrm>
          <a:prstGeom prst="rect">
            <a:avLst/>
          </a:prstGeom>
          <a:noFill/>
          <a:ln>
            <a:noFill/>
          </a:ln>
        </p:spPr>
        <p:txBody>
          <a:bodyPr anchorCtr="0" anchor="b" bIns="91175" lIns="91175" spcFirstLastPara="1" rIns="91175" wrap="square" tIns="91175">
            <a:noAutofit/>
          </a:bodyPr>
          <a:lstStyle>
            <a:lvl1pPr lvl="0" marR="0" algn="l">
              <a:lnSpc>
                <a:spcPct val="100000"/>
              </a:lnSpc>
              <a:spcBef>
                <a:spcPts val="0"/>
              </a:spcBef>
              <a:spcAft>
                <a:spcPts val="0"/>
              </a:spcAft>
              <a:buClr>
                <a:schemeClr val="dk2"/>
              </a:buClr>
              <a:buSzPts val="1400"/>
              <a:buNone/>
              <a:defRPr i="0" sz="2400" u="none" cap="none" strike="noStrike">
                <a:solidFill>
                  <a:schemeClr val="dk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Red/Gray 1 Content + Right Photo">
  <p:cSld name="3_Red/Gray 1 Content + Right Photo">
    <p:bg>
      <p:bgPr>
        <a:solidFill>
          <a:schemeClr val="lt1"/>
        </a:solidFill>
      </p:bgPr>
    </p:bg>
    <p:spTree>
      <p:nvGrpSpPr>
        <p:cNvPr id="159" name="Shape 159"/>
        <p:cNvGrpSpPr/>
        <p:nvPr/>
      </p:nvGrpSpPr>
      <p:grpSpPr>
        <a:xfrm>
          <a:off x="0" y="0"/>
          <a:ext cx="0" cy="0"/>
          <a:chOff x="0" y="0"/>
          <a:chExt cx="0" cy="0"/>
        </a:xfrm>
      </p:grpSpPr>
      <p:sp>
        <p:nvSpPr>
          <p:cNvPr id="160" name="Google Shape;160;p27"/>
          <p:cNvSpPr/>
          <p:nvPr>
            <p:ph idx="2" type="pic"/>
          </p:nvPr>
        </p:nvSpPr>
        <p:spPr>
          <a:xfrm>
            <a:off x="4572000" y="152762"/>
            <a:ext cx="4419600" cy="4838100"/>
          </a:xfrm>
          <a:prstGeom prst="rect">
            <a:avLst/>
          </a:prstGeom>
          <a:solidFill>
            <a:srgbClr val="E7E7E5"/>
          </a:solidFill>
          <a:ln>
            <a:noFill/>
          </a:ln>
        </p:spPr>
      </p:sp>
      <p:sp>
        <p:nvSpPr>
          <p:cNvPr id="161" name="Google Shape;161;p27"/>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fr-FR"/>
              <a:t>‹#›</a:t>
            </a:fld>
            <a:endParaRPr/>
          </a:p>
        </p:txBody>
      </p:sp>
      <p:sp>
        <p:nvSpPr>
          <p:cNvPr id="162" name="Google Shape;162;p27"/>
          <p:cNvSpPr txBox="1"/>
          <p:nvPr>
            <p:ph idx="1" type="body"/>
          </p:nvPr>
        </p:nvSpPr>
        <p:spPr>
          <a:xfrm>
            <a:off x="685800" y="1664629"/>
            <a:ext cx="3657600" cy="27969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30200" lvl="2" marL="1371600" marR="0" algn="l">
              <a:lnSpc>
                <a:spcPct val="100000"/>
              </a:lnSpc>
              <a:spcBef>
                <a:spcPts val="800"/>
              </a:spcBef>
              <a:spcAft>
                <a:spcPts val="0"/>
              </a:spcAft>
              <a:buClr>
                <a:srgbClr val="6C6463"/>
              </a:buClr>
              <a:buSzPts val="1600"/>
              <a:buChar char="•"/>
              <a:defRPr i="0" sz="1600" u="none" cap="none" strike="noStrike">
                <a:solidFill>
                  <a:srgbClr val="6C6463"/>
                </a:solidFill>
              </a:defRPr>
            </a:lvl3pPr>
            <a:lvl4pPr indent="-317500" lvl="3" marL="1828800" marR="0" algn="l">
              <a:lnSpc>
                <a:spcPct val="100000"/>
              </a:lnSpc>
              <a:spcBef>
                <a:spcPts val="300"/>
              </a:spcBef>
              <a:spcAft>
                <a:spcPts val="0"/>
              </a:spcAft>
              <a:buClr>
                <a:srgbClr val="6C6463"/>
              </a:buClr>
              <a:buSzPts val="1400"/>
              <a:buChar char="–"/>
              <a:defRPr i="0" sz="1400" u="none" cap="none" strike="noStrike">
                <a:solidFill>
                  <a:srgbClr val="6C6463"/>
                </a:solidFill>
              </a:defRPr>
            </a:lvl4pPr>
            <a:lvl5pPr indent="-317500" lvl="4" marL="2286000" marR="0" algn="l">
              <a:lnSpc>
                <a:spcPct val="100000"/>
              </a:lnSpc>
              <a:spcBef>
                <a:spcPts val="300"/>
              </a:spcBef>
              <a:spcAft>
                <a:spcPts val="0"/>
              </a:spcAft>
              <a:buClr>
                <a:srgbClr val="FFFFFF"/>
              </a:buClr>
              <a:buSzPts val="1400"/>
              <a:buChar char="»"/>
              <a:defRPr i="0" sz="1400" u="none" cap="none" strike="noStrike">
                <a:solidFill>
                  <a:srgbClr val="FFFFFF"/>
                </a:solidFill>
              </a:defRPr>
            </a:lvl5pPr>
            <a:lvl6pPr indent="-355600" lvl="5" marL="2743200" marR="0" algn="l">
              <a:lnSpc>
                <a:spcPct val="100000"/>
              </a:lnSpc>
              <a:spcBef>
                <a:spcPts val="400"/>
              </a:spcBef>
              <a:spcAft>
                <a:spcPts val="0"/>
              </a:spcAft>
              <a:buClr>
                <a:schemeClr val="dk1"/>
              </a:buClr>
              <a:buSzPts val="2000"/>
              <a:buChar char="•"/>
              <a:defRPr i="0" sz="2000" u="none" cap="none" strike="noStrike">
                <a:solidFill>
                  <a:schemeClr val="dk1"/>
                </a:solidFill>
              </a:defRPr>
            </a:lvl6pPr>
            <a:lvl7pPr indent="-355600" lvl="6" marL="3200400" marR="0" algn="l">
              <a:lnSpc>
                <a:spcPct val="100000"/>
              </a:lnSpc>
              <a:spcBef>
                <a:spcPts val="400"/>
              </a:spcBef>
              <a:spcAft>
                <a:spcPts val="0"/>
              </a:spcAft>
              <a:buClr>
                <a:schemeClr val="dk1"/>
              </a:buClr>
              <a:buSzPts val="2000"/>
              <a:buChar char="•"/>
              <a:defRPr i="0" sz="2000" u="none" cap="none" strike="noStrike">
                <a:solidFill>
                  <a:schemeClr val="dk1"/>
                </a:solidFill>
              </a:defRPr>
            </a:lvl7pPr>
            <a:lvl8pPr indent="-355600" lvl="7" marL="3657600" marR="0" algn="l">
              <a:lnSpc>
                <a:spcPct val="100000"/>
              </a:lnSpc>
              <a:spcBef>
                <a:spcPts val="400"/>
              </a:spcBef>
              <a:spcAft>
                <a:spcPts val="0"/>
              </a:spcAft>
              <a:buClr>
                <a:schemeClr val="dk1"/>
              </a:buClr>
              <a:buSzPts val="2000"/>
              <a:buChar char="•"/>
              <a:defRPr i="0" sz="2000" u="none" cap="none" strike="noStrike">
                <a:solidFill>
                  <a:schemeClr val="dk1"/>
                </a:solidFill>
              </a:defRPr>
            </a:lvl8pPr>
            <a:lvl9pPr indent="-355600" lvl="8" marL="4114800" marR="0" algn="l">
              <a:lnSpc>
                <a:spcPct val="100000"/>
              </a:lnSpc>
              <a:spcBef>
                <a:spcPts val="400"/>
              </a:spcBef>
              <a:spcAft>
                <a:spcPts val="0"/>
              </a:spcAft>
              <a:buClr>
                <a:schemeClr val="dk1"/>
              </a:buClr>
              <a:buSzPts val="2000"/>
              <a:buChar char="•"/>
              <a:defRPr i="0" sz="2000" u="none" cap="none" strike="noStrike">
                <a:solidFill>
                  <a:schemeClr val="dk1"/>
                </a:solidFill>
              </a:defRPr>
            </a:lvl9pPr>
          </a:lstStyle>
          <a:p/>
        </p:txBody>
      </p:sp>
      <p:sp>
        <p:nvSpPr>
          <p:cNvPr id="163" name="Google Shape;163;p27"/>
          <p:cNvSpPr txBox="1"/>
          <p:nvPr>
            <p:ph idx="3" type="body"/>
          </p:nvPr>
        </p:nvSpPr>
        <p:spPr>
          <a:xfrm rot="-5400000">
            <a:off x="7870634" y="1089061"/>
            <a:ext cx="2057400" cy="184800"/>
          </a:xfrm>
          <a:prstGeom prst="rect">
            <a:avLst/>
          </a:prstGeom>
          <a:noFill/>
          <a:ln>
            <a:noFill/>
          </a:ln>
        </p:spPr>
        <p:txBody>
          <a:bodyPr anchorCtr="0" anchor="t" bIns="91175" lIns="91175" spcFirstLastPara="1" rIns="91175" wrap="square" tIns="91175">
            <a:noAutofit/>
          </a:bodyPr>
          <a:lstStyle>
            <a:lvl1pPr indent="-228600" lvl="0" marL="457200" marR="0" algn="r">
              <a:lnSpc>
                <a:spcPct val="100000"/>
              </a:lnSpc>
              <a:spcBef>
                <a:spcPts val="0"/>
              </a:spcBef>
              <a:spcAft>
                <a:spcPts val="0"/>
              </a:spcAft>
              <a:buClr>
                <a:srgbClr val="FFFFFF"/>
              </a:buClr>
              <a:buSzPts val="1600"/>
              <a:buFont typeface="Arial"/>
              <a:buNone/>
              <a:defRPr b="0" i="0" sz="600" u="none" cap="none" strike="noStrike">
                <a:solidFill>
                  <a:srgbClr val="FFFFFF"/>
                </a:solidFill>
                <a:latin typeface="Cabin"/>
                <a:ea typeface="Cabin"/>
                <a:cs typeface="Cabin"/>
                <a:sym typeface="Cabin"/>
              </a:defRPr>
            </a:lvl1pPr>
            <a:lvl2pPr indent="-228600" lvl="1" marL="914400" marR="0" algn="l">
              <a:lnSpc>
                <a:spcPct val="100000"/>
              </a:lnSpc>
              <a:spcBef>
                <a:spcPts val="800"/>
              </a:spcBef>
              <a:spcAft>
                <a:spcPts val="0"/>
              </a:spcAft>
              <a:buClr>
                <a:schemeClr val="lt1"/>
              </a:buClr>
              <a:buSzPts val="1600"/>
              <a:buFont typeface="Arial"/>
              <a:buNone/>
              <a:defRPr b="0" i="0" sz="1800" u="none" cap="none" strike="noStrike">
                <a:solidFill>
                  <a:schemeClr val="lt1"/>
                </a:solidFill>
                <a:latin typeface="Cabin"/>
                <a:ea typeface="Cabin"/>
                <a:cs typeface="Cabin"/>
                <a:sym typeface="Cabin"/>
              </a:defRPr>
            </a:lvl2pPr>
            <a:lvl3pPr indent="-228600" lvl="2" marL="1371600" marR="0" algn="l">
              <a:lnSpc>
                <a:spcPct val="100000"/>
              </a:lnSpc>
              <a:spcBef>
                <a:spcPts val="800"/>
              </a:spcBef>
              <a:spcAft>
                <a:spcPts val="0"/>
              </a:spcAft>
              <a:buClr>
                <a:schemeClr val="lt1"/>
              </a:buClr>
              <a:buSzPts val="1800"/>
              <a:buFont typeface="Arial"/>
              <a:buNone/>
              <a:defRPr b="0" i="0" sz="1600" u="none" cap="none" strike="noStrike">
                <a:solidFill>
                  <a:schemeClr val="lt1"/>
                </a:solidFill>
                <a:latin typeface="Cabin"/>
                <a:ea typeface="Cabin"/>
                <a:cs typeface="Cabin"/>
                <a:sym typeface="Cabin"/>
              </a:defRPr>
            </a:lvl3pPr>
            <a:lvl4pPr indent="-228600" lvl="3" marL="1828800" marR="0" algn="l">
              <a:lnSpc>
                <a:spcPct val="100000"/>
              </a:lnSpc>
              <a:spcBef>
                <a:spcPts val="300"/>
              </a:spcBef>
              <a:spcAft>
                <a:spcPts val="0"/>
              </a:spcAft>
              <a:buClr>
                <a:schemeClr val="lt1"/>
              </a:buClr>
              <a:buSzPts val="1600"/>
              <a:buFont typeface="Arial"/>
              <a:buNone/>
              <a:defRPr b="0" i="0" sz="1400" u="none" cap="none" strike="noStrike">
                <a:solidFill>
                  <a:schemeClr val="lt1"/>
                </a:solidFill>
                <a:latin typeface="Cabin"/>
                <a:ea typeface="Cabin"/>
                <a:cs typeface="Cabin"/>
                <a:sym typeface="Cabin"/>
              </a:defRPr>
            </a:lvl4pPr>
            <a:lvl5pPr indent="-228600" lvl="4" marL="2286000" marR="0" algn="l">
              <a:lnSpc>
                <a:spcPct val="100000"/>
              </a:lnSpc>
              <a:spcBef>
                <a:spcPts val="200"/>
              </a:spcBef>
              <a:spcAft>
                <a:spcPts val="0"/>
              </a:spcAft>
              <a:buClr>
                <a:schemeClr val="lt1"/>
              </a:buClr>
              <a:buSzPts val="1400"/>
              <a:buFont typeface="Arial"/>
              <a:buNone/>
              <a:defRPr b="0" i="0" sz="1200" u="none" cap="none" strike="noStrike">
                <a:solidFill>
                  <a:schemeClr val="lt1"/>
                </a:solidFill>
                <a:latin typeface="Cabin"/>
                <a:ea typeface="Cabin"/>
                <a:cs typeface="Cabin"/>
                <a:sym typeface="Cabin"/>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9pPr>
          </a:lstStyle>
          <a:p/>
        </p:txBody>
      </p:sp>
      <p:sp>
        <p:nvSpPr>
          <p:cNvPr id="164" name="Google Shape;164;p27"/>
          <p:cNvSpPr txBox="1"/>
          <p:nvPr>
            <p:ph type="title"/>
          </p:nvPr>
        </p:nvSpPr>
        <p:spPr>
          <a:xfrm>
            <a:off x="685800" y="673312"/>
            <a:ext cx="3657600" cy="824400"/>
          </a:xfrm>
          <a:prstGeom prst="rect">
            <a:avLst/>
          </a:prstGeom>
          <a:noFill/>
          <a:ln>
            <a:noFill/>
          </a:ln>
        </p:spPr>
        <p:txBody>
          <a:bodyPr anchorCtr="0" anchor="b" bIns="91175" lIns="91175" spcFirstLastPara="1" rIns="91175" wrap="square" tIns="91175">
            <a:noAutofit/>
          </a:bodyPr>
          <a:lstStyle>
            <a:lvl1pPr lvl="0" marR="0" algn="l">
              <a:lnSpc>
                <a:spcPct val="100000"/>
              </a:lnSpc>
              <a:spcBef>
                <a:spcPts val="0"/>
              </a:spcBef>
              <a:spcAft>
                <a:spcPts val="0"/>
              </a:spcAft>
              <a:buClr>
                <a:schemeClr val="dk2"/>
              </a:buClr>
              <a:buSzPts val="1400"/>
              <a:buNone/>
              <a:defRPr i="0" sz="2400" u="none" cap="none" strike="noStrike">
                <a:solidFill>
                  <a:schemeClr val="dk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Red/Gray Title Only">
  <p:cSld name="3_Red/Gray Title Only">
    <p:bg>
      <p:bgPr>
        <a:solidFill>
          <a:schemeClr val="lt1"/>
        </a:solidFill>
      </p:bgPr>
    </p:bg>
    <p:spTree>
      <p:nvGrpSpPr>
        <p:cNvPr id="165" name="Shape 165"/>
        <p:cNvGrpSpPr/>
        <p:nvPr/>
      </p:nvGrpSpPr>
      <p:grpSpPr>
        <a:xfrm>
          <a:off x="0" y="0"/>
          <a:ext cx="0" cy="0"/>
          <a:chOff x="0" y="0"/>
          <a:chExt cx="0" cy="0"/>
        </a:xfrm>
      </p:grpSpPr>
      <p:sp>
        <p:nvSpPr>
          <p:cNvPr id="166" name="Google Shape;166;p28"/>
          <p:cNvSpPr/>
          <p:nvPr>
            <p:ph idx="2" type="pic"/>
          </p:nvPr>
        </p:nvSpPr>
        <p:spPr>
          <a:xfrm>
            <a:off x="152400" y="152761"/>
            <a:ext cx="4419600" cy="4838100"/>
          </a:xfrm>
          <a:prstGeom prst="rect">
            <a:avLst/>
          </a:prstGeom>
          <a:solidFill>
            <a:srgbClr val="E7E7E5"/>
          </a:solidFill>
          <a:ln>
            <a:noFill/>
          </a:ln>
        </p:spPr>
      </p:sp>
      <p:sp>
        <p:nvSpPr>
          <p:cNvPr id="167" name="Google Shape;167;p28"/>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fr-FR"/>
              <a:t>‹#›</a:t>
            </a:fld>
            <a:endParaRPr/>
          </a:p>
        </p:txBody>
      </p:sp>
      <p:sp>
        <p:nvSpPr>
          <p:cNvPr id="168" name="Google Shape;168;p28"/>
          <p:cNvSpPr txBox="1"/>
          <p:nvPr>
            <p:ph idx="1" type="body"/>
          </p:nvPr>
        </p:nvSpPr>
        <p:spPr>
          <a:xfrm rot="-5400000">
            <a:off x="3451035" y="1089061"/>
            <a:ext cx="2057400" cy="184800"/>
          </a:xfrm>
          <a:prstGeom prst="rect">
            <a:avLst/>
          </a:prstGeom>
          <a:noFill/>
          <a:ln>
            <a:noFill/>
          </a:ln>
        </p:spPr>
        <p:txBody>
          <a:bodyPr anchorCtr="0" anchor="t" bIns="91175" lIns="91175" spcFirstLastPara="1" rIns="91175" wrap="square" tIns="91175">
            <a:noAutofit/>
          </a:bodyPr>
          <a:lstStyle>
            <a:lvl1pPr indent="-228600" lvl="0" marL="457200" marR="0" algn="r">
              <a:lnSpc>
                <a:spcPct val="100000"/>
              </a:lnSpc>
              <a:spcBef>
                <a:spcPts val="0"/>
              </a:spcBef>
              <a:spcAft>
                <a:spcPts val="0"/>
              </a:spcAft>
              <a:buClr>
                <a:srgbClr val="FFFFFF"/>
              </a:buClr>
              <a:buSzPts val="1600"/>
              <a:buNone/>
              <a:defRPr i="0" sz="600" u="none" cap="none" strike="noStrike">
                <a:solidFill>
                  <a:srgbClr val="FFFFFF"/>
                </a:solidFill>
              </a:defRPr>
            </a:lvl1pPr>
            <a:lvl2pPr indent="-228600" lvl="1" marL="914400" marR="0" algn="l">
              <a:lnSpc>
                <a:spcPct val="100000"/>
              </a:lnSpc>
              <a:spcBef>
                <a:spcPts val="800"/>
              </a:spcBef>
              <a:spcAft>
                <a:spcPts val="0"/>
              </a:spcAft>
              <a:buClr>
                <a:schemeClr val="lt1"/>
              </a:buClr>
              <a:buSzPts val="1600"/>
              <a:buNone/>
              <a:defRPr i="0" sz="1800" u="none" cap="none" strike="noStrike">
                <a:solidFill>
                  <a:schemeClr val="lt1"/>
                </a:solidFill>
              </a:defRPr>
            </a:lvl2pPr>
            <a:lvl3pPr indent="-228600" lvl="2" marL="1371600" marR="0" algn="l">
              <a:lnSpc>
                <a:spcPct val="100000"/>
              </a:lnSpc>
              <a:spcBef>
                <a:spcPts val="800"/>
              </a:spcBef>
              <a:spcAft>
                <a:spcPts val="0"/>
              </a:spcAft>
              <a:buClr>
                <a:schemeClr val="lt1"/>
              </a:buClr>
              <a:buSzPts val="1800"/>
              <a:buNone/>
              <a:defRPr i="0" sz="1600" u="none" cap="none" strike="noStrike">
                <a:solidFill>
                  <a:schemeClr val="lt1"/>
                </a:solidFill>
              </a:defRPr>
            </a:lvl3pPr>
            <a:lvl4pPr indent="-228600" lvl="3" marL="1828800" marR="0" algn="l">
              <a:lnSpc>
                <a:spcPct val="100000"/>
              </a:lnSpc>
              <a:spcBef>
                <a:spcPts val="300"/>
              </a:spcBef>
              <a:spcAft>
                <a:spcPts val="0"/>
              </a:spcAft>
              <a:buClr>
                <a:schemeClr val="lt1"/>
              </a:buClr>
              <a:buSzPts val="1600"/>
              <a:buNone/>
              <a:defRPr i="0" sz="1400" u="none" cap="none" strike="noStrike">
                <a:solidFill>
                  <a:schemeClr val="lt1"/>
                </a:solidFill>
              </a:defRPr>
            </a:lvl4pPr>
            <a:lvl5pPr indent="-228600" lvl="4" marL="2286000" marR="0" algn="l">
              <a:lnSpc>
                <a:spcPct val="100000"/>
              </a:lnSpc>
              <a:spcBef>
                <a:spcPts val="200"/>
              </a:spcBef>
              <a:spcAft>
                <a:spcPts val="0"/>
              </a:spcAft>
              <a:buClr>
                <a:schemeClr val="lt1"/>
              </a:buClr>
              <a:buSzPts val="1400"/>
              <a:buNone/>
              <a:defRPr i="0" sz="1200" u="none" cap="none" strike="noStrike">
                <a:solidFill>
                  <a:schemeClr val="lt1"/>
                </a:solidFill>
              </a:defRPr>
            </a:lvl5pPr>
            <a:lvl6pPr indent="-355600" lvl="5" marL="2743200" marR="0" algn="l">
              <a:lnSpc>
                <a:spcPct val="100000"/>
              </a:lnSpc>
              <a:spcBef>
                <a:spcPts val="400"/>
              </a:spcBef>
              <a:spcAft>
                <a:spcPts val="0"/>
              </a:spcAft>
              <a:buClr>
                <a:schemeClr val="dk1"/>
              </a:buClr>
              <a:buSzPts val="2000"/>
              <a:buChar char="•"/>
              <a:defRPr i="0" sz="2000" u="none" cap="none" strike="noStrike">
                <a:solidFill>
                  <a:schemeClr val="dk1"/>
                </a:solidFill>
              </a:defRPr>
            </a:lvl6pPr>
            <a:lvl7pPr indent="-355600" lvl="6" marL="3200400" marR="0" algn="l">
              <a:lnSpc>
                <a:spcPct val="100000"/>
              </a:lnSpc>
              <a:spcBef>
                <a:spcPts val="400"/>
              </a:spcBef>
              <a:spcAft>
                <a:spcPts val="0"/>
              </a:spcAft>
              <a:buClr>
                <a:schemeClr val="dk1"/>
              </a:buClr>
              <a:buSzPts val="2000"/>
              <a:buChar char="•"/>
              <a:defRPr i="0" sz="2000" u="none" cap="none" strike="noStrike">
                <a:solidFill>
                  <a:schemeClr val="dk1"/>
                </a:solidFill>
              </a:defRPr>
            </a:lvl7pPr>
            <a:lvl8pPr indent="-355600" lvl="7" marL="3657600" marR="0" algn="l">
              <a:lnSpc>
                <a:spcPct val="100000"/>
              </a:lnSpc>
              <a:spcBef>
                <a:spcPts val="400"/>
              </a:spcBef>
              <a:spcAft>
                <a:spcPts val="0"/>
              </a:spcAft>
              <a:buClr>
                <a:schemeClr val="dk1"/>
              </a:buClr>
              <a:buSzPts val="2000"/>
              <a:buChar char="•"/>
              <a:defRPr i="0" sz="2000" u="none" cap="none" strike="noStrike">
                <a:solidFill>
                  <a:schemeClr val="dk1"/>
                </a:solidFill>
              </a:defRPr>
            </a:lvl8pPr>
            <a:lvl9pPr indent="-355600" lvl="8" marL="4114800" marR="0" algn="l">
              <a:lnSpc>
                <a:spcPct val="100000"/>
              </a:lnSpc>
              <a:spcBef>
                <a:spcPts val="400"/>
              </a:spcBef>
              <a:spcAft>
                <a:spcPts val="0"/>
              </a:spcAft>
              <a:buClr>
                <a:schemeClr val="dk1"/>
              </a:buClr>
              <a:buSzPts val="2000"/>
              <a:buChar char="•"/>
              <a:defRPr i="0" sz="2000" u="none" cap="none" strike="noStrike">
                <a:solidFill>
                  <a:schemeClr val="dk1"/>
                </a:solidFill>
              </a:defRPr>
            </a:lvl9pPr>
          </a:lstStyle>
          <a:p/>
        </p:txBody>
      </p:sp>
      <p:sp>
        <p:nvSpPr>
          <p:cNvPr id="169" name="Google Shape;169;p28"/>
          <p:cNvSpPr txBox="1"/>
          <p:nvPr>
            <p:ph type="title"/>
          </p:nvPr>
        </p:nvSpPr>
        <p:spPr>
          <a:xfrm>
            <a:off x="4877104" y="2171144"/>
            <a:ext cx="3885900" cy="831000"/>
          </a:xfrm>
          <a:prstGeom prst="rect">
            <a:avLst/>
          </a:prstGeom>
          <a:noFill/>
          <a:ln>
            <a:noFill/>
          </a:ln>
        </p:spPr>
        <p:txBody>
          <a:bodyPr anchorCtr="0" anchor="ctr" bIns="91175" lIns="91175" spcFirstLastPara="1" rIns="91175" wrap="square" tIns="91175">
            <a:noAutofit/>
          </a:bodyPr>
          <a:lstStyle>
            <a:lvl1pPr lvl="0" marR="0" algn="l">
              <a:lnSpc>
                <a:spcPct val="100000"/>
              </a:lnSpc>
              <a:spcBef>
                <a:spcPts val="0"/>
              </a:spcBef>
              <a:spcAft>
                <a:spcPts val="0"/>
              </a:spcAft>
              <a:buClr>
                <a:schemeClr val="dk2"/>
              </a:buClr>
              <a:buSzPts val="1400"/>
              <a:buNone/>
              <a:defRPr i="0" sz="2400" u="none" cap="none" strike="noStrike">
                <a:solidFill>
                  <a:schemeClr val="dk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176" name="Shape 176"/>
        <p:cNvGrpSpPr/>
        <p:nvPr/>
      </p:nvGrpSpPr>
      <p:grpSpPr>
        <a:xfrm>
          <a:off x="0" y="0"/>
          <a:ext cx="0" cy="0"/>
          <a:chOff x="0" y="0"/>
          <a:chExt cx="0" cy="0"/>
        </a:xfrm>
      </p:grpSpPr>
      <p:sp>
        <p:nvSpPr>
          <p:cNvPr id="177" name="Google Shape;177;p30"/>
          <p:cNvSpPr txBox="1"/>
          <p:nvPr>
            <p:ph type="ctrTitle"/>
          </p:nvPr>
        </p:nvSpPr>
        <p:spPr>
          <a:xfrm>
            <a:off x="1143000" y="841772"/>
            <a:ext cx="6858000" cy="1790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8" name="Google Shape;178;p30"/>
          <p:cNvSpPr txBox="1"/>
          <p:nvPr>
            <p:ph idx="1" type="subTitle"/>
          </p:nvPr>
        </p:nvSpPr>
        <p:spPr>
          <a:xfrm>
            <a:off x="1143000" y="2701528"/>
            <a:ext cx="6858000" cy="124182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79" name="Google Shape;179;p30"/>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0" name="Google Shape;180;p30"/>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1" name="Google Shape;181;p30"/>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888888"/>
                </a:solidFill>
                <a:latin typeface="Calibri"/>
                <a:ea typeface="Calibri"/>
                <a:cs typeface="Calibri"/>
                <a:sym typeface="Calibri"/>
              </a:defRPr>
            </a:lvl1pPr>
            <a:lvl2pPr indent="0" lvl="1" marL="0" algn="r">
              <a:lnSpc>
                <a:spcPct val="100000"/>
              </a:lnSpc>
              <a:spcBef>
                <a:spcPts val="0"/>
              </a:spcBef>
              <a:spcAft>
                <a:spcPts val="0"/>
              </a:spcAft>
              <a:buNone/>
              <a:defRPr>
                <a:solidFill>
                  <a:srgbClr val="888888"/>
                </a:solidFill>
                <a:latin typeface="Calibri"/>
                <a:ea typeface="Calibri"/>
                <a:cs typeface="Calibri"/>
                <a:sym typeface="Calibri"/>
              </a:defRPr>
            </a:lvl2pPr>
            <a:lvl3pPr indent="0" lvl="2" marL="0" algn="r">
              <a:lnSpc>
                <a:spcPct val="100000"/>
              </a:lnSpc>
              <a:spcBef>
                <a:spcPts val="0"/>
              </a:spcBef>
              <a:spcAft>
                <a:spcPts val="0"/>
              </a:spcAft>
              <a:buNone/>
              <a:defRPr>
                <a:solidFill>
                  <a:srgbClr val="888888"/>
                </a:solidFill>
                <a:latin typeface="Calibri"/>
                <a:ea typeface="Calibri"/>
                <a:cs typeface="Calibri"/>
                <a:sym typeface="Calibri"/>
              </a:defRPr>
            </a:lvl3pPr>
            <a:lvl4pPr indent="0" lvl="3" marL="0" algn="r">
              <a:lnSpc>
                <a:spcPct val="100000"/>
              </a:lnSpc>
              <a:spcBef>
                <a:spcPts val="0"/>
              </a:spcBef>
              <a:spcAft>
                <a:spcPts val="0"/>
              </a:spcAft>
              <a:buNone/>
              <a:defRPr>
                <a:solidFill>
                  <a:srgbClr val="888888"/>
                </a:solidFill>
                <a:latin typeface="Calibri"/>
                <a:ea typeface="Calibri"/>
                <a:cs typeface="Calibri"/>
                <a:sym typeface="Calibri"/>
              </a:defRPr>
            </a:lvl4pPr>
            <a:lvl5pPr indent="0" lvl="4" marL="0" algn="r">
              <a:lnSpc>
                <a:spcPct val="100000"/>
              </a:lnSpc>
              <a:spcBef>
                <a:spcPts val="0"/>
              </a:spcBef>
              <a:spcAft>
                <a:spcPts val="0"/>
              </a:spcAft>
              <a:buNone/>
              <a:defRPr>
                <a:solidFill>
                  <a:srgbClr val="888888"/>
                </a:solidFill>
                <a:latin typeface="Calibri"/>
                <a:ea typeface="Calibri"/>
                <a:cs typeface="Calibri"/>
                <a:sym typeface="Calibri"/>
              </a:defRPr>
            </a:lvl5pPr>
            <a:lvl6pPr indent="0" lvl="5" marL="0" algn="r">
              <a:lnSpc>
                <a:spcPct val="100000"/>
              </a:lnSpc>
              <a:spcBef>
                <a:spcPts val="0"/>
              </a:spcBef>
              <a:spcAft>
                <a:spcPts val="0"/>
              </a:spcAft>
              <a:buNone/>
              <a:defRPr>
                <a:solidFill>
                  <a:srgbClr val="888888"/>
                </a:solidFill>
                <a:latin typeface="Calibri"/>
                <a:ea typeface="Calibri"/>
                <a:cs typeface="Calibri"/>
                <a:sym typeface="Calibri"/>
              </a:defRPr>
            </a:lvl6pPr>
            <a:lvl7pPr indent="0" lvl="6" marL="0" algn="r">
              <a:lnSpc>
                <a:spcPct val="100000"/>
              </a:lnSpc>
              <a:spcBef>
                <a:spcPts val="0"/>
              </a:spcBef>
              <a:spcAft>
                <a:spcPts val="0"/>
              </a:spcAft>
              <a:buNone/>
              <a:defRPr>
                <a:solidFill>
                  <a:srgbClr val="888888"/>
                </a:solidFill>
                <a:latin typeface="Calibri"/>
                <a:ea typeface="Calibri"/>
                <a:cs typeface="Calibri"/>
                <a:sym typeface="Calibri"/>
              </a:defRPr>
            </a:lvl7pPr>
            <a:lvl8pPr indent="0" lvl="7" marL="0" algn="r">
              <a:lnSpc>
                <a:spcPct val="100000"/>
              </a:lnSpc>
              <a:spcBef>
                <a:spcPts val="0"/>
              </a:spcBef>
              <a:spcAft>
                <a:spcPts val="0"/>
              </a:spcAft>
              <a:buNone/>
              <a:defRPr>
                <a:solidFill>
                  <a:srgbClr val="888888"/>
                </a:solidFill>
                <a:latin typeface="Calibri"/>
                <a:ea typeface="Calibri"/>
                <a:cs typeface="Calibri"/>
                <a:sym typeface="Calibri"/>
              </a:defRPr>
            </a:lvl8pPr>
            <a:lvl9pPr indent="0" lvl="8" marL="0" algn="r">
              <a:lnSpc>
                <a:spcPct val="100000"/>
              </a:lnSpc>
              <a:spcBef>
                <a:spcPts val="0"/>
              </a:spcBef>
              <a:spcAft>
                <a:spcPts val="0"/>
              </a:spcAft>
              <a:buNone/>
              <a:defRPr>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182" name="Shape 182"/>
        <p:cNvGrpSpPr/>
        <p:nvPr/>
      </p:nvGrpSpPr>
      <p:grpSpPr>
        <a:xfrm>
          <a:off x="0" y="0"/>
          <a:ext cx="0" cy="0"/>
          <a:chOff x="0" y="0"/>
          <a:chExt cx="0" cy="0"/>
        </a:xfrm>
      </p:grpSpPr>
      <p:sp>
        <p:nvSpPr>
          <p:cNvPr id="183" name="Google Shape;183;p31"/>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4" name="Google Shape;184;p31"/>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85" name="Google Shape;185;p3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6" name="Google Shape;186;p31"/>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7" name="Google Shape;187;p3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888888"/>
                </a:solidFill>
                <a:latin typeface="Calibri"/>
                <a:ea typeface="Calibri"/>
                <a:cs typeface="Calibri"/>
                <a:sym typeface="Calibri"/>
              </a:defRPr>
            </a:lvl1pPr>
            <a:lvl2pPr indent="0" lvl="1" marL="0" algn="r">
              <a:lnSpc>
                <a:spcPct val="100000"/>
              </a:lnSpc>
              <a:spcBef>
                <a:spcPts val="0"/>
              </a:spcBef>
              <a:spcAft>
                <a:spcPts val="0"/>
              </a:spcAft>
              <a:buNone/>
              <a:defRPr>
                <a:solidFill>
                  <a:srgbClr val="888888"/>
                </a:solidFill>
                <a:latin typeface="Calibri"/>
                <a:ea typeface="Calibri"/>
                <a:cs typeface="Calibri"/>
                <a:sym typeface="Calibri"/>
              </a:defRPr>
            </a:lvl2pPr>
            <a:lvl3pPr indent="0" lvl="2" marL="0" algn="r">
              <a:lnSpc>
                <a:spcPct val="100000"/>
              </a:lnSpc>
              <a:spcBef>
                <a:spcPts val="0"/>
              </a:spcBef>
              <a:spcAft>
                <a:spcPts val="0"/>
              </a:spcAft>
              <a:buNone/>
              <a:defRPr>
                <a:solidFill>
                  <a:srgbClr val="888888"/>
                </a:solidFill>
                <a:latin typeface="Calibri"/>
                <a:ea typeface="Calibri"/>
                <a:cs typeface="Calibri"/>
                <a:sym typeface="Calibri"/>
              </a:defRPr>
            </a:lvl3pPr>
            <a:lvl4pPr indent="0" lvl="3" marL="0" algn="r">
              <a:lnSpc>
                <a:spcPct val="100000"/>
              </a:lnSpc>
              <a:spcBef>
                <a:spcPts val="0"/>
              </a:spcBef>
              <a:spcAft>
                <a:spcPts val="0"/>
              </a:spcAft>
              <a:buNone/>
              <a:defRPr>
                <a:solidFill>
                  <a:srgbClr val="888888"/>
                </a:solidFill>
                <a:latin typeface="Calibri"/>
                <a:ea typeface="Calibri"/>
                <a:cs typeface="Calibri"/>
                <a:sym typeface="Calibri"/>
              </a:defRPr>
            </a:lvl4pPr>
            <a:lvl5pPr indent="0" lvl="4" marL="0" algn="r">
              <a:lnSpc>
                <a:spcPct val="100000"/>
              </a:lnSpc>
              <a:spcBef>
                <a:spcPts val="0"/>
              </a:spcBef>
              <a:spcAft>
                <a:spcPts val="0"/>
              </a:spcAft>
              <a:buNone/>
              <a:defRPr>
                <a:solidFill>
                  <a:srgbClr val="888888"/>
                </a:solidFill>
                <a:latin typeface="Calibri"/>
                <a:ea typeface="Calibri"/>
                <a:cs typeface="Calibri"/>
                <a:sym typeface="Calibri"/>
              </a:defRPr>
            </a:lvl5pPr>
            <a:lvl6pPr indent="0" lvl="5" marL="0" algn="r">
              <a:lnSpc>
                <a:spcPct val="100000"/>
              </a:lnSpc>
              <a:spcBef>
                <a:spcPts val="0"/>
              </a:spcBef>
              <a:spcAft>
                <a:spcPts val="0"/>
              </a:spcAft>
              <a:buNone/>
              <a:defRPr>
                <a:solidFill>
                  <a:srgbClr val="888888"/>
                </a:solidFill>
                <a:latin typeface="Calibri"/>
                <a:ea typeface="Calibri"/>
                <a:cs typeface="Calibri"/>
                <a:sym typeface="Calibri"/>
              </a:defRPr>
            </a:lvl6pPr>
            <a:lvl7pPr indent="0" lvl="6" marL="0" algn="r">
              <a:lnSpc>
                <a:spcPct val="100000"/>
              </a:lnSpc>
              <a:spcBef>
                <a:spcPts val="0"/>
              </a:spcBef>
              <a:spcAft>
                <a:spcPts val="0"/>
              </a:spcAft>
              <a:buNone/>
              <a:defRPr>
                <a:solidFill>
                  <a:srgbClr val="888888"/>
                </a:solidFill>
                <a:latin typeface="Calibri"/>
                <a:ea typeface="Calibri"/>
                <a:cs typeface="Calibri"/>
                <a:sym typeface="Calibri"/>
              </a:defRPr>
            </a:lvl7pPr>
            <a:lvl8pPr indent="0" lvl="7" marL="0" algn="r">
              <a:lnSpc>
                <a:spcPct val="100000"/>
              </a:lnSpc>
              <a:spcBef>
                <a:spcPts val="0"/>
              </a:spcBef>
              <a:spcAft>
                <a:spcPts val="0"/>
              </a:spcAft>
              <a:buNone/>
              <a:defRPr>
                <a:solidFill>
                  <a:srgbClr val="888888"/>
                </a:solidFill>
                <a:latin typeface="Calibri"/>
                <a:ea typeface="Calibri"/>
                <a:cs typeface="Calibri"/>
                <a:sym typeface="Calibri"/>
              </a:defRPr>
            </a:lvl8pPr>
            <a:lvl9pPr indent="0" lvl="8" marL="0" algn="r">
              <a:lnSpc>
                <a:spcPct val="100000"/>
              </a:lnSpc>
              <a:spcBef>
                <a:spcPts val="0"/>
              </a:spcBef>
              <a:spcAft>
                <a:spcPts val="0"/>
              </a:spcAft>
              <a:buNone/>
              <a:defRPr>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vider - Full Red">
  <p:cSld name="2_Divider - Full Red">
    <p:bg>
      <p:bgPr>
        <a:solidFill>
          <a:srgbClr val="002F6C"/>
        </a:solidFill>
      </p:bgPr>
    </p:bg>
    <p:spTree>
      <p:nvGrpSpPr>
        <p:cNvPr id="23" name="Shape 23"/>
        <p:cNvGrpSpPr/>
        <p:nvPr/>
      </p:nvGrpSpPr>
      <p:grpSpPr>
        <a:xfrm>
          <a:off x="0" y="0"/>
          <a:ext cx="0" cy="0"/>
          <a:chOff x="0" y="0"/>
          <a:chExt cx="0" cy="0"/>
        </a:xfrm>
      </p:grpSpPr>
      <p:sp>
        <p:nvSpPr>
          <p:cNvPr id="24" name="Google Shape;24;p4"/>
          <p:cNvSpPr/>
          <p:nvPr/>
        </p:nvSpPr>
        <p:spPr>
          <a:xfrm>
            <a:off x="0" y="3980795"/>
            <a:ext cx="9144000" cy="124817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Logo&#10;&#10;Description automatically generated" id="25" name="Google Shape;25;p4"/>
          <p:cNvPicPr preferRelativeResize="0"/>
          <p:nvPr/>
        </p:nvPicPr>
        <p:blipFill rotWithShape="1">
          <a:blip r:embed="rId2">
            <a:alphaModFix/>
          </a:blip>
          <a:srcRect b="0" l="0" r="0" t="0"/>
          <a:stretch/>
        </p:blipFill>
        <p:spPr>
          <a:xfrm>
            <a:off x="6607294" y="4031043"/>
            <a:ext cx="2460196" cy="951946"/>
          </a:xfrm>
          <a:prstGeom prst="rect">
            <a:avLst/>
          </a:prstGeom>
          <a:noFill/>
          <a:ln>
            <a:noFill/>
          </a:ln>
        </p:spPr>
      </p:pic>
      <p:sp>
        <p:nvSpPr>
          <p:cNvPr id="26" name="Google Shape;26;p4"/>
          <p:cNvSpPr txBox="1"/>
          <p:nvPr>
            <p:ph type="title"/>
          </p:nvPr>
        </p:nvSpPr>
        <p:spPr>
          <a:xfrm>
            <a:off x="1143000" y="1602784"/>
            <a:ext cx="5486400" cy="458100"/>
          </a:xfrm>
          <a:prstGeom prst="rect">
            <a:avLst/>
          </a:prstGeom>
          <a:noFill/>
          <a:ln>
            <a:noFill/>
          </a:ln>
        </p:spPr>
        <p:txBody>
          <a:bodyPr anchorCtr="0" anchor="t" bIns="91175" lIns="91175" spcFirstLastPara="1" rIns="91175" wrap="square" tIns="91175">
            <a:noAutofit/>
          </a:bodyPr>
          <a:lstStyle>
            <a:lvl1pPr lvl="0" marR="0" algn="l">
              <a:lnSpc>
                <a:spcPct val="100000"/>
              </a:lnSpc>
              <a:spcBef>
                <a:spcPts val="0"/>
              </a:spcBef>
              <a:spcAft>
                <a:spcPts val="0"/>
              </a:spcAft>
              <a:buClr>
                <a:srgbClr val="FFFFFF"/>
              </a:buClr>
              <a:buSzPts val="1400"/>
              <a:buNone/>
              <a:defRPr i="0" sz="2400" u="none" cap="none" strike="noStrike">
                <a:solidFill>
                  <a:srgbClr val="FFFFFF"/>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cxnSp>
        <p:nvCxnSpPr>
          <p:cNvPr id="27" name="Google Shape;27;p4"/>
          <p:cNvCxnSpPr/>
          <p:nvPr/>
        </p:nvCxnSpPr>
        <p:spPr>
          <a:xfrm>
            <a:off x="746760" y="1753971"/>
            <a:ext cx="320100" cy="0"/>
          </a:xfrm>
          <a:prstGeom prst="straightConnector1">
            <a:avLst/>
          </a:prstGeom>
          <a:noFill/>
          <a:ln cap="flat" cmpd="sng" w="19050">
            <a:solidFill>
              <a:srgbClr val="FFFFFF"/>
            </a:solidFill>
            <a:prstDash val="solid"/>
            <a:round/>
            <a:headEnd len="sm" w="sm" type="none"/>
            <a:tailEnd len="sm" w="sm" type="none"/>
          </a:ln>
          <a:effectLst>
            <a:outerShdw blurRad="254000" rotWithShape="0" algn="tl">
              <a:srgbClr val="000000">
                <a:alpha val="40000"/>
              </a:srgbClr>
            </a:outerShdw>
          </a:effectLst>
        </p:spPr>
      </p:cxnSp>
      <p:pic>
        <p:nvPicPr>
          <p:cNvPr descr="A picture containing logo&#10;&#10;Description automatically generated" id="28" name="Google Shape;28;p4"/>
          <p:cNvPicPr preferRelativeResize="0"/>
          <p:nvPr/>
        </p:nvPicPr>
        <p:blipFill rotWithShape="1">
          <a:blip r:embed="rId3">
            <a:alphaModFix/>
          </a:blip>
          <a:srcRect b="0" l="0" r="0" t="0"/>
          <a:stretch/>
        </p:blipFill>
        <p:spPr>
          <a:xfrm>
            <a:off x="394926" y="4000738"/>
            <a:ext cx="1449641" cy="851779"/>
          </a:xfrm>
          <a:prstGeom prst="rect">
            <a:avLst/>
          </a:prstGeom>
          <a:noFill/>
          <a:ln>
            <a:noFill/>
          </a:ln>
        </p:spPr>
      </p:pic>
      <p:pic>
        <p:nvPicPr>
          <p:cNvPr id="29" name="Google Shape;29;p4"/>
          <p:cNvPicPr preferRelativeResize="0"/>
          <p:nvPr/>
        </p:nvPicPr>
        <p:blipFill rotWithShape="1">
          <a:blip r:embed="rId4">
            <a:alphaModFix/>
          </a:blip>
          <a:srcRect b="0" l="0" r="0" t="50198"/>
          <a:stretch/>
        </p:blipFill>
        <p:spPr>
          <a:xfrm>
            <a:off x="4877856" y="606810"/>
            <a:ext cx="4250378" cy="597770"/>
          </a:xfrm>
          <a:prstGeom prst="rect">
            <a:avLst/>
          </a:prstGeom>
          <a:noFill/>
          <a:ln>
            <a:noFill/>
          </a:ln>
        </p:spPr>
      </p:pic>
      <p:pic>
        <p:nvPicPr>
          <p:cNvPr id="30" name="Google Shape;30;p4"/>
          <p:cNvPicPr preferRelativeResize="0"/>
          <p:nvPr/>
        </p:nvPicPr>
        <p:blipFill rotWithShape="1">
          <a:blip r:embed="rId5">
            <a:alphaModFix/>
          </a:blip>
          <a:srcRect b="0" l="0" r="0" t="0"/>
          <a:stretch/>
        </p:blipFill>
        <p:spPr>
          <a:xfrm>
            <a:off x="7374938" y="291209"/>
            <a:ext cx="1430864" cy="447452"/>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188" name="Shape 188"/>
        <p:cNvGrpSpPr/>
        <p:nvPr/>
      </p:nvGrpSpPr>
      <p:grpSpPr>
        <a:xfrm>
          <a:off x="0" y="0"/>
          <a:ext cx="0" cy="0"/>
          <a:chOff x="0" y="0"/>
          <a:chExt cx="0" cy="0"/>
        </a:xfrm>
      </p:grpSpPr>
      <p:sp>
        <p:nvSpPr>
          <p:cNvPr id="189" name="Google Shape;189;p32"/>
          <p:cNvSpPr txBox="1"/>
          <p:nvPr>
            <p:ph type="title"/>
          </p:nvPr>
        </p:nvSpPr>
        <p:spPr>
          <a:xfrm>
            <a:off x="623888" y="1282304"/>
            <a:ext cx="7886700" cy="213955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0" name="Google Shape;190;p32"/>
          <p:cNvSpPr txBox="1"/>
          <p:nvPr>
            <p:ph idx="1" type="body"/>
          </p:nvPr>
        </p:nvSpPr>
        <p:spPr>
          <a:xfrm>
            <a:off x="623888" y="3442098"/>
            <a:ext cx="7886700" cy="112514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191" name="Google Shape;191;p3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2" name="Google Shape;192;p32"/>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3" name="Google Shape;193;p3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888888"/>
                </a:solidFill>
                <a:latin typeface="Calibri"/>
                <a:ea typeface="Calibri"/>
                <a:cs typeface="Calibri"/>
                <a:sym typeface="Calibri"/>
              </a:defRPr>
            </a:lvl1pPr>
            <a:lvl2pPr indent="0" lvl="1" marL="0" algn="r">
              <a:lnSpc>
                <a:spcPct val="100000"/>
              </a:lnSpc>
              <a:spcBef>
                <a:spcPts val="0"/>
              </a:spcBef>
              <a:spcAft>
                <a:spcPts val="0"/>
              </a:spcAft>
              <a:buNone/>
              <a:defRPr>
                <a:solidFill>
                  <a:srgbClr val="888888"/>
                </a:solidFill>
                <a:latin typeface="Calibri"/>
                <a:ea typeface="Calibri"/>
                <a:cs typeface="Calibri"/>
                <a:sym typeface="Calibri"/>
              </a:defRPr>
            </a:lvl2pPr>
            <a:lvl3pPr indent="0" lvl="2" marL="0" algn="r">
              <a:lnSpc>
                <a:spcPct val="100000"/>
              </a:lnSpc>
              <a:spcBef>
                <a:spcPts val="0"/>
              </a:spcBef>
              <a:spcAft>
                <a:spcPts val="0"/>
              </a:spcAft>
              <a:buNone/>
              <a:defRPr>
                <a:solidFill>
                  <a:srgbClr val="888888"/>
                </a:solidFill>
                <a:latin typeface="Calibri"/>
                <a:ea typeface="Calibri"/>
                <a:cs typeface="Calibri"/>
                <a:sym typeface="Calibri"/>
              </a:defRPr>
            </a:lvl3pPr>
            <a:lvl4pPr indent="0" lvl="3" marL="0" algn="r">
              <a:lnSpc>
                <a:spcPct val="100000"/>
              </a:lnSpc>
              <a:spcBef>
                <a:spcPts val="0"/>
              </a:spcBef>
              <a:spcAft>
                <a:spcPts val="0"/>
              </a:spcAft>
              <a:buNone/>
              <a:defRPr>
                <a:solidFill>
                  <a:srgbClr val="888888"/>
                </a:solidFill>
                <a:latin typeface="Calibri"/>
                <a:ea typeface="Calibri"/>
                <a:cs typeface="Calibri"/>
                <a:sym typeface="Calibri"/>
              </a:defRPr>
            </a:lvl4pPr>
            <a:lvl5pPr indent="0" lvl="4" marL="0" algn="r">
              <a:lnSpc>
                <a:spcPct val="100000"/>
              </a:lnSpc>
              <a:spcBef>
                <a:spcPts val="0"/>
              </a:spcBef>
              <a:spcAft>
                <a:spcPts val="0"/>
              </a:spcAft>
              <a:buNone/>
              <a:defRPr>
                <a:solidFill>
                  <a:srgbClr val="888888"/>
                </a:solidFill>
                <a:latin typeface="Calibri"/>
                <a:ea typeface="Calibri"/>
                <a:cs typeface="Calibri"/>
                <a:sym typeface="Calibri"/>
              </a:defRPr>
            </a:lvl5pPr>
            <a:lvl6pPr indent="0" lvl="5" marL="0" algn="r">
              <a:lnSpc>
                <a:spcPct val="100000"/>
              </a:lnSpc>
              <a:spcBef>
                <a:spcPts val="0"/>
              </a:spcBef>
              <a:spcAft>
                <a:spcPts val="0"/>
              </a:spcAft>
              <a:buNone/>
              <a:defRPr>
                <a:solidFill>
                  <a:srgbClr val="888888"/>
                </a:solidFill>
                <a:latin typeface="Calibri"/>
                <a:ea typeface="Calibri"/>
                <a:cs typeface="Calibri"/>
                <a:sym typeface="Calibri"/>
              </a:defRPr>
            </a:lvl6pPr>
            <a:lvl7pPr indent="0" lvl="6" marL="0" algn="r">
              <a:lnSpc>
                <a:spcPct val="100000"/>
              </a:lnSpc>
              <a:spcBef>
                <a:spcPts val="0"/>
              </a:spcBef>
              <a:spcAft>
                <a:spcPts val="0"/>
              </a:spcAft>
              <a:buNone/>
              <a:defRPr>
                <a:solidFill>
                  <a:srgbClr val="888888"/>
                </a:solidFill>
                <a:latin typeface="Calibri"/>
                <a:ea typeface="Calibri"/>
                <a:cs typeface="Calibri"/>
                <a:sym typeface="Calibri"/>
              </a:defRPr>
            </a:lvl7pPr>
            <a:lvl8pPr indent="0" lvl="7" marL="0" algn="r">
              <a:lnSpc>
                <a:spcPct val="100000"/>
              </a:lnSpc>
              <a:spcBef>
                <a:spcPts val="0"/>
              </a:spcBef>
              <a:spcAft>
                <a:spcPts val="0"/>
              </a:spcAft>
              <a:buNone/>
              <a:defRPr>
                <a:solidFill>
                  <a:srgbClr val="888888"/>
                </a:solidFill>
                <a:latin typeface="Calibri"/>
                <a:ea typeface="Calibri"/>
                <a:cs typeface="Calibri"/>
                <a:sym typeface="Calibri"/>
              </a:defRPr>
            </a:lvl8pPr>
            <a:lvl9pPr indent="0" lvl="8" marL="0" algn="r">
              <a:lnSpc>
                <a:spcPct val="100000"/>
              </a:lnSpc>
              <a:spcBef>
                <a:spcPts val="0"/>
              </a:spcBef>
              <a:spcAft>
                <a:spcPts val="0"/>
              </a:spcAft>
              <a:buNone/>
              <a:defRPr>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194" name="Shape 194"/>
        <p:cNvGrpSpPr/>
        <p:nvPr/>
      </p:nvGrpSpPr>
      <p:grpSpPr>
        <a:xfrm>
          <a:off x="0" y="0"/>
          <a:ext cx="0" cy="0"/>
          <a:chOff x="0" y="0"/>
          <a:chExt cx="0" cy="0"/>
        </a:xfrm>
      </p:grpSpPr>
      <p:sp>
        <p:nvSpPr>
          <p:cNvPr id="195" name="Google Shape;195;p33"/>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6" name="Google Shape;196;p33"/>
          <p:cNvSpPr txBox="1"/>
          <p:nvPr>
            <p:ph idx="1" type="body"/>
          </p:nvPr>
        </p:nvSpPr>
        <p:spPr>
          <a:xfrm>
            <a:off x="628650" y="1369219"/>
            <a:ext cx="38862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97" name="Google Shape;197;p33"/>
          <p:cNvSpPr txBox="1"/>
          <p:nvPr>
            <p:ph idx="2" type="body"/>
          </p:nvPr>
        </p:nvSpPr>
        <p:spPr>
          <a:xfrm>
            <a:off x="4629150" y="1369219"/>
            <a:ext cx="38862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98" name="Google Shape;198;p3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9" name="Google Shape;199;p33"/>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0" name="Google Shape;200;p3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888888"/>
                </a:solidFill>
                <a:latin typeface="Calibri"/>
                <a:ea typeface="Calibri"/>
                <a:cs typeface="Calibri"/>
                <a:sym typeface="Calibri"/>
              </a:defRPr>
            </a:lvl1pPr>
            <a:lvl2pPr indent="0" lvl="1" marL="0" algn="r">
              <a:lnSpc>
                <a:spcPct val="100000"/>
              </a:lnSpc>
              <a:spcBef>
                <a:spcPts val="0"/>
              </a:spcBef>
              <a:spcAft>
                <a:spcPts val="0"/>
              </a:spcAft>
              <a:buNone/>
              <a:defRPr>
                <a:solidFill>
                  <a:srgbClr val="888888"/>
                </a:solidFill>
                <a:latin typeface="Calibri"/>
                <a:ea typeface="Calibri"/>
                <a:cs typeface="Calibri"/>
                <a:sym typeface="Calibri"/>
              </a:defRPr>
            </a:lvl2pPr>
            <a:lvl3pPr indent="0" lvl="2" marL="0" algn="r">
              <a:lnSpc>
                <a:spcPct val="100000"/>
              </a:lnSpc>
              <a:spcBef>
                <a:spcPts val="0"/>
              </a:spcBef>
              <a:spcAft>
                <a:spcPts val="0"/>
              </a:spcAft>
              <a:buNone/>
              <a:defRPr>
                <a:solidFill>
                  <a:srgbClr val="888888"/>
                </a:solidFill>
                <a:latin typeface="Calibri"/>
                <a:ea typeface="Calibri"/>
                <a:cs typeface="Calibri"/>
                <a:sym typeface="Calibri"/>
              </a:defRPr>
            </a:lvl3pPr>
            <a:lvl4pPr indent="0" lvl="3" marL="0" algn="r">
              <a:lnSpc>
                <a:spcPct val="100000"/>
              </a:lnSpc>
              <a:spcBef>
                <a:spcPts val="0"/>
              </a:spcBef>
              <a:spcAft>
                <a:spcPts val="0"/>
              </a:spcAft>
              <a:buNone/>
              <a:defRPr>
                <a:solidFill>
                  <a:srgbClr val="888888"/>
                </a:solidFill>
                <a:latin typeface="Calibri"/>
                <a:ea typeface="Calibri"/>
                <a:cs typeface="Calibri"/>
                <a:sym typeface="Calibri"/>
              </a:defRPr>
            </a:lvl4pPr>
            <a:lvl5pPr indent="0" lvl="4" marL="0" algn="r">
              <a:lnSpc>
                <a:spcPct val="100000"/>
              </a:lnSpc>
              <a:spcBef>
                <a:spcPts val="0"/>
              </a:spcBef>
              <a:spcAft>
                <a:spcPts val="0"/>
              </a:spcAft>
              <a:buNone/>
              <a:defRPr>
                <a:solidFill>
                  <a:srgbClr val="888888"/>
                </a:solidFill>
                <a:latin typeface="Calibri"/>
                <a:ea typeface="Calibri"/>
                <a:cs typeface="Calibri"/>
                <a:sym typeface="Calibri"/>
              </a:defRPr>
            </a:lvl5pPr>
            <a:lvl6pPr indent="0" lvl="5" marL="0" algn="r">
              <a:lnSpc>
                <a:spcPct val="100000"/>
              </a:lnSpc>
              <a:spcBef>
                <a:spcPts val="0"/>
              </a:spcBef>
              <a:spcAft>
                <a:spcPts val="0"/>
              </a:spcAft>
              <a:buNone/>
              <a:defRPr>
                <a:solidFill>
                  <a:srgbClr val="888888"/>
                </a:solidFill>
                <a:latin typeface="Calibri"/>
                <a:ea typeface="Calibri"/>
                <a:cs typeface="Calibri"/>
                <a:sym typeface="Calibri"/>
              </a:defRPr>
            </a:lvl6pPr>
            <a:lvl7pPr indent="0" lvl="6" marL="0" algn="r">
              <a:lnSpc>
                <a:spcPct val="100000"/>
              </a:lnSpc>
              <a:spcBef>
                <a:spcPts val="0"/>
              </a:spcBef>
              <a:spcAft>
                <a:spcPts val="0"/>
              </a:spcAft>
              <a:buNone/>
              <a:defRPr>
                <a:solidFill>
                  <a:srgbClr val="888888"/>
                </a:solidFill>
                <a:latin typeface="Calibri"/>
                <a:ea typeface="Calibri"/>
                <a:cs typeface="Calibri"/>
                <a:sym typeface="Calibri"/>
              </a:defRPr>
            </a:lvl7pPr>
            <a:lvl8pPr indent="0" lvl="7" marL="0" algn="r">
              <a:lnSpc>
                <a:spcPct val="100000"/>
              </a:lnSpc>
              <a:spcBef>
                <a:spcPts val="0"/>
              </a:spcBef>
              <a:spcAft>
                <a:spcPts val="0"/>
              </a:spcAft>
              <a:buNone/>
              <a:defRPr>
                <a:solidFill>
                  <a:srgbClr val="888888"/>
                </a:solidFill>
                <a:latin typeface="Calibri"/>
                <a:ea typeface="Calibri"/>
                <a:cs typeface="Calibri"/>
                <a:sym typeface="Calibri"/>
              </a:defRPr>
            </a:lvl8pPr>
            <a:lvl9pPr indent="0" lvl="8" marL="0" algn="r">
              <a:lnSpc>
                <a:spcPct val="100000"/>
              </a:lnSpc>
              <a:spcBef>
                <a:spcPts val="0"/>
              </a:spcBef>
              <a:spcAft>
                <a:spcPts val="0"/>
              </a:spcAft>
              <a:buNone/>
              <a:defRPr>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201" name="Shape 201"/>
        <p:cNvGrpSpPr/>
        <p:nvPr/>
      </p:nvGrpSpPr>
      <p:grpSpPr>
        <a:xfrm>
          <a:off x="0" y="0"/>
          <a:ext cx="0" cy="0"/>
          <a:chOff x="0" y="0"/>
          <a:chExt cx="0" cy="0"/>
        </a:xfrm>
      </p:grpSpPr>
      <p:sp>
        <p:nvSpPr>
          <p:cNvPr id="202" name="Google Shape;202;p34"/>
          <p:cNvSpPr txBox="1"/>
          <p:nvPr>
            <p:ph type="title"/>
          </p:nvPr>
        </p:nvSpPr>
        <p:spPr>
          <a:xfrm>
            <a:off x="629841"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3" name="Google Shape;203;p34"/>
          <p:cNvSpPr txBox="1"/>
          <p:nvPr>
            <p:ph idx="1" type="body"/>
          </p:nvPr>
        </p:nvSpPr>
        <p:spPr>
          <a:xfrm>
            <a:off x="629842" y="1260872"/>
            <a:ext cx="3868340" cy="6179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204" name="Google Shape;204;p34"/>
          <p:cNvSpPr txBox="1"/>
          <p:nvPr>
            <p:ph idx="2" type="body"/>
          </p:nvPr>
        </p:nvSpPr>
        <p:spPr>
          <a:xfrm>
            <a:off x="629842" y="1878806"/>
            <a:ext cx="3868340" cy="276344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05" name="Google Shape;205;p34"/>
          <p:cNvSpPr txBox="1"/>
          <p:nvPr>
            <p:ph idx="3" type="body"/>
          </p:nvPr>
        </p:nvSpPr>
        <p:spPr>
          <a:xfrm>
            <a:off x="4629150" y="1260872"/>
            <a:ext cx="3887391" cy="6179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206" name="Google Shape;206;p34"/>
          <p:cNvSpPr txBox="1"/>
          <p:nvPr>
            <p:ph idx="4" type="body"/>
          </p:nvPr>
        </p:nvSpPr>
        <p:spPr>
          <a:xfrm>
            <a:off x="4629150" y="1878806"/>
            <a:ext cx="3887391" cy="276344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07" name="Google Shape;207;p34"/>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8" name="Google Shape;208;p34"/>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9" name="Google Shape;209;p3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888888"/>
                </a:solidFill>
                <a:latin typeface="Calibri"/>
                <a:ea typeface="Calibri"/>
                <a:cs typeface="Calibri"/>
                <a:sym typeface="Calibri"/>
              </a:defRPr>
            </a:lvl1pPr>
            <a:lvl2pPr indent="0" lvl="1" marL="0" algn="r">
              <a:lnSpc>
                <a:spcPct val="100000"/>
              </a:lnSpc>
              <a:spcBef>
                <a:spcPts val="0"/>
              </a:spcBef>
              <a:spcAft>
                <a:spcPts val="0"/>
              </a:spcAft>
              <a:buNone/>
              <a:defRPr>
                <a:solidFill>
                  <a:srgbClr val="888888"/>
                </a:solidFill>
                <a:latin typeface="Calibri"/>
                <a:ea typeface="Calibri"/>
                <a:cs typeface="Calibri"/>
                <a:sym typeface="Calibri"/>
              </a:defRPr>
            </a:lvl2pPr>
            <a:lvl3pPr indent="0" lvl="2" marL="0" algn="r">
              <a:lnSpc>
                <a:spcPct val="100000"/>
              </a:lnSpc>
              <a:spcBef>
                <a:spcPts val="0"/>
              </a:spcBef>
              <a:spcAft>
                <a:spcPts val="0"/>
              </a:spcAft>
              <a:buNone/>
              <a:defRPr>
                <a:solidFill>
                  <a:srgbClr val="888888"/>
                </a:solidFill>
                <a:latin typeface="Calibri"/>
                <a:ea typeface="Calibri"/>
                <a:cs typeface="Calibri"/>
                <a:sym typeface="Calibri"/>
              </a:defRPr>
            </a:lvl3pPr>
            <a:lvl4pPr indent="0" lvl="3" marL="0" algn="r">
              <a:lnSpc>
                <a:spcPct val="100000"/>
              </a:lnSpc>
              <a:spcBef>
                <a:spcPts val="0"/>
              </a:spcBef>
              <a:spcAft>
                <a:spcPts val="0"/>
              </a:spcAft>
              <a:buNone/>
              <a:defRPr>
                <a:solidFill>
                  <a:srgbClr val="888888"/>
                </a:solidFill>
                <a:latin typeface="Calibri"/>
                <a:ea typeface="Calibri"/>
                <a:cs typeface="Calibri"/>
                <a:sym typeface="Calibri"/>
              </a:defRPr>
            </a:lvl4pPr>
            <a:lvl5pPr indent="0" lvl="4" marL="0" algn="r">
              <a:lnSpc>
                <a:spcPct val="100000"/>
              </a:lnSpc>
              <a:spcBef>
                <a:spcPts val="0"/>
              </a:spcBef>
              <a:spcAft>
                <a:spcPts val="0"/>
              </a:spcAft>
              <a:buNone/>
              <a:defRPr>
                <a:solidFill>
                  <a:srgbClr val="888888"/>
                </a:solidFill>
                <a:latin typeface="Calibri"/>
                <a:ea typeface="Calibri"/>
                <a:cs typeface="Calibri"/>
                <a:sym typeface="Calibri"/>
              </a:defRPr>
            </a:lvl5pPr>
            <a:lvl6pPr indent="0" lvl="5" marL="0" algn="r">
              <a:lnSpc>
                <a:spcPct val="100000"/>
              </a:lnSpc>
              <a:spcBef>
                <a:spcPts val="0"/>
              </a:spcBef>
              <a:spcAft>
                <a:spcPts val="0"/>
              </a:spcAft>
              <a:buNone/>
              <a:defRPr>
                <a:solidFill>
                  <a:srgbClr val="888888"/>
                </a:solidFill>
                <a:latin typeface="Calibri"/>
                <a:ea typeface="Calibri"/>
                <a:cs typeface="Calibri"/>
                <a:sym typeface="Calibri"/>
              </a:defRPr>
            </a:lvl6pPr>
            <a:lvl7pPr indent="0" lvl="6" marL="0" algn="r">
              <a:lnSpc>
                <a:spcPct val="100000"/>
              </a:lnSpc>
              <a:spcBef>
                <a:spcPts val="0"/>
              </a:spcBef>
              <a:spcAft>
                <a:spcPts val="0"/>
              </a:spcAft>
              <a:buNone/>
              <a:defRPr>
                <a:solidFill>
                  <a:srgbClr val="888888"/>
                </a:solidFill>
                <a:latin typeface="Calibri"/>
                <a:ea typeface="Calibri"/>
                <a:cs typeface="Calibri"/>
                <a:sym typeface="Calibri"/>
              </a:defRPr>
            </a:lvl7pPr>
            <a:lvl8pPr indent="0" lvl="7" marL="0" algn="r">
              <a:lnSpc>
                <a:spcPct val="100000"/>
              </a:lnSpc>
              <a:spcBef>
                <a:spcPts val="0"/>
              </a:spcBef>
              <a:spcAft>
                <a:spcPts val="0"/>
              </a:spcAft>
              <a:buNone/>
              <a:defRPr>
                <a:solidFill>
                  <a:srgbClr val="888888"/>
                </a:solidFill>
                <a:latin typeface="Calibri"/>
                <a:ea typeface="Calibri"/>
                <a:cs typeface="Calibri"/>
                <a:sym typeface="Calibri"/>
              </a:defRPr>
            </a:lvl8pPr>
            <a:lvl9pPr indent="0" lvl="8" marL="0" algn="r">
              <a:lnSpc>
                <a:spcPct val="100000"/>
              </a:lnSpc>
              <a:spcBef>
                <a:spcPts val="0"/>
              </a:spcBef>
              <a:spcAft>
                <a:spcPts val="0"/>
              </a:spcAft>
              <a:buNone/>
              <a:defRPr>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210" name="Shape 210"/>
        <p:cNvGrpSpPr/>
        <p:nvPr/>
      </p:nvGrpSpPr>
      <p:grpSpPr>
        <a:xfrm>
          <a:off x="0" y="0"/>
          <a:ext cx="0" cy="0"/>
          <a:chOff x="0" y="0"/>
          <a:chExt cx="0" cy="0"/>
        </a:xfrm>
      </p:grpSpPr>
      <p:sp>
        <p:nvSpPr>
          <p:cNvPr id="211" name="Google Shape;211;p35"/>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2" name="Google Shape;212;p35"/>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3" name="Google Shape;213;p35"/>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4" name="Google Shape;214;p35"/>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888888"/>
                </a:solidFill>
                <a:latin typeface="Calibri"/>
                <a:ea typeface="Calibri"/>
                <a:cs typeface="Calibri"/>
                <a:sym typeface="Calibri"/>
              </a:defRPr>
            </a:lvl1pPr>
            <a:lvl2pPr indent="0" lvl="1" marL="0" algn="r">
              <a:lnSpc>
                <a:spcPct val="100000"/>
              </a:lnSpc>
              <a:spcBef>
                <a:spcPts val="0"/>
              </a:spcBef>
              <a:spcAft>
                <a:spcPts val="0"/>
              </a:spcAft>
              <a:buNone/>
              <a:defRPr>
                <a:solidFill>
                  <a:srgbClr val="888888"/>
                </a:solidFill>
                <a:latin typeface="Calibri"/>
                <a:ea typeface="Calibri"/>
                <a:cs typeface="Calibri"/>
                <a:sym typeface="Calibri"/>
              </a:defRPr>
            </a:lvl2pPr>
            <a:lvl3pPr indent="0" lvl="2" marL="0" algn="r">
              <a:lnSpc>
                <a:spcPct val="100000"/>
              </a:lnSpc>
              <a:spcBef>
                <a:spcPts val="0"/>
              </a:spcBef>
              <a:spcAft>
                <a:spcPts val="0"/>
              </a:spcAft>
              <a:buNone/>
              <a:defRPr>
                <a:solidFill>
                  <a:srgbClr val="888888"/>
                </a:solidFill>
                <a:latin typeface="Calibri"/>
                <a:ea typeface="Calibri"/>
                <a:cs typeface="Calibri"/>
                <a:sym typeface="Calibri"/>
              </a:defRPr>
            </a:lvl3pPr>
            <a:lvl4pPr indent="0" lvl="3" marL="0" algn="r">
              <a:lnSpc>
                <a:spcPct val="100000"/>
              </a:lnSpc>
              <a:spcBef>
                <a:spcPts val="0"/>
              </a:spcBef>
              <a:spcAft>
                <a:spcPts val="0"/>
              </a:spcAft>
              <a:buNone/>
              <a:defRPr>
                <a:solidFill>
                  <a:srgbClr val="888888"/>
                </a:solidFill>
                <a:latin typeface="Calibri"/>
                <a:ea typeface="Calibri"/>
                <a:cs typeface="Calibri"/>
                <a:sym typeface="Calibri"/>
              </a:defRPr>
            </a:lvl4pPr>
            <a:lvl5pPr indent="0" lvl="4" marL="0" algn="r">
              <a:lnSpc>
                <a:spcPct val="100000"/>
              </a:lnSpc>
              <a:spcBef>
                <a:spcPts val="0"/>
              </a:spcBef>
              <a:spcAft>
                <a:spcPts val="0"/>
              </a:spcAft>
              <a:buNone/>
              <a:defRPr>
                <a:solidFill>
                  <a:srgbClr val="888888"/>
                </a:solidFill>
                <a:latin typeface="Calibri"/>
                <a:ea typeface="Calibri"/>
                <a:cs typeface="Calibri"/>
                <a:sym typeface="Calibri"/>
              </a:defRPr>
            </a:lvl5pPr>
            <a:lvl6pPr indent="0" lvl="5" marL="0" algn="r">
              <a:lnSpc>
                <a:spcPct val="100000"/>
              </a:lnSpc>
              <a:spcBef>
                <a:spcPts val="0"/>
              </a:spcBef>
              <a:spcAft>
                <a:spcPts val="0"/>
              </a:spcAft>
              <a:buNone/>
              <a:defRPr>
                <a:solidFill>
                  <a:srgbClr val="888888"/>
                </a:solidFill>
                <a:latin typeface="Calibri"/>
                <a:ea typeface="Calibri"/>
                <a:cs typeface="Calibri"/>
                <a:sym typeface="Calibri"/>
              </a:defRPr>
            </a:lvl6pPr>
            <a:lvl7pPr indent="0" lvl="6" marL="0" algn="r">
              <a:lnSpc>
                <a:spcPct val="100000"/>
              </a:lnSpc>
              <a:spcBef>
                <a:spcPts val="0"/>
              </a:spcBef>
              <a:spcAft>
                <a:spcPts val="0"/>
              </a:spcAft>
              <a:buNone/>
              <a:defRPr>
                <a:solidFill>
                  <a:srgbClr val="888888"/>
                </a:solidFill>
                <a:latin typeface="Calibri"/>
                <a:ea typeface="Calibri"/>
                <a:cs typeface="Calibri"/>
                <a:sym typeface="Calibri"/>
              </a:defRPr>
            </a:lvl7pPr>
            <a:lvl8pPr indent="0" lvl="7" marL="0" algn="r">
              <a:lnSpc>
                <a:spcPct val="100000"/>
              </a:lnSpc>
              <a:spcBef>
                <a:spcPts val="0"/>
              </a:spcBef>
              <a:spcAft>
                <a:spcPts val="0"/>
              </a:spcAft>
              <a:buNone/>
              <a:defRPr>
                <a:solidFill>
                  <a:srgbClr val="888888"/>
                </a:solidFill>
                <a:latin typeface="Calibri"/>
                <a:ea typeface="Calibri"/>
                <a:cs typeface="Calibri"/>
                <a:sym typeface="Calibri"/>
              </a:defRPr>
            </a:lvl8pPr>
            <a:lvl9pPr indent="0" lvl="8" marL="0" algn="r">
              <a:lnSpc>
                <a:spcPct val="100000"/>
              </a:lnSpc>
              <a:spcBef>
                <a:spcPts val="0"/>
              </a:spcBef>
              <a:spcAft>
                <a:spcPts val="0"/>
              </a:spcAft>
              <a:buNone/>
              <a:defRPr>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215" name="Shape 215"/>
        <p:cNvGrpSpPr/>
        <p:nvPr/>
      </p:nvGrpSpPr>
      <p:grpSpPr>
        <a:xfrm>
          <a:off x="0" y="0"/>
          <a:ext cx="0" cy="0"/>
          <a:chOff x="0" y="0"/>
          <a:chExt cx="0" cy="0"/>
        </a:xfrm>
      </p:grpSpPr>
      <p:sp>
        <p:nvSpPr>
          <p:cNvPr id="216" name="Google Shape;216;p36"/>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7" name="Google Shape;217;p36"/>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8" name="Google Shape;218;p36"/>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888888"/>
                </a:solidFill>
                <a:latin typeface="Calibri"/>
                <a:ea typeface="Calibri"/>
                <a:cs typeface="Calibri"/>
                <a:sym typeface="Calibri"/>
              </a:defRPr>
            </a:lvl1pPr>
            <a:lvl2pPr indent="0" lvl="1" marL="0" algn="r">
              <a:lnSpc>
                <a:spcPct val="100000"/>
              </a:lnSpc>
              <a:spcBef>
                <a:spcPts val="0"/>
              </a:spcBef>
              <a:spcAft>
                <a:spcPts val="0"/>
              </a:spcAft>
              <a:buNone/>
              <a:defRPr>
                <a:solidFill>
                  <a:srgbClr val="888888"/>
                </a:solidFill>
                <a:latin typeface="Calibri"/>
                <a:ea typeface="Calibri"/>
                <a:cs typeface="Calibri"/>
                <a:sym typeface="Calibri"/>
              </a:defRPr>
            </a:lvl2pPr>
            <a:lvl3pPr indent="0" lvl="2" marL="0" algn="r">
              <a:lnSpc>
                <a:spcPct val="100000"/>
              </a:lnSpc>
              <a:spcBef>
                <a:spcPts val="0"/>
              </a:spcBef>
              <a:spcAft>
                <a:spcPts val="0"/>
              </a:spcAft>
              <a:buNone/>
              <a:defRPr>
                <a:solidFill>
                  <a:srgbClr val="888888"/>
                </a:solidFill>
                <a:latin typeface="Calibri"/>
                <a:ea typeface="Calibri"/>
                <a:cs typeface="Calibri"/>
                <a:sym typeface="Calibri"/>
              </a:defRPr>
            </a:lvl3pPr>
            <a:lvl4pPr indent="0" lvl="3" marL="0" algn="r">
              <a:lnSpc>
                <a:spcPct val="100000"/>
              </a:lnSpc>
              <a:spcBef>
                <a:spcPts val="0"/>
              </a:spcBef>
              <a:spcAft>
                <a:spcPts val="0"/>
              </a:spcAft>
              <a:buNone/>
              <a:defRPr>
                <a:solidFill>
                  <a:srgbClr val="888888"/>
                </a:solidFill>
                <a:latin typeface="Calibri"/>
                <a:ea typeface="Calibri"/>
                <a:cs typeface="Calibri"/>
                <a:sym typeface="Calibri"/>
              </a:defRPr>
            </a:lvl4pPr>
            <a:lvl5pPr indent="0" lvl="4" marL="0" algn="r">
              <a:lnSpc>
                <a:spcPct val="100000"/>
              </a:lnSpc>
              <a:spcBef>
                <a:spcPts val="0"/>
              </a:spcBef>
              <a:spcAft>
                <a:spcPts val="0"/>
              </a:spcAft>
              <a:buNone/>
              <a:defRPr>
                <a:solidFill>
                  <a:srgbClr val="888888"/>
                </a:solidFill>
                <a:latin typeface="Calibri"/>
                <a:ea typeface="Calibri"/>
                <a:cs typeface="Calibri"/>
                <a:sym typeface="Calibri"/>
              </a:defRPr>
            </a:lvl5pPr>
            <a:lvl6pPr indent="0" lvl="5" marL="0" algn="r">
              <a:lnSpc>
                <a:spcPct val="100000"/>
              </a:lnSpc>
              <a:spcBef>
                <a:spcPts val="0"/>
              </a:spcBef>
              <a:spcAft>
                <a:spcPts val="0"/>
              </a:spcAft>
              <a:buNone/>
              <a:defRPr>
                <a:solidFill>
                  <a:srgbClr val="888888"/>
                </a:solidFill>
                <a:latin typeface="Calibri"/>
                <a:ea typeface="Calibri"/>
                <a:cs typeface="Calibri"/>
                <a:sym typeface="Calibri"/>
              </a:defRPr>
            </a:lvl6pPr>
            <a:lvl7pPr indent="0" lvl="6" marL="0" algn="r">
              <a:lnSpc>
                <a:spcPct val="100000"/>
              </a:lnSpc>
              <a:spcBef>
                <a:spcPts val="0"/>
              </a:spcBef>
              <a:spcAft>
                <a:spcPts val="0"/>
              </a:spcAft>
              <a:buNone/>
              <a:defRPr>
                <a:solidFill>
                  <a:srgbClr val="888888"/>
                </a:solidFill>
                <a:latin typeface="Calibri"/>
                <a:ea typeface="Calibri"/>
                <a:cs typeface="Calibri"/>
                <a:sym typeface="Calibri"/>
              </a:defRPr>
            </a:lvl7pPr>
            <a:lvl8pPr indent="0" lvl="7" marL="0" algn="r">
              <a:lnSpc>
                <a:spcPct val="100000"/>
              </a:lnSpc>
              <a:spcBef>
                <a:spcPts val="0"/>
              </a:spcBef>
              <a:spcAft>
                <a:spcPts val="0"/>
              </a:spcAft>
              <a:buNone/>
              <a:defRPr>
                <a:solidFill>
                  <a:srgbClr val="888888"/>
                </a:solidFill>
                <a:latin typeface="Calibri"/>
                <a:ea typeface="Calibri"/>
                <a:cs typeface="Calibri"/>
                <a:sym typeface="Calibri"/>
              </a:defRPr>
            </a:lvl8pPr>
            <a:lvl9pPr indent="0" lvl="8" marL="0" algn="r">
              <a:lnSpc>
                <a:spcPct val="100000"/>
              </a:lnSpc>
              <a:spcBef>
                <a:spcPts val="0"/>
              </a:spcBef>
              <a:spcAft>
                <a:spcPts val="0"/>
              </a:spcAft>
              <a:buNone/>
              <a:defRPr>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219" name="Shape 219"/>
        <p:cNvGrpSpPr/>
        <p:nvPr/>
      </p:nvGrpSpPr>
      <p:grpSpPr>
        <a:xfrm>
          <a:off x="0" y="0"/>
          <a:ext cx="0" cy="0"/>
          <a:chOff x="0" y="0"/>
          <a:chExt cx="0" cy="0"/>
        </a:xfrm>
      </p:grpSpPr>
      <p:sp>
        <p:nvSpPr>
          <p:cNvPr id="220" name="Google Shape;220;p37"/>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1" name="Google Shape;221;p37"/>
          <p:cNvSpPr txBox="1"/>
          <p:nvPr>
            <p:ph idx="1" type="body"/>
          </p:nvPr>
        </p:nvSpPr>
        <p:spPr>
          <a:xfrm>
            <a:off x="3887391" y="740569"/>
            <a:ext cx="4629150" cy="3655219"/>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222" name="Google Shape;222;p37"/>
          <p:cNvSpPr txBox="1"/>
          <p:nvPr>
            <p:ph idx="2" type="body"/>
          </p:nvPr>
        </p:nvSpPr>
        <p:spPr>
          <a:xfrm>
            <a:off x="629841" y="1543050"/>
            <a:ext cx="2949178" cy="285869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223" name="Google Shape;223;p37"/>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4" name="Google Shape;224;p37"/>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5" name="Google Shape;225;p3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888888"/>
                </a:solidFill>
                <a:latin typeface="Calibri"/>
                <a:ea typeface="Calibri"/>
                <a:cs typeface="Calibri"/>
                <a:sym typeface="Calibri"/>
              </a:defRPr>
            </a:lvl1pPr>
            <a:lvl2pPr indent="0" lvl="1" marL="0" algn="r">
              <a:lnSpc>
                <a:spcPct val="100000"/>
              </a:lnSpc>
              <a:spcBef>
                <a:spcPts val="0"/>
              </a:spcBef>
              <a:spcAft>
                <a:spcPts val="0"/>
              </a:spcAft>
              <a:buNone/>
              <a:defRPr>
                <a:solidFill>
                  <a:srgbClr val="888888"/>
                </a:solidFill>
                <a:latin typeface="Calibri"/>
                <a:ea typeface="Calibri"/>
                <a:cs typeface="Calibri"/>
                <a:sym typeface="Calibri"/>
              </a:defRPr>
            </a:lvl2pPr>
            <a:lvl3pPr indent="0" lvl="2" marL="0" algn="r">
              <a:lnSpc>
                <a:spcPct val="100000"/>
              </a:lnSpc>
              <a:spcBef>
                <a:spcPts val="0"/>
              </a:spcBef>
              <a:spcAft>
                <a:spcPts val="0"/>
              </a:spcAft>
              <a:buNone/>
              <a:defRPr>
                <a:solidFill>
                  <a:srgbClr val="888888"/>
                </a:solidFill>
                <a:latin typeface="Calibri"/>
                <a:ea typeface="Calibri"/>
                <a:cs typeface="Calibri"/>
                <a:sym typeface="Calibri"/>
              </a:defRPr>
            </a:lvl3pPr>
            <a:lvl4pPr indent="0" lvl="3" marL="0" algn="r">
              <a:lnSpc>
                <a:spcPct val="100000"/>
              </a:lnSpc>
              <a:spcBef>
                <a:spcPts val="0"/>
              </a:spcBef>
              <a:spcAft>
                <a:spcPts val="0"/>
              </a:spcAft>
              <a:buNone/>
              <a:defRPr>
                <a:solidFill>
                  <a:srgbClr val="888888"/>
                </a:solidFill>
                <a:latin typeface="Calibri"/>
                <a:ea typeface="Calibri"/>
                <a:cs typeface="Calibri"/>
                <a:sym typeface="Calibri"/>
              </a:defRPr>
            </a:lvl4pPr>
            <a:lvl5pPr indent="0" lvl="4" marL="0" algn="r">
              <a:lnSpc>
                <a:spcPct val="100000"/>
              </a:lnSpc>
              <a:spcBef>
                <a:spcPts val="0"/>
              </a:spcBef>
              <a:spcAft>
                <a:spcPts val="0"/>
              </a:spcAft>
              <a:buNone/>
              <a:defRPr>
                <a:solidFill>
                  <a:srgbClr val="888888"/>
                </a:solidFill>
                <a:latin typeface="Calibri"/>
                <a:ea typeface="Calibri"/>
                <a:cs typeface="Calibri"/>
                <a:sym typeface="Calibri"/>
              </a:defRPr>
            </a:lvl5pPr>
            <a:lvl6pPr indent="0" lvl="5" marL="0" algn="r">
              <a:lnSpc>
                <a:spcPct val="100000"/>
              </a:lnSpc>
              <a:spcBef>
                <a:spcPts val="0"/>
              </a:spcBef>
              <a:spcAft>
                <a:spcPts val="0"/>
              </a:spcAft>
              <a:buNone/>
              <a:defRPr>
                <a:solidFill>
                  <a:srgbClr val="888888"/>
                </a:solidFill>
                <a:latin typeface="Calibri"/>
                <a:ea typeface="Calibri"/>
                <a:cs typeface="Calibri"/>
                <a:sym typeface="Calibri"/>
              </a:defRPr>
            </a:lvl6pPr>
            <a:lvl7pPr indent="0" lvl="6" marL="0" algn="r">
              <a:lnSpc>
                <a:spcPct val="100000"/>
              </a:lnSpc>
              <a:spcBef>
                <a:spcPts val="0"/>
              </a:spcBef>
              <a:spcAft>
                <a:spcPts val="0"/>
              </a:spcAft>
              <a:buNone/>
              <a:defRPr>
                <a:solidFill>
                  <a:srgbClr val="888888"/>
                </a:solidFill>
                <a:latin typeface="Calibri"/>
                <a:ea typeface="Calibri"/>
                <a:cs typeface="Calibri"/>
                <a:sym typeface="Calibri"/>
              </a:defRPr>
            </a:lvl7pPr>
            <a:lvl8pPr indent="0" lvl="7" marL="0" algn="r">
              <a:lnSpc>
                <a:spcPct val="100000"/>
              </a:lnSpc>
              <a:spcBef>
                <a:spcPts val="0"/>
              </a:spcBef>
              <a:spcAft>
                <a:spcPts val="0"/>
              </a:spcAft>
              <a:buNone/>
              <a:defRPr>
                <a:solidFill>
                  <a:srgbClr val="888888"/>
                </a:solidFill>
                <a:latin typeface="Calibri"/>
                <a:ea typeface="Calibri"/>
                <a:cs typeface="Calibri"/>
                <a:sym typeface="Calibri"/>
              </a:defRPr>
            </a:lvl8pPr>
            <a:lvl9pPr indent="0" lvl="8" marL="0" algn="r">
              <a:lnSpc>
                <a:spcPct val="100000"/>
              </a:lnSpc>
              <a:spcBef>
                <a:spcPts val="0"/>
              </a:spcBef>
              <a:spcAft>
                <a:spcPts val="0"/>
              </a:spcAft>
              <a:buNone/>
              <a:defRPr>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226" name="Shape 226"/>
        <p:cNvGrpSpPr/>
        <p:nvPr/>
      </p:nvGrpSpPr>
      <p:grpSpPr>
        <a:xfrm>
          <a:off x="0" y="0"/>
          <a:ext cx="0" cy="0"/>
          <a:chOff x="0" y="0"/>
          <a:chExt cx="0" cy="0"/>
        </a:xfrm>
      </p:grpSpPr>
      <p:sp>
        <p:nvSpPr>
          <p:cNvPr id="227" name="Google Shape;227;p38"/>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8" name="Google Shape;228;p38"/>
          <p:cNvSpPr/>
          <p:nvPr>
            <p:ph idx="2" type="pic"/>
          </p:nvPr>
        </p:nvSpPr>
        <p:spPr>
          <a:xfrm>
            <a:off x="3887391" y="740569"/>
            <a:ext cx="4629150" cy="3655219"/>
          </a:xfrm>
          <a:prstGeom prst="rect">
            <a:avLst/>
          </a:prstGeom>
          <a:noFill/>
          <a:ln>
            <a:noFill/>
          </a:ln>
        </p:spPr>
      </p:sp>
      <p:sp>
        <p:nvSpPr>
          <p:cNvPr id="229" name="Google Shape;229;p38"/>
          <p:cNvSpPr txBox="1"/>
          <p:nvPr>
            <p:ph idx="1" type="body"/>
          </p:nvPr>
        </p:nvSpPr>
        <p:spPr>
          <a:xfrm>
            <a:off x="629841" y="1543050"/>
            <a:ext cx="2949178" cy="285869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230" name="Google Shape;230;p38"/>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1" name="Google Shape;231;p38"/>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2" name="Google Shape;232;p38"/>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888888"/>
                </a:solidFill>
                <a:latin typeface="Calibri"/>
                <a:ea typeface="Calibri"/>
                <a:cs typeface="Calibri"/>
                <a:sym typeface="Calibri"/>
              </a:defRPr>
            </a:lvl1pPr>
            <a:lvl2pPr indent="0" lvl="1" marL="0" algn="r">
              <a:lnSpc>
                <a:spcPct val="100000"/>
              </a:lnSpc>
              <a:spcBef>
                <a:spcPts val="0"/>
              </a:spcBef>
              <a:spcAft>
                <a:spcPts val="0"/>
              </a:spcAft>
              <a:buNone/>
              <a:defRPr>
                <a:solidFill>
                  <a:srgbClr val="888888"/>
                </a:solidFill>
                <a:latin typeface="Calibri"/>
                <a:ea typeface="Calibri"/>
                <a:cs typeface="Calibri"/>
                <a:sym typeface="Calibri"/>
              </a:defRPr>
            </a:lvl2pPr>
            <a:lvl3pPr indent="0" lvl="2" marL="0" algn="r">
              <a:lnSpc>
                <a:spcPct val="100000"/>
              </a:lnSpc>
              <a:spcBef>
                <a:spcPts val="0"/>
              </a:spcBef>
              <a:spcAft>
                <a:spcPts val="0"/>
              </a:spcAft>
              <a:buNone/>
              <a:defRPr>
                <a:solidFill>
                  <a:srgbClr val="888888"/>
                </a:solidFill>
                <a:latin typeface="Calibri"/>
                <a:ea typeface="Calibri"/>
                <a:cs typeface="Calibri"/>
                <a:sym typeface="Calibri"/>
              </a:defRPr>
            </a:lvl3pPr>
            <a:lvl4pPr indent="0" lvl="3" marL="0" algn="r">
              <a:lnSpc>
                <a:spcPct val="100000"/>
              </a:lnSpc>
              <a:spcBef>
                <a:spcPts val="0"/>
              </a:spcBef>
              <a:spcAft>
                <a:spcPts val="0"/>
              </a:spcAft>
              <a:buNone/>
              <a:defRPr>
                <a:solidFill>
                  <a:srgbClr val="888888"/>
                </a:solidFill>
                <a:latin typeface="Calibri"/>
                <a:ea typeface="Calibri"/>
                <a:cs typeface="Calibri"/>
                <a:sym typeface="Calibri"/>
              </a:defRPr>
            </a:lvl4pPr>
            <a:lvl5pPr indent="0" lvl="4" marL="0" algn="r">
              <a:lnSpc>
                <a:spcPct val="100000"/>
              </a:lnSpc>
              <a:spcBef>
                <a:spcPts val="0"/>
              </a:spcBef>
              <a:spcAft>
                <a:spcPts val="0"/>
              </a:spcAft>
              <a:buNone/>
              <a:defRPr>
                <a:solidFill>
                  <a:srgbClr val="888888"/>
                </a:solidFill>
                <a:latin typeface="Calibri"/>
                <a:ea typeface="Calibri"/>
                <a:cs typeface="Calibri"/>
                <a:sym typeface="Calibri"/>
              </a:defRPr>
            </a:lvl5pPr>
            <a:lvl6pPr indent="0" lvl="5" marL="0" algn="r">
              <a:lnSpc>
                <a:spcPct val="100000"/>
              </a:lnSpc>
              <a:spcBef>
                <a:spcPts val="0"/>
              </a:spcBef>
              <a:spcAft>
                <a:spcPts val="0"/>
              </a:spcAft>
              <a:buNone/>
              <a:defRPr>
                <a:solidFill>
                  <a:srgbClr val="888888"/>
                </a:solidFill>
                <a:latin typeface="Calibri"/>
                <a:ea typeface="Calibri"/>
                <a:cs typeface="Calibri"/>
                <a:sym typeface="Calibri"/>
              </a:defRPr>
            </a:lvl6pPr>
            <a:lvl7pPr indent="0" lvl="6" marL="0" algn="r">
              <a:lnSpc>
                <a:spcPct val="100000"/>
              </a:lnSpc>
              <a:spcBef>
                <a:spcPts val="0"/>
              </a:spcBef>
              <a:spcAft>
                <a:spcPts val="0"/>
              </a:spcAft>
              <a:buNone/>
              <a:defRPr>
                <a:solidFill>
                  <a:srgbClr val="888888"/>
                </a:solidFill>
                <a:latin typeface="Calibri"/>
                <a:ea typeface="Calibri"/>
                <a:cs typeface="Calibri"/>
                <a:sym typeface="Calibri"/>
              </a:defRPr>
            </a:lvl7pPr>
            <a:lvl8pPr indent="0" lvl="7" marL="0" algn="r">
              <a:lnSpc>
                <a:spcPct val="100000"/>
              </a:lnSpc>
              <a:spcBef>
                <a:spcPts val="0"/>
              </a:spcBef>
              <a:spcAft>
                <a:spcPts val="0"/>
              </a:spcAft>
              <a:buNone/>
              <a:defRPr>
                <a:solidFill>
                  <a:srgbClr val="888888"/>
                </a:solidFill>
                <a:latin typeface="Calibri"/>
                <a:ea typeface="Calibri"/>
                <a:cs typeface="Calibri"/>
                <a:sym typeface="Calibri"/>
              </a:defRPr>
            </a:lvl8pPr>
            <a:lvl9pPr indent="0" lvl="8" marL="0" algn="r">
              <a:lnSpc>
                <a:spcPct val="100000"/>
              </a:lnSpc>
              <a:spcBef>
                <a:spcPts val="0"/>
              </a:spcBef>
              <a:spcAft>
                <a:spcPts val="0"/>
              </a:spcAft>
              <a:buNone/>
              <a:defRPr>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233" name="Shape 233"/>
        <p:cNvGrpSpPr/>
        <p:nvPr/>
      </p:nvGrpSpPr>
      <p:grpSpPr>
        <a:xfrm>
          <a:off x="0" y="0"/>
          <a:ext cx="0" cy="0"/>
          <a:chOff x="0" y="0"/>
          <a:chExt cx="0" cy="0"/>
        </a:xfrm>
      </p:grpSpPr>
      <p:sp>
        <p:nvSpPr>
          <p:cNvPr id="234" name="Google Shape;234;p39"/>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5" name="Google Shape;235;p39"/>
          <p:cNvSpPr txBox="1"/>
          <p:nvPr>
            <p:ph idx="1" type="body"/>
          </p:nvPr>
        </p:nvSpPr>
        <p:spPr>
          <a:xfrm rot="5400000">
            <a:off x="2940248" y="-942379"/>
            <a:ext cx="3263504"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36" name="Google Shape;236;p39"/>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7" name="Google Shape;237;p39"/>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8" name="Google Shape;238;p3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888888"/>
                </a:solidFill>
                <a:latin typeface="Calibri"/>
                <a:ea typeface="Calibri"/>
                <a:cs typeface="Calibri"/>
                <a:sym typeface="Calibri"/>
              </a:defRPr>
            </a:lvl1pPr>
            <a:lvl2pPr indent="0" lvl="1" marL="0" algn="r">
              <a:lnSpc>
                <a:spcPct val="100000"/>
              </a:lnSpc>
              <a:spcBef>
                <a:spcPts val="0"/>
              </a:spcBef>
              <a:spcAft>
                <a:spcPts val="0"/>
              </a:spcAft>
              <a:buNone/>
              <a:defRPr>
                <a:solidFill>
                  <a:srgbClr val="888888"/>
                </a:solidFill>
                <a:latin typeface="Calibri"/>
                <a:ea typeface="Calibri"/>
                <a:cs typeface="Calibri"/>
                <a:sym typeface="Calibri"/>
              </a:defRPr>
            </a:lvl2pPr>
            <a:lvl3pPr indent="0" lvl="2" marL="0" algn="r">
              <a:lnSpc>
                <a:spcPct val="100000"/>
              </a:lnSpc>
              <a:spcBef>
                <a:spcPts val="0"/>
              </a:spcBef>
              <a:spcAft>
                <a:spcPts val="0"/>
              </a:spcAft>
              <a:buNone/>
              <a:defRPr>
                <a:solidFill>
                  <a:srgbClr val="888888"/>
                </a:solidFill>
                <a:latin typeface="Calibri"/>
                <a:ea typeface="Calibri"/>
                <a:cs typeface="Calibri"/>
                <a:sym typeface="Calibri"/>
              </a:defRPr>
            </a:lvl3pPr>
            <a:lvl4pPr indent="0" lvl="3" marL="0" algn="r">
              <a:lnSpc>
                <a:spcPct val="100000"/>
              </a:lnSpc>
              <a:spcBef>
                <a:spcPts val="0"/>
              </a:spcBef>
              <a:spcAft>
                <a:spcPts val="0"/>
              </a:spcAft>
              <a:buNone/>
              <a:defRPr>
                <a:solidFill>
                  <a:srgbClr val="888888"/>
                </a:solidFill>
                <a:latin typeface="Calibri"/>
                <a:ea typeface="Calibri"/>
                <a:cs typeface="Calibri"/>
                <a:sym typeface="Calibri"/>
              </a:defRPr>
            </a:lvl4pPr>
            <a:lvl5pPr indent="0" lvl="4" marL="0" algn="r">
              <a:lnSpc>
                <a:spcPct val="100000"/>
              </a:lnSpc>
              <a:spcBef>
                <a:spcPts val="0"/>
              </a:spcBef>
              <a:spcAft>
                <a:spcPts val="0"/>
              </a:spcAft>
              <a:buNone/>
              <a:defRPr>
                <a:solidFill>
                  <a:srgbClr val="888888"/>
                </a:solidFill>
                <a:latin typeface="Calibri"/>
                <a:ea typeface="Calibri"/>
                <a:cs typeface="Calibri"/>
                <a:sym typeface="Calibri"/>
              </a:defRPr>
            </a:lvl5pPr>
            <a:lvl6pPr indent="0" lvl="5" marL="0" algn="r">
              <a:lnSpc>
                <a:spcPct val="100000"/>
              </a:lnSpc>
              <a:spcBef>
                <a:spcPts val="0"/>
              </a:spcBef>
              <a:spcAft>
                <a:spcPts val="0"/>
              </a:spcAft>
              <a:buNone/>
              <a:defRPr>
                <a:solidFill>
                  <a:srgbClr val="888888"/>
                </a:solidFill>
                <a:latin typeface="Calibri"/>
                <a:ea typeface="Calibri"/>
                <a:cs typeface="Calibri"/>
                <a:sym typeface="Calibri"/>
              </a:defRPr>
            </a:lvl6pPr>
            <a:lvl7pPr indent="0" lvl="6" marL="0" algn="r">
              <a:lnSpc>
                <a:spcPct val="100000"/>
              </a:lnSpc>
              <a:spcBef>
                <a:spcPts val="0"/>
              </a:spcBef>
              <a:spcAft>
                <a:spcPts val="0"/>
              </a:spcAft>
              <a:buNone/>
              <a:defRPr>
                <a:solidFill>
                  <a:srgbClr val="888888"/>
                </a:solidFill>
                <a:latin typeface="Calibri"/>
                <a:ea typeface="Calibri"/>
                <a:cs typeface="Calibri"/>
                <a:sym typeface="Calibri"/>
              </a:defRPr>
            </a:lvl7pPr>
            <a:lvl8pPr indent="0" lvl="7" marL="0" algn="r">
              <a:lnSpc>
                <a:spcPct val="100000"/>
              </a:lnSpc>
              <a:spcBef>
                <a:spcPts val="0"/>
              </a:spcBef>
              <a:spcAft>
                <a:spcPts val="0"/>
              </a:spcAft>
              <a:buNone/>
              <a:defRPr>
                <a:solidFill>
                  <a:srgbClr val="888888"/>
                </a:solidFill>
                <a:latin typeface="Calibri"/>
                <a:ea typeface="Calibri"/>
                <a:cs typeface="Calibri"/>
                <a:sym typeface="Calibri"/>
              </a:defRPr>
            </a:lvl8pPr>
            <a:lvl9pPr indent="0" lvl="8" marL="0" algn="r">
              <a:lnSpc>
                <a:spcPct val="100000"/>
              </a:lnSpc>
              <a:spcBef>
                <a:spcPts val="0"/>
              </a:spcBef>
              <a:spcAft>
                <a:spcPts val="0"/>
              </a:spcAft>
              <a:buNone/>
              <a:defRPr>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239" name="Shape 239"/>
        <p:cNvGrpSpPr/>
        <p:nvPr/>
      </p:nvGrpSpPr>
      <p:grpSpPr>
        <a:xfrm>
          <a:off x="0" y="0"/>
          <a:ext cx="0" cy="0"/>
          <a:chOff x="0" y="0"/>
          <a:chExt cx="0" cy="0"/>
        </a:xfrm>
      </p:grpSpPr>
      <p:sp>
        <p:nvSpPr>
          <p:cNvPr id="240" name="Google Shape;240;p40"/>
          <p:cNvSpPr txBox="1"/>
          <p:nvPr>
            <p:ph type="title"/>
          </p:nvPr>
        </p:nvSpPr>
        <p:spPr>
          <a:xfrm rot="5400000">
            <a:off x="5350073" y="1467446"/>
            <a:ext cx="4358879"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1" name="Google Shape;241;p40"/>
          <p:cNvSpPr txBox="1"/>
          <p:nvPr>
            <p:ph idx="1" type="body"/>
          </p:nvPr>
        </p:nvSpPr>
        <p:spPr>
          <a:xfrm rot="5400000">
            <a:off x="1349573" y="-447079"/>
            <a:ext cx="4358879"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42" name="Google Shape;242;p40"/>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3" name="Google Shape;243;p40"/>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4" name="Google Shape;244;p40"/>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solidFill>
                  <a:srgbClr val="888888"/>
                </a:solidFill>
                <a:latin typeface="Calibri"/>
                <a:ea typeface="Calibri"/>
                <a:cs typeface="Calibri"/>
                <a:sym typeface="Calibri"/>
              </a:defRPr>
            </a:lvl1pPr>
            <a:lvl2pPr indent="0" lvl="1" marL="0" algn="r">
              <a:lnSpc>
                <a:spcPct val="100000"/>
              </a:lnSpc>
              <a:spcBef>
                <a:spcPts val="0"/>
              </a:spcBef>
              <a:spcAft>
                <a:spcPts val="0"/>
              </a:spcAft>
              <a:buNone/>
              <a:defRPr>
                <a:solidFill>
                  <a:srgbClr val="888888"/>
                </a:solidFill>
                <a:latin typeface="Calibri"/>
                <a:ea typeface="Calibri"/>
                <a:cs typeface="Calibri"/>
                <a:sym typeface="Calibri"/>
              </a:defRPr>
            </a:lvl2pPr>
            <a:lvl3pPr indent="0" lvl="2" marL="0" algn="r">
              <a:lnSpc>
                <a:spcPct val="100000"/>
              </a:lnSpc>
              <a:spcBef>
                <a:spcPts val="0"/>
              </a:spcBef>
              <a:spcAft>
                <a:spcPts val="0"/>
              </a:spcAft>
              <a:buNone/>
              <a:defRPr>
                <a:solidFill>
                  <a:srgbClr val="888888"/>
                </a:solidFill>
                <a:latin typeface="Calibri"/>
                <a:ea typeface="Calibri"/>
                <a:cs typeface="Calibri"/>
                <a:sym typeface="Calibri"/>
              </a:defRPr>
            </a:lvl3pPr>
            <a:lvl4pPr indent="0" lvl="3" marL="0" algn="r">
              <a:lnSpc>
                <a:spcPct val="100000"/>
              </a:lnSpc>
              <a:spcBef>
                <a:spcPts val="0"/>
              </a:spcBef>
              <a:spcAft>
                <a:spcPts val="0"/>
              </a:spcAft>
              <a:buNone/>
              <a:defRPr>
                <a:solidFill>
                  <a:srgbClr val="888888"/>
                </a:solidFill>
                <a:latin typeface="Calibri"/>
                <a:ea typeface="Calibri"/>
                <a:cs typeface="Calibri"/>
                <a:sym typeface="Calibri"/>
              </a:defRPr>
            </a:lvl4pPr>
            <a:lvl5pPr indent="0" lvl="4" marL="0" algn="r">
              <a:lnSpc>
                <a:spcPct val="100000"/>
              </a:lnSpc>
              <a:spcBef>
                <a:spcPts val="0"/>
              </a:spcBef>
              <a:spcAft>
                <a:spcPts val="0"/>
              </a:spcAft>
              <a:buNone/>
              <a:defRPr>
                <a:solidFill>
                  <a:srgbClr val="888888"/>
                </a:solidFill>
                <a:latin typeface="Calibri"/>
                <a:ea typeface="Calibri"/>
                <a:cs typeface="Calibri"/>
                <a:sym typeface="Calibri"/>
              </a:defRPr>
            </a:lvl5pPr>
            <a:lvl6pPr indent="0" lvl="5" marL="0" algn="r">
              <a:lnSpc>
                <a:spcPct val="100000"/>
              </a:lnSpc>
              <a:spcBef>
                <a:spcPts val="0"/>
              </a:spcBef>
              <a:spcAft>
                <a:spcPts val="0"/>
              </a:spcAft>
              <a:buNone/>
              <a:defRPr>
                <a:solidFill>
                  <a:srgbClr val="888888"/>
                </a:solidFill>
                <a:latin typeface="Calibri"/>
                <a:ea typeface="Calibri"/>
                <a:cs typeface="Calibri"/>
                <a:sym typeface="Calibri"/>
              </a:defRPr>
            </a:lvl6pPr>
            <a:lvl7pPr indent="0" lvl="6" marL="0" algn="r">
              <a:lnSpc>
                <a:spcPct val="100000"/>
              </a:lnSpc>
              <a:spcBef>
                <a:spcPts val="0"/>
              </a:spcBef>
              <a:spcAft>
                <a:spcPts val="0"/>
              </a:spcAft>
              <a:buNone/>
              <a:defRPr>
                <a:solidFill>
                  <a:srgbClr val="888888"/>
                </a:solidFill>
                <a:latin typeface="Calibri"/>
                <a:ea typeface="Calibri"/>
                <a:cs typeface="Calibri"/>
                <a:sym typeface="Calibri"/>
              </a:defRPr>
            </a:lvl7pPr>
            <a:lvl8pPr indent="0" lvl="7" marL="0" algn="r">
              <a:lnSpc>
                <a:spcPct val="100000"/>
              </a:lnSpc>
              <a:spcBef>
                <a:spcPts val="0"/>
              </a:spcBef>
              <a:spcAft>
                <a:spcPts val="0"/>
              </a:spcAft>
              <a:buNone/>
              <a:defRPr>
                <a:solidFill>
                  <a:srgbClr val="888888"/>
                </a:solidFill>
                <a:latin typeface="Calibri"/>
                <a:ea typeface="Calibri"/>
                <a:cs typeface="Calibri"/>
                <a:sym typeface="Calibri"/>
              </a:defRPr>
            </a:lvl8pPr>
            <a:lvl9pPr indent="0" lvl="8" marL="0" algn="r">
              <a:lnSpc>
                <a:spcPct val="100000"/>
              </a:lnSpc>
              <a:spcBef>
                <a:spcPts val="0"/>
              </a:spcBef>
              <a:spcAft>
                <a:spcPts val="0"/>
              </a:spcAft>
              <a:buNone/>
              <a:defRPr>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ver - Full Red">
  <p:cSld name="2_Cover - Full Red">
    <p:bg>
      <p:bgPr>
        <a:solidFill>
          <a:srgbClr val="002F6C"/>
        </a:solidFill>
      </p:bgPr>
    </p:bg>
    <p:spTree>
      <p:nvGrpSpPr>
        <p:cNvPr id="31" name="Shape 31"/>
        <p:cNvGrpSpPr/>
        <p:nvPr/>
      </p:nvGrpSpPr>
      <p:grpSpPr>
        <a:xfrm>
          <a:off x="0" y="0"/>
          <a:ext cx="0" cy="0"/>
          <a:chOff x="0" y="0"/>
          <a:chExt cx="0" cy="0"/>
        </a:xfrm>
      </p:grpSpPr>
      <p:sp>
        <p:nvSpPr>
          <p:cNvPr id="32" name="Google Shape;32;p5"/>
          <p:cNvSpPr/>
          <p:nvPr/>
        </p:nvSpPr>
        <p:spPr>
          <a:xfrm>
            <a:off x="1" y="-29590"/>
            <a:ext cx="9144000" cy="1200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Logo&#10;&#10;Description automatically generated" id="33" name="Google Shape;33;p5"/>
          <p:cNvPicPr preferRelativeResize="0"/>
          <p:nvPr/>
        </p:nvPicPr>
        <p:blipFill rotWithShape="1">
          <a:blip r:embed="rId2">
            <a:alphaModFix/>
          </a:blip>
          <a:srcRect b="0" l="0" r="0" t="0"/>
          <a:stretch/>
        </p:blipFill>
        <p:spPr>
          <a:xfrm>
            <a:off x="6089659" y="77295"/>
            <a:ext cx="2967634" cy="1148293"/>
          </a:xfrm>
          <a:prstGeom prst="rect">
            <a:avLst/>
          </a:prstGeom>
          <a:noFill/>
          <a:ln>
            <a:noFill/>
          </a:ln>
        </p:spPr>
      </p:pic>
      <p:pic>
        <p:nvPicPr>
          <p:cNvPr descr="A picture containing logo&#10;&#10;Description automatically generated" id="34" name="Google Shape;34;p5"/>
          <p:cNvPicPr preferRelativeResize="0"/>
          <p:nvPr/>
        </p:nvPicPr>
        <p:blipFill rotWithShape="1">
          <a:blip r:embed="rId3">
            <a:alphaModFix/>
          </a:blip>
          <a:srcRect b="0" l="0" r="0" t="0"/>
          <a:stretch/>
        </p:blipFill>
        <p:spPr>
          <a:xfrm>
            <a:off x="397555" y="58014"/>
            <a:ext cx="1748643" cy="1027466"/>
          </a:xfrm>
          <a:prstGeom prst="rect">
            <a:avLst/>
          </a:prstGeom>
          <a:noFill/>
          <a:ln>
            <a:noFill/>
          </a:ln>
        </p:spPr>
      </p:pic>
      <p:sp>
        <p:nvSpPr>
          <p:cNvPr id="35" name="Google Shape;35;p5"/>
          <p:cNvSpPr txBox="1"/>
          <p:nvPr>
            <p:ph type="ctrTitle"/>
          </p:nvPr>
        </p:nvSpPr>
        <p:spPr>
          <a:xfrm>
            <a:off x="685800" y="1589035"/>
            <a:ext cx="3886200" cy="1200300"/>
          </a:xfrm>
          <a:prstGeom prst="rect">
            <a:avLst/>
          </a:prstGeom>
          <a:noFill/>
          <a:ln>
            <a:noFill/>
          </a:ln>
        </p:spPr>
        <p:txBody>
          <a:bodyPr anchorCtr="0" anchor="b" bIns="91175" lIns="91175" spcFirstLastPara="1" rIns="91175" wrap="square" tIns="91175">
            <a:noAutofit/>
          </a:bodyPr>
          <a:lstStyle>
            <a:lvl1pPr lvl="0" marR="0" algn="l">
              <a:lnSpc>
                <a:spcPct val="100000"/>
              </a:lnSpc>
              <a:spcBef>
                <a:spcPts val="0"/>
              </a:spcBef>
              <a:spcAft>
                <a:spcPts val="0"/>
              </a:spcAft>
              <a:buClr>
                <a:schemeClr val="lt1"/>
              </a:buClr>
              <a:buSzPts val="1400"/>
              <a:buNone/>
              <a:defRPr i="0" sz="2400" u="none" cap="none" strike="noStrike">
                <a:solidFill>
                  <a:schemeClr val="lt1"/>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36" name="Google Shape;36;p5"/>
          <p:cNvSpPr txBox="1"/>
          <p:nvPr>
            <p:ph idx="1" type="subTitle"/>
          </p:nvPr>
        </p:nvSpPr>
        <p:spPr>
          <a:xfrm>
            <a:off x="685800" y="3110247"/>
            <a:ext cx="3429000" cy="1200300"/>
          </a:xfrm>
          <a:prstGeom prst="rect">
            <a:avLst/>
          </a:prstGeom>
          <a:noFill/>
          <a:ln>
            <a:noFill/>
          </a:ln>
        </p:spPr>
        <p:txBody>
          <a:bodyPr anchorCtr="0" anchor="t" bIns="91175" lIns="91175" spcFirstLastPara="1" rIns="91175" wrap="square" tIns="91175">
            <a:noAutofit/>
          </a:bodyPr>
          <a:lstStyle>
            <a:lvl1pPr lvl="0" marR="0" algn="l">
              <a:lnSpc>
                <a:spcPct val="100000"/>
              </a:lnSpc>
              <a:spcBef>
                <a:spcPts val="0"/>
              </a:spcBef>
              <a:spcAft>
                <a:spcPts val="0"/>
              </a:spcAft>
              <a:buClr>
                <a:schemeClr val="lt1"/>
              </a:buClr>
              <a:buSzPts val="1600"/>
              <a:buNone/>
              <a:defRPr i="0" sz="1600" u="none" cap="none" strike="noStrike">
                <a:solidFill>
                  <a:schemeClr val="lt1"/>
                </a:solidFill>
              </a:defRPr>
            </a:lvl1pPr>
            <a:lvl2pPr lvl="1" marR="0" algn="ctr">
              <a:lnSpc>
                <a:spcPct val="100000"/>
              </a:lnSpc>
              <a:spcBef>
                <a:spcPts val="800"/>
              </a:spcBef>
              <a:spcAft>
                <a:spcPts val="0"/>
              </a:spcAft>
              <a:buClr>
                <a:srgbClr val="888888"/>
              </a:buClr>
              <a:buSzPts val="1600"/>
              <a:buNone/>
              <a:defRPr i="0" sz="1600" u="none" cap="none" strike="noStrike">
                <a:solidFill>
                  <a:srgbClr val="888888"/>
                </a:solidFill>
              </a:defRPr>
            </a:lvl2pPr>
            <a:lvl3pPr lvl="2" marR="0" algn="ctr">
              <a:lnSpc>
                <a:spcPct val="100000"/>
              </a:lnSpc>
              <a:spcBef>
                <a:spcPts val="800"/>
              </a:spcBef>
              <a:spcAft>
                <a:spcPts val="0"/>
              </a:spcAft>
              <a:buClr>
                <a:srgbClr val="888888"/>
              </a:buClr>
              <a:buSzPts val="1800"/>
              <a:buNone/>
              <a:defRPr i="0" sz="1800" u="none" cap="none" strike="noStrike">
                <a:solidFill>
                  <a:srgbClr val="888888"/>
                </a:solidFill>
              </a:defRPr>
            </a:lvl3pPr>
            <a:lvl4pPr lvl="3" marR="0" algn="ctr">
              <a:lnSpc>
                <a:spcPct val="100000"/>
              </a:lnSpc>
              <a:spcBef>
                <a:spcPts val="300"/>
              </a:spcBef>
              <a:spcAft>
                <a:spcPts val="0"/>
              </a:spcAft>
              <a:buClr>
                <a:srgbClr val="888888"/>
              </a:buClr>
              <a:buSzPts val="1600"/>
              <a:buNone/>
              <a:defRPr i="0" sz="1600" u="none" cap="none" strike="noStrike">
                <a:solidFill>
                  <a:srgbClr val="888888"/>
                </a:solidFill>
              </a:defRPr>
            </a:lvl4pPr>
            <a:lvl5pPr lvl="4" marR="0" algn="ctr">
              <a:lnSpc>
                <a:spcPct val="100000"/>
              </a:lnSpc>
              <a:spcBef>
                <a:spcPts val="300"/>
              </a:spcBef>
              <a:spcAft>
                <a:spcPts val="0"/>
              </a:spcAft>
              <a:buClr>
                <a:srgbClr val="888888"/>
              </a:buClr>
              <a:buSzPts val="1400"/>
              <a:buNone/>
              <a:defRPr i="0" sz="1400" u="none" cap="none" strike="noStrike">
                <a:solidFill>
                  <a:srgbClr val="888888"/>
                </a:solidFill>
              </a:defRPr>
            </a:lvl5pPr>
            <a:lvl6pPr lvl="5" marR="0" algn="ctr">
              <a:lnSpc>
                <a:spcPct val="100000"/>
              </a:lnSpc>
              <a:spcBef>
                <a:spcPts val="400"/>
              </a:spcBef>
              <a:spcAft>
                <a:spcPts val="0"/>
              </a:spcAft>
              <a:buClr>
                <a:srgbClr val="888888"/>
              </a:buClr>
              <a:buSzPts val="2000"/>
              <a:buNone/>
              <a:defRPr i="0" sz="2000" u="none" cap="none" strike="noStrike">
                <a:solidFill>
                  <a:srgbClr val="888888"/>
                </a:solidFill>
              </a:defRPr>
            </a:lvl6pPr>
            <a:lvl7pPr lvl="6" marR="0" algn="ctr">
              <a:lnSpc>
                <a:spcPct val="100000"/>
              </a:lnSpc>
              <a:spcBef>
                <a:spcPts val="400"/>
              </a:spcBef>
              <a:spcAft>
                <a:spcPts val="0"/>
              </a:spcAft>
              <a:buClr>
                <a:srgbClr val="888888"/>
              </a:buClr>
              <a:buSzPts val="2000"/>
              <a:buNone/>
              <a:defRPr i="0" sz="2000" u="none" cap="none" strike="noStrike">
                <a:solidFill>
                  <a:srgbClr val="888888"/>
                </a:solidFill>
              </a:defRPr>
            </a:lvl7pPr>
            <a:lvl8pPr lvl="7" marR="0" algn="ctr">
              <a:lnSpc>
                <a:spcPct val="100000"/>
              </a:lnSpc>
              <a:spcBef>
                <a:spcPts val="400"/>
              </a:spcBef>
              <a:spcAft>
                <a:spcPts val="0"/>
              </a:spcAft>
              <a:buClr>
                <a:srgbClr val="888888"/>
              </a:buClr>
              <a:buSzPts val="2000"/>
              <a:buNone/>
              <a:defRPr i="0" sz="2000" u="none" cap="none" strike="noStrike">
                <a:solidFill>
                  <a:srgbClr val="888888"/>
                </a:solidFill>
              </a:defRPr>
            </a:lvl8pPr>
            <a:lvl9pPr lvl="8" marR="0" algn="ctr">
              <a:lnSpc>
                <a:spcPct val="100000"/>
              </a:lnSpc>
              <a:spcBef>
                <a:spcPts val="400"/>
              </a:spcBef>
              <a:spcAft>
                <a:spcPts val="0"/>
              </a:spcAft>
              <a:buClr>
                <a:srgbClr val="888888"/>
              </a:buClr>
              <a:buSzPts val="2000"/>
              <a:buNone/>
              <a:defRPr i="0" sz="2000" u="none" cap="none" strike="noStrike">
                <a:solidFill>
                  <a:srgbClr val="888888"/>
                </a:solidFill>
              </a:defRPr>
            </a:lvl9pPr>
          </a:lstStyle>
          <a:p/>
        </p:txBody>
      </p:sp>
      <p:cxnSp>
        <p:nvCxnSpPr>
          <p:cNvPr id="37" name="Google Shape;37;p5"/>
          <p:cNvCxnSpPr/>
          <p:nvPr/>
        </p:nvCxnSpPr>
        <p:spPr>
          <a:xfrm>
            <a:off x="746760" y="2949716"/>
            <a:ext cx="320100" cy="0"/>
          </a:xfrm>
          <a:prstGeom prst="straightConnector1">
            <a:avLst/>
          </a:prstGeom>
          <a:noFill/>
          <a:ln cap="flat" cmpd="sng" w="19050">
            <a:solidFill>
              <a:srgbClr val="FFFFFF"/>
            </a:solidFill>
            <a:prstDash val="solid"/>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vider - Full Red">
  <p:cSld name="1_Divider - Full Red">
    <p:bg>
      <p:bgPr>
        <a:solidFill>
          <a:srgbClr val="002F6C"/>
        </a:solidFill>
      </p:bgPr>
    </p:bg>
    <p:spTree>
      <p:nvGrpSpPr>
        <p:cNvPr id="38" name="Shape 38"/>
        <p:cNvGrpSpPr/>
        <p:nvPr/>
      </p:nvGrpSpPr>
      <p:grpSpPr>
        <a:xfrm>
          <a:off x="0" y="0"/>
          <a:ext cx="0" cy="0"/>
          <a:chOff x="0" y="0"/>
          <a:chExt cx="0" cy="0"/>
        </a:xfrm>
      </p:grpSpPr>
      <p:sp>
        <p:nvSpPr>
          <p:cNvPr id="39" name="Google Shape;39;p6"/>
          <p:cNvSpPr/>
          <p:nvPr/>
        </p:nvSpPr>
        <p:spPr>
          <a:xfrm>
            <a:off x="0" y="3980795"/>
            <a:ext cx="9144000" cy="124817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Logo&#10;&#10;Description automatically generated" id="40" name="Google Shape;40;p6"/>
          <p:cNvPicPr preferRelativeResize="0"/>
          <p:nvPr/>
        </p:nvPicPr>
        <p:blipFill rotWithShape="1">
          <a:blip r:embed="rId2">
            <a:alphaModFix/>
          </a:blip>
          <a:srcRect b="0" l="0" r="0" t="0"/>
          <a:stretch/>
        </p:blipFill>
        <p:spPr>
          <a:xfrm>
            <a:off x="6607294" y="4031043"/>
            <a:ext cx="2460196" cy="951946"/>
          </a:xfrm>
          <a:prstGeom prst="rect">
            <a:avLst/>
          </a:prstGeom>
          <a:noFill/>
          <a:ln>
            <a:noFill/>
          </a:ln>
        </p:spPr>
      </p:pic>
      <p:sp>
        <p:nvSpPr>
          <p:cNvPr id="41" name="Google Shape;41;p6"/>
          <p:cNvSpPr txBox="1"/>
          <p:nvPr>
            <p:ph type="title"/>
          </p:nvPr>
        </p:nvSpPr>
        <p:spPr>
          <a:xfrm>
            <a:off x="1143000" y="530728"/>
            <a:ext cx="5486400" cy="458100"/>
          </a:xfrm>
          <a:prstGeom prst="rect">
            <a:avLst/>
          </a:prstGeom>
          <a:noFill/>
          <a:ln>
            <a:noFill/>
          </a:ln>
        </p:spPr>
        <p:txBody>
          <a:bodyPr anchorCtr="0" anchor="t" bIns="91175" lIns="91175" spcFirstLastPara="1" rIns="91175" wrap="square" tIns="91175">
            <a:noAutofit/>
          </a:bodyPr>
          <a:lstStyle>
            <a:lvl1pPr lvl="0" marR="0" algn="l">
              <a:lnSpc>
                <a:spcPct val="100000"/>
              </a:lnSpc>
              <a:spcBef>
                <a:spcPts val="0"/>
              </a:spcBef>
              <a:spcAft>
                <a:spcPts val="0"/>
              </a:spcAft>
              <a:buClr>
                <a:srgbClr val="FFFFFF"/>
              </a:buClr>
              <a:buSzPts val="1400"/>
              <a:buNone/>
              <a:defRPr i="0" sz="2400" u="none" cap="none" strike="noStrike">
                <a:solidFill>
                  <a:srgbClr val="FFFFFF"/>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cxnSp>
        <p:nvCxnSpPr>
          <p:cNvPr id="42" name="Google Shape;42;p6"/>
          <p:cNvCxnSpPr/>
          <p:nvPr/>
        </p:nvCxnSpPr>
        <p:spPr>
          <a:xfrm>
            <a:off x="746760" y="681915"/>
            <a:ext cx="320100" cy="0"/>
          </a:xfrm>
          <a:prstGeom prst="straightConnector1">
            <a:avLst/>
          </a:prstGeom>
          <a:noFill/>
          <a:ln cap="flat" cmpd="sng" w="19050">
            <a:solidFill>
              <a:srgbClr val="FFFFFF"/>
            </a:solidFill>
            <a:prstDash val="solid"/>
            <a:round/>
            <a:headEnd len="sm" w="sm" type="none"/>
            <a:tailEnd len="sm" w="sm" type="none"/>
          </a:ln>
          <a:effectLst>
            <a:outerShdw blurRad="254000" rotWithShape="0" algn="tl">
              <a:srgbClr val="000000">
                <a:alpha val="40000"/>
              </a:srgbClr>
            </a:outerShdw>
          </a:effectLst>
        </p:spPr>
      </p:cxnSp>
      <p:pic>
        <p:nvPicPr>
          <p:cNvPr descr="A picture containing logo&#10;&#10;Description automatically generated" id="43" name="Google Shape;43;p6"/>
          <p:cNvPicPr preferRelativeResize="0"/>
          <p:nvPr/>
        </p:nvPicPr>
        <p:blipFill rotWithShape="1">
          <a:blip r:embed="rId3">
            <a:alphaModFix/>
          </a:blip>
          <a:srcRect b="0" l="0" r="0" t="0"/>
          <a:stretch/>
        </p:blipFill>
        <p:spPr>
          <a:xfrm>
            <a:off x="394926" y="4000738"/>
            <a:ext cx="1449641" cy="851779"/>
          </a:xfrm>
          <a:prstGeom prst="rect">
            <a:avLst/>
          </a:prstGeom>
          <a:noFill/>
          <a:ln>
            <a:noFill/>
          </a:ln>
        </p:spPr>
      </p:pic>
      <p:pic>
        <p:nvPicPr>
          <p:cNvPr id="44" name="Google Shape;44;p6"/>
          <p:cNvPicPr preferRelativeResize="0"/>
          <p:nvPr/>
        </p:nvPicPr>
        <p:blipFill rotWithShape="1">
          <a:blip r:embed="rId4">
            <a:alphaModFix/>
          </a:blip>
          <a:srcRect b="0" l="0" r="0" t="50198"/>
          <a:stretch/>
        </p:blipFill>
        <p:spPr>
          <a:xfrm>
            <a:off x="4909388" y="3633810"/>
            <a:ext cx="4250378" cy="597770"/>
          </a:xfrm>
          <a:prstGeom prst="rect">
            <a:avLst/>
          </a:prstGeom>
          <a:noFill/>
          <a:ln>
            <a:noFill/>
          </a:ln>
        </p:spPr>
      </p:pic>
      <p:pic>
        <p:nvPicPr>
          <p:cNvPr id="45" name="Google Shape;45;p6"/>
          <p:cNvPicPr preferRelativeResize="0"/>
          <p:nvPr/>
        </p:nvPicPr>
        <p:blipFill rotWithShape="1">
          <a:blip r:embed="rId5">
            <a:alphaModFix/>
          </a:blip>
          <a:srcRect b="0" l="0" r="0" t="0"/>
          <a:stretch/>
        </p:blipFill>
        <p:spPr>
          <a:xfrm>
            <a:off x="7406470" y="3318209"/>
            <a:ext cx="1430864" cy="44745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vider - Full Red">
  <p:cSld name="2_Divider - Full Red 2">
    <p:bg>
      <p:bgPr>
        <a:solidFill>
          <a:srgbClr val="002F6C"/>
        </a:solidFill>
      </p:bgPr>
    </p:bg>
    <p:spTree>
      <p:nvGrpSpPr>
        <p:cNvPr id="46" name="Shape 46"/>
        <p:cNvGrpSpPr/>
        <p:nvPr/>
      </p:nvGrpSpPr>
      <p:grpSpPr>
        <a:xfrm>
          <a:off x="0" y="0"/>
          <a:ext cx="0" cy="0"/>
          <a:chOff x="0" y="0"/>
          <a:chExt cx="0" cy="0"/>
        </a:xfrm>
      </p:grpSpPr>
      <p:sp>
        <p:nvSpPr>
          <p:cNvPr id="47" name="Google Shape;47;p7"/>
          <p:cNvSpPr/>
          <p:nvPr/>
        </p:nvSpPr>
        <p:spPr>
          <a:xfrm>
            <a:off x="0" y="3980795"/>
            <a:ext cx="9144000" cy="124817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Logo&#10;&#10;Description automatically generated" id="48" name="Google Shape;48;p7"/>
          <p:cNvPicPr preferRelativeResize="0"/>
          <p:nvPr/>
        </p:nvPicPr>
        <p:blipFill rotWithShape="1">
          <a:blip r:embed="rId2">
            <a:alphaModFix/>
          </a:blip>
          <a:srcRect b="0" l="0" r="0" t="0"/>
          <a:stretch/>
        </p:blipFill>
        <p:spPr>
          <a:xfrm>
            <a:off x="6607294" y="4031043"/>
            <a:ext cx="2460196" cy="951946"/>
          </a:xfrm>
          <a:prstGeom prst="rect">
            <a:avLst/>
          </a:prstGeom>
          <a:noFill/>
          <a:ln>
            <a:noFill/>
          </a:ln>
        </p:spPr>
      </p:pic>
      <p:sp>
        <p:nvSpPr>
          <p:cNvPr id="49" name="Google Shape;49;p7"/>
          <p:cNvSpPr txBox="1"/>
          <p:nvPr>
            <p:ph type="title"/>
          </p:nvPr>
        </p:nvSpPr>
        <p:spPr>
          <a:xfrm>
            <a:off x="1143000" y="1602784"/>
            <a:ext cx="5486400" cy="458100"/>
          </a:xfrm>
          <a:prstGeom prst="rect">
            <a:avLst/>
          </a:prstGeom>
          <a:noFill/>
          <a:ln>
            <a:noFill/>
          </a:ln>
        </p:spPr>
        <p:txBody>
          <a:bodyPr anchorCtr="0" anchor="t" bIns="91175" lIns="91175" spcFirstLastPara="1" rIns="91175" wrap="square" tIns="91175">
            <a:noAutofit/>
          </a:bodyPr>
          <a:lstStyle>
            <a:lvl1pPr lvl="0" marR="0" algn="l">
              <a:lnSpc>
                <a:spcPct val="100000"/>
              </a:lnSpc>
              <a:spcBef>
                <a:spcPts val="0"/>
              </a:spcBef>
              <a:spcAft>
                <a:spcPts val="0"/>
              </a:spcAft>
              <a:buClr>
                <a:srgbClr val="FFFFFF"/>
              </a:buClr>
              <a:buSzPts val="1400"/>
              <a:buNone/>
              <a:defRPr i="0" sz="2400" u="none" cap="none" strike="noStrike">
                <a:solidFill>
                  <a:srgbClr val="FFFFFF"/>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cxnSp>
        <p:nvCxnSpPr>
          <p:cNvPr id="50" name="Google Shape;50;p7"/>
          <p:cNvCxnSpPr/>
          <p:nvPr/>
        </p:nvCxnSpPr>
        <p:spPr>
          <a:xfrm>
            <a:off x="746760" y="1753971"/>
            <a:ext cx="320100" cy="0"/>
          </a:xfrm>
          <a:prstGeom prst="straightConnector1">
            <a:avLst/>
          </a:prstGeom>
          <a:noFill/>
          <a:ln cap="flat" cmpd="sng" w="19050">
            <a:solidFill>
              <a:srgbClr val="FFFFFF"/>
            </a:solidFill>
            <a:prstDash val="solid"/>
            <a:round/>
            <a:headEnd len="sm" w="sm" type="none"/>
            <a:tailEnd len="sm" w="sm" type="none"/>
          </a:ln>
          <a:effectLst>
            <a:outerShdw blurRad="254000" rotWithShape="0" algn="tl">
              <a:srgbClr val="000000">
                <a:alpha val="40000"/>
              </a:srgbClr>
            </a:outerShdw>
          </a:effectLst>
        </p:spPr>
      </p:cxnSp>
      <p:pic>
        <p:nvPicPr>
          <p:cNvPr descr="A picture containing logo&#10;&#10;Description automatically generated" id="51" name="Google Shape;51;p7"/>
          <p:cNvPicPr preferRelativeResize="0"/>
          <p:nvPr/>
        </p:nvPicPr>
        <p:blipFill rotWithShape="1">
          <a:blip r:embed="rId3">
            <a:alphaModFix/>
          </a:blip>
          <a:srcRect b="0" l="0" r="0" t="0"/>
          <a:stretch/>
        </p:blipFill>
        <p:spPr>
          <a:xfrm>
            <a:off x="394926" y="4000738"/>
            <a:ext cx="1449641" cy="851779"/>
          </a:xfrm>
          <a:prstGeom prst="rect">
            <a:avLst/>
          </a:prstGeom>
          <a:noFill/>
          <a:ln>
            <a:noFill/>
          </a:ln>
        </p:spPr>
      </p:pic>
      <p:pic>
        <p:nvPicPr>
          <p:cNvPr id="52" name="Google Shape;52;p7"/>
          <p:cNvPicPr preferRelativeResize="0"/>
          <p:nvPr/>
        </p:nvPicPr>
        <p:blipFill rotWithShape="1">
          <a:blip r:embed="rId4">
            <a:alphaModFix/>
          </a:blip>
          <a:srcRect b="0" l="0" r="0" t="50198"/>
          <a:stretch/>
        </p:blipFill>
        <p:spPr>
          <a:xfrm>
            <a:off x="4877856" y="606810"/>
            <a:ext cx="4250378" cy="597770"/>
          </a:xfrm>
          <a:prstGeom prst="rect">
            <a:avLst/>
          </a:prstGeom>
          <a:noFill/>
          <a:ln>
            <a:noFill/>
          </a:ln>
        </p:spPr>
      </p:pic>
      <p:pic>
        <p:nvPicPr>
          <p:cNvPr id="53" name="Google Shape;53;p7"/>
          <p:cNvPicPr preferRelativeResize="0"/>
          <p:nvPr/>
        </p:nvPicPr>
        <p:blipFill rotWithShape="1">
          <a:blip r:embed="rId5">
            <a:alphaModFix/>
          </a:blip>
          <a:srcRect b="0" l="0" r="0" t="0"/>
          <a:stretch/>
        </p:blipFill>
        <p:spPr>
          <a:xfrm>
            <a:off x="7374938" y="291209"/>
            <a:ext cx="1430864" cy="44745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1 Content + Bottom Photo">
  <p:cSld name="Red/Gray 1 Content + Bottom Photo">
    <p:bg>
      <p:bgPr>
        <a:solidFill>
          <a:srgbClr val="E7E7E5"/>
        </a:solidFill>
      </p:bgPr>
    </p:bg>
    <p:spTree>
      <p:nvGrpSpPr>
        <p:cNvPr id="54" name="Shape 54"/>
        <p:cNvGrpSpPr/>
        <p:nvPr/>
      </p:nvGrpSpPr>
      <p:grpSpPr>
        <a:xfrm>
          <a:off x="0" y="0"/>
          <a:ext cx="0" cy="0"/>
          <a:chOff x="0" y="0"/>
          <a:chExt cx="0" cy="0"/>
        </a:xfrm>
      </p:grpSpPr>
      <p:sp>
        <p:nvSpPr>
          <p:cNvPr id="55" name="Google Shape;55;p8"/>
          <p:cNvSpPr/>
          <p:nvPr>
            <p:ph idx="2" type="pic"/>
          </p:nvPr>
        </p:nvSpPr>
        <p:spPr>
          <a:xfrm>
            <a:off x="152400" y="2571749"/>
            <a:ext cx="8839200" cy="2421300"/>
          </a:xfrm>
          <a:prstGeom prst="rect">
            <a:avLst/>
          </a:prstGeom>
          <a:solidFill>
            <a:schemeClr val="lt1"/>
          </a:solidFill>
          <a:ln>
            <a:noFill/>
          </a:ln>
        </p:spPr>
      </p:sp>
      <p:sp>
        <p:nvSpPr>
          <p:cNvPr id="56" name="Google Shape;56;p8"/>
          <p:cNvSpPr txBox="1"/>
          <p:nvPr>
            <p:ph idx="1" type="body"/>
          </p:nvPr>
        </p:nvSpPr>
        <p:spPr>
          <a:xfrm>
            <a:off x="685800" y="1286662"/>
            <a:ext cx="7772400" cy="11340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42900" lvl="2" marL="1371600" marR="0" algn="l">
              <a:lnSpc>
                <a:spcPct val="100000"/>
              </a:lnSpc>
              <a:spcBef>
                <a:spcPts val="800"/>
              </a:spcBef>
              <a:spcAft>
                <a:spcPts val="0"/>
              </a:spcAft>
              <a:buClr>
                <a:srgbClr val="6C6463"/>
              </a:buClr>
              <a:buSzPts val="1800"/>
              <a:buChar char="•"/>
              <a:defRPr i="0" sz="1800" u="none" cap="none" strike="noStrike">
                <a:solidFill>
                  <a:srgbClr val="6C6463"/>
                </a:solidFill>
              </a:defRPr>
            </a:lvl3pPr>
            <a:lvl4pPr indent="-330200" lvl="3" marL="1828800" marR="0" algn="l">
              <a:lnSpc>
                <a:spcPct val="100000"/>
              </a:lnSpc>
              <a:spcBef>
                <a:spcPts val="300"/>
              </a:spcBef>
              <a:spcAft>
                <a:spcPts val="0"/>
              </a:spcAft>
              <a:buClr>
                <a:srgbClr val="6C6463"/>
              </a:buClr>
              <a:buSzPts val="1600"/>
              <a:buChar char="–"/>
              <a:defRPr i="0" sz="1600" u="none" cap="none" strike="noStrike">
                <a:solidFill>
                  <a:srgbClr val="6C6463"/>
                </a:solidFill>
              </a:defRPr>
            </a:lvl4pPr>
            <a:lvl5pPr indent="-317500" lvl="4" marL="2286000" marR="0" algn="l">
              <a:lnSpc>
                <a:spcPct val="100000"/>
              </a:lnSpc>
              <a:spcBef>
                <a:spcPts val="300"/>
              </a:spcBef>
              <a:spcAft>
                <a:spcPts val="0"/>
              </a:spcAft>
              <a:buClr>
                <a:srgbClr val="FFFFFF"/>
              </a:buClr>
              <a:buSzPts val="1400"/>
              <a:buChar char="»"/>
              <a:defRPr i="0" sz="1400" u="none" cap="none" strike="noStrike">
                <a:solidFill>
                  <a:srgbClr val="FFFFFF"/>
                </a:solidFill>
              </a:defRPr>
            </a:lvl5pPr>
            <a:lvl6pPr indent="-355600" lvl="5" marL="2743200" marR="0" algn="l">
              <a:lnSpc>
                <a:spcPct val="100000"/>
              </a:lnSpc>
              <a:spcBef>
                <a:spcPts val="400"/>
              </a:spcBef>
              <a:spcAft>
                <a:spcPts val="0"/>
              </a:spcAft>
              <a:buClr>
                <a:schemeClr val="dk1"/>
              </a:buClr>
              <a:buSzPts val="2000"/>
              <a:buChar char="•"/>
              <a:defRPr i="0" sz="2000" u="none" cap="none" strike="noStrike">
                <a:solidFill>
                  <a:schemeClr val="dk1"/>
                </a:solidFill>
              </a:defRPr>
            </a:lvl6pPr>
            <a:lvl7pPr indent="-355600" lvl="6" marL="3200400" marR="0" algn="l">
              <a:lnSpc>
                <a:spcPct val="100000"/>
              </a:lnSpc>
              <a:spcBef>
                <a:spcPts val="400"/>
              </a:spcBef>
              <a:spcAft>
                <a:spcPts val="0"/>
              </a:spcAft>
              <a:buClr>
                <a:schemeClr val="dk1"/>
              </a:buClr>
              <a:buSzPts val="2000"/>
              <a:buChar char="•"/>
              <a:defRPr i="0" sz="2000" u="none" cap="none" strike="noStrike">
                <a:solidFill>
                  <a:schemeClr val="dk1"/>
                </a:solidFill>
              </a:defRPr>
            </a:lvl7pPr>
            <a:lvl8pPr indent="-355600" lvl="7" marL="3657600" marR="0" algn="l">
              <a:lnSpc>
                <a:spcPct val="100000"/>
              </a:lnSpc>
              <a:spcBef>
                <a:spcPts val="400"/>
              </a:spcBef>
              <a:spcAft>
                <a:spcPts val="0"/>
              </a:spcAft>
              <a:buClr>
                <a:schemeClr val="dk1"/>
              </a:buClr>
              <a:buSzPts val="2000"/>
              <a:buChar char="•"/>
              <a:defRPr i="0" sz="2000" u="none" cap="none" strike="noStrike">
                <a:solidFill>
                  <a:schemeClr val="dk1"/>
                </a:solidFill>
              </a:defRPr>
            </a:lvl8pPr>
            <a:lvl9pPr indent="-355600" lvl="8" marL="4114800" marR="0" algn="l">
              <a:lnSpc>
                <a:spcPct val="100000"/>
              </a:lnSpc>
              <a:spcBef>
                <a:spcPts val="400"/>
              </a:spcBef>
              <a:spcAft>
                <a:spcPts val="0"/>
              </a:spcAft>
              <a:buClr>
                <a:schemeClr val="dk1"/>
              </a:buClr>
              <a:buSzPts val="2000"/>
              <a:buChar char="•"/>
              <a:defRPr i="0" sz="2000" u="none" cap="none" strike="noStrike">
                <a:solidFill>
                  <a:schemeClr val="dk1"/>
                </a:solidFill>
              </a:defRPr>
            </a:lvl9pPr>
          </a:lstStyle>
          <a:p/>
        </p:txBody>
      </p:sp>
      <p:sp>
        <p:nvSpPr>
          <p:cNvPr id="57" name="Google Shape;57;p8"/>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fr-FR"/>
              <a:t>‹#›</a:t>
            </a:fld>
            <a:endParaRPr/>
          </a:p>
        </p:txBody>
      </p:sp>
      <p:sp>
        <p:nvSpPr>
          <p:cNvPr id="58" name="Google Shape;58;p8"/>
          <p:cNvSpPr txBox="1"/>
          <p:nvPr>
            <p:ph idx="3" type="body"/>
          </p:nvPr>
        </p:nvSpPr>
        <p:spPr>
          <a:xfrm rot="-5400000">
            <a:off x="7870635" y="3508049"/>
            <a:ext cx="2057400" cy="184800"/>
          </a:xfrm>
          <a:prstGeom prst="rect">
            <a:avLst/>
          </a:prstGeom>
          <a:noFill/>
          <a:ln>
            <a:noFill/>
          </a:ln>
        </p:spPr>
        <p:txBody>
          <a:bodyPr anchorCtr="0" anchor="t" bIns="91175" lIns="91175" spcFirstLastPara="1" rIns="91175" wrap="square" tIns="91175">
            <a:noAutofit/>
          </a:bodyPr>
          <a:lstStyle>
            <a:lvl1pPr indent="-228600" lvl="0" marL="457200" marR="0" algn="r">
              <a:lnSpc>
                <a:spcPct val="100000"/>
              </a:lnSpc>
              <a:spcBef>
                <a:spcPts val="0"/>
              </a:spcBef>
              <a:spcAft>
                <a:spcPts val="0"/>
              </a:spcAft>
              <a:buClr>
                <a:srgbClr val="FFFFFF"/>
              </a:buClr>
              <a:buSzPts val="1600"/>
              <a:buFont typeface="Arial"/>
              <a:buNone/>
              <a:defRPr b="0" i="0" sz="600" u="none" cap="none" strike="noStrike">
                <a:solidFill>
                  <a:srgbClr val="FFFFFF"/>
                </a:solidFill>
                <a:latin typeface="Cabin"/>
                <a:ea typeface="Cabin"/>
                <a:cs typeface="Cabin"/>
                <a:sym typeface="Cabin"/>
              </a:defRPr>
            </a:lvl1pPr>
            <a:lvl2pPr indent="-228600" lvl="1" marL="914400" marR="0" algn="l">
              <a:lnSpc>
                <a:spcPct val="100000"/>
              </a:lnSpc>
              <a:spcBef>
                <a:spcPts val="800"/>
              </a:spcBef>
              <a:spcAft>
                <a:spcPts val="0"/>
              </a:spcAft>
              <a:buClr>
                <a:schemeClr val="lt1"/>
              </a:buClr>
              <a:buSzPts val="1600"/>
              <a:buFont typeface="Arial"/>
              <a:buNone/>
              <a:defRPr b="0" i="0" sz="1800" u="none" cap="none" strike="noStrike">
                <a:solidFill>
                  <a:schemeClr val="lt1"/>
                </a:solidFill>
                <a:latin typeface="Cabin"/>
                <a:ea typeface="Cabin"/>
                <a:cs typeface="Cabin"/>
                <a:sym typeface="Cabin"/>
              </a:defRPr>
            </a:lvl2pPr>
            <a:lvl3pPr indent="-228600" lvl="2" marL="1371600" marR="0" algn="l">
              <a:lnSpc>
                <a:spcPct val="100000"/>
              </a:lnSpc>
              <a:spcBef>
                <a:spcPts val="800"/>
              </a:spcBef>
              <a:spcAft>
                <a:spcPts val="0"/>
              </a:spcAft>
              <a:buClr>
                <a:schemeClr val="lt1"/>
              </a:buClr>
              <a:buSzPts val="1800"/>
              <a:buFont typeface="Arial"/>
              <a:buNone/>
              <a:defRPr b="0" i="0" sz="1600" u="none" cap="none" strike="noStrike">
                <a:solidFill>
                  <a:schemeClr val="lt1"/>
                </a:solidFill>
                <a:latin typeface="Cabin"/>
                <a:ea typeface="Cabin"/>
                <a:cs typeface="Cabin"/>
                <a:sym typeface="Cabin"/>
              </a:defRPr>
            </a:lvl3pPr>
            <a:lvl4pPr indent="-228600" lvl="3" marL="1828800" marR="0" algn="l">
              <a:lnSpc>
                <a:spcPct val="100000"/>
              </a:lnSpc>
              <a:spcBef>
                <a:spcPts val="300"/>
              </a:spcBef>
              <a:spcAft>
                <a:spcPts val="0"/>
              </a:spcAft>
              <a:buClr>
                <a:schemeClr val="lt1"/>
              </a:buClr>
              <a:buSzPts val="1600"/>
              <a:buFont typeface="Arial"/>
              <a:buNone/>
              <a:defRPr b="0" i="0" sz="1400" u="none" cap="none" strike="noStrike">
                <a:solidFill>
                  <a:schemeClr val="lt1"/>
                </a:solidFill>
                <a:latin typeface="Cabin"/>
                <a:ea typeface="Cabin"/>
                <a:cs typeface="Cabin"/>
                <a:sym typeface="Cabin"/>
              </a:defRPr>
            </a:lvl4pPr>
            <a:lvl5pPr indent="-228600" lvl="4" marL="2286000" marR="0" algn="l">
              <a:lnSpc>
                <a:spcPct val="100000"/>
              </a:lnSpc>
              <a:spcBef>
                <a:spcPts val="200"/>
              </a:spcBef>
              <a:spcAft>
                <a:spcPts val="0"/>
              </a:spcAft>
              <a:buClr>
                <a:schemeClr val="lt1"/>
              </a:buClr>
              <a:buSzPts val="1400"/>
              <a:buFont typeface="Arial"/>
              <a:buNone/>
              <a:defRPr b="0" i="0" sz="1200" u="none" cap="none" strike="noStrike">
                <a:solidFill>
                  <a:schemeClr val="lt1"/>
                </a:solidFill>
                <a:latin typeface="Cabin"/>
                <a:ea typeface="Cabin"/>
                <a:cs typeface="Cabin"/>
                <a:sym typeface="Cabin"/>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9pPr>
          </a:lstStyle>
          <a:p/>
        </p:txBody>
      </p:sp>
      <p:sp>
        <p:nvSpPr>
          <p:cNvPr id="59" name="Google Shape;59;p8"/>
          <p:cNvSpPr txBox="1"/>
          <p:nvPr>
            <p:ph type="title"/>
          </p:nvPr>
        </p:nvSpPr>
        <p:spPr>
          <a:xfrm>
            <a:off x="686104" y="673810"/>
            <a:ext cx="7772400" cy="461700"/>
          </a:xfrm>
          <a:prstGeom prst="rect">
            <a:avLst/>
          </a:prstGeom>
          <a:noFill/>
          <a:ln>
            <a:noFill/>
          </a:ln>
        </p:spPr>
        <p:txBody>
          <a:bodyPr anchorCtr="0" anchor="b" bIns="91175" lIns="91175" spcFirstLastPara="1" rIns="91175" wrap="square" tIns="91175">
            <a:noAutofit/>
          </a:bodyPr>
          <a:lstStyle>
            <a:lvl1pPr lvl="0" marR="0" algn="l">
              <a:lnSpc>
                <a:spcPct val="100000"/>
              </a:lnSpc>
              <a:spcBef>
                <a:spcPts val="0"/>
              </a:spcBef>
              <a:spcAft>
                <a:spcPts val="0"/>
              </a:spcAft>
              <a:buSzPts val="1400"/>
              <a:buNone/>
              <a:defRPr i="0" sz="2400" u="none" cap="none" strike="noStrike"/>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1 Content + Right Photo">
  <p:cSld name="Red/Gray 1 Content + Right Photo">
    <p:bg>
      <p:bgPr>
        <a:solidFill>
          <a:srgbClr val="E7E7E5"/>
        </a:solidFill>
      </p:bgPr>
    </p:bg>
    <p:spTree>
      <p:nvGrpSpPr>
        <p:cNvPr id="60" name="Shape 60"/>
        <p:cNvGrpSpPr/>
        <p:nvPr/>
      </p:nvGrpSpPr>
      <p:grpSpPr>
        <a:xfrm>
          <a:off x="0" y="0"/>
          <a:ext cx="0" cy="0"/>
          <a:chOff x="0" y="0"/>
          <a:chExt cx="0" cy="0"/>
        </a:xfrm>
      </p:grpSpPr>
      <p:sp>
        <p:nvSpPr>
          <p:cNvPr id="61" name="Google Shape;61;p9"/>
          <p:cNvSpPr/>
          <p:nvPr>
            <p:ph idx="2" type="pic"/>
          </p:nvPr>
        </p:nvSpPr>
        <p:spPr>
          <a:xfrm>
            <a:off x="4572000" y="152762"/>
            <a:ext cx="4419600" cy="4838100"/>
          </a:xfrm>
          <a:prstGeom prst="rect">
            <a:avLst/>
          </a:prstGeom>
          <a:solidFill>
            <a:srgbClr val="FFFFFF"/>
          </a:solidFill>
          <a:ln>
            <a:noFill/>
          </a:ln>
        </p:spPr>
      </p:sp>
      <p:sp>
        <p:nvSpPr>
          <p:cNvPr id="62" name="Google Shape;62;p9"/>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FFFFFF"/>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fr-FR"/>
              <a:t>‹#›</a:t>
            </a:fld>
            <a:endParaRPr/>
          </a:p>
        </p:txBody>
      </p:sp>
      <p:sp>
        <p:nvSpPr>
          <p:cNvPr id="63" name="Google Shape;63;p9"/>
          <p:cNvSpPr txBox="1"/>
          <p:nvPr>
            <p:ph idx="1" type="body"/>
          </p:nvPr>
        </p:nvSpPr>
        <p:spPr>
          <a:xfrm>
            <a:off x="685800" y="1664629"/>
            <a:ext cx="3657600" cy="27969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30200" lvl="2" marL="1371600" marR="0" algn="l">
              <a:lnSpc>
                <a:spcPct val="100000"/>
              </a:lnSpc>
              <a:spcBef>
                <a:spcPts val="800"/>
              </a:spcBef>
              <a:spcAft>
                <a:spcPts val="0"/>
              </a:spcAft>
              <a:buClr>
                <a:srgbClr val="6C6463"/>
              </a:buClr>
              <a:buSzPts val="1600"/>
              <a:buChar char="•"/>
              <a:defRPr i="0" sz="1600" u="none" cap="none" strike="noStrike">
                <a:solidFill>
                  <a:srgbClr val="6C6463"/>
                </a:solidFill>
              </a:defRPr>
            </a:lvl3pPr>
            <a:lvl4pPr indent="-317500" lvl="3" marL="1828800" marR="0" algn="l">
              <a:lnSpc>
                <a:spcPct val="100000"/>
              </a:lnSpc>
              <a:spcBef>
                <a:spcPts val="300"/>
              </a:spcBef>
              <a:spcAft>
                <a:spcPts val="0"/>
              </a:spcAft>
              <a:buClr>
                <a:srgbClr val="6C6463"/>
              </a:buClr>
              <a:buSzPts val="1400"/>
              <a:buChar char="–"/>
              <a:defRPr i="0" sz="1400" u="none" cap="none" strike="noStrike">
                <a:solidFill>
                  <a:srgbClr val="6C6463"/>
                </a:solidFill>
              </a:defRPr>
            </a:lvl4pPr>
            <a:lvl5pPr indent="-317500" lvl="4" marL="2286000" marR="0" algn="l">
              <a:lnSpc>
                <a:spcPct val="100000"/>
              </a:lnSpc>
              <a:spcBef>
                <a:spcPts val="300"/>
              </a:spcBef>
              <a:spcAft>
                <a:spcPts val="0"/>
              </a:spcAft>
              <a:buClr>
                <a:srgbClr val="FFFFFF"/>
              </a:buClr>
              <a:buSzPts val="1400"/>
              <a:buChar char="»"/>
              <a:defRPr i="0" sz="1400" u="none" cap="none" strike="noStrike">
                <a:solidFill>
                  <a:srgbClr val="FFFFFF"/>
                </a:solidFill>
              </a:defRPr>
            </a:lvl5pPr>
            <a:lvl6pPr indent="-355600" lvl="5" marL="2743200" marR="0" algn="l">
              <a:lnSpc>
                <a:spcPct val="100000"/>
              </a:lnSpc>
              <a:spcBef>
                <a:spcPts val="400"/>
              </a:spcBef>
              <a:spcAft>
                <a:spcPts val="0"/>
              </a:spcAft>
              <a:buClr>
                <a:schemeClr val="dk1"/>
              </a:buClr>
              <a:buSzPts val="2000"/>
              <a:buChar char="•"/>
              <a:defRPr i="0" sz="2000" u="none" cap="none" strike="noStrike">
                <a:solidFill>
                  <a:schemeClr val="dk1"/>
                </a:solidFill>
              </a:defRPr>
            </a:lvl6pPr>
            <a:lvl7pPr indent="-355600" lvl="6" marL="3200400" marR="0" algn="l">
              <a:lnSpc>
                <a:spcPct val="100000"/>
              </a:lnSpc>
              <a:spcBef>
                <a:spcPts val="400"/>
              </a:spcBef>
              <a:spcAft>
                <a:spcPts val="0"/>
              </a:spcAft>
              <a:buClr>
                <a:schemeClr val="dk1"/>
              </a:buClr>
              <a:buSzPts val="2000"/>
              <a:buChar char="•"/>
              <a:defRPr i="0" sz="2000" u="none" cap="none" strike="noStrike">
                <a:solidFill>
                  <a:schemeClr val="dk1"/>
                </a:solidFill>
              </a:defRPr>
            </a:lvl7pPr>
            <a:lvl8pPr indent="-355600" lvl="7" marL="3657600" marR="0" algn="l">
              <a:lnSpc>
                <a:spcPct val="100000"/>
              </a:lnSpc>
              <a:spcBef>
                <a:spcPts val="400"/>
              </a:spcBef>
              <a:spcAft>
                <a:spcPts val="0"/>
              </a:spcAft>
              <a:buClr>
                <a:schemeClr val="dk1"/>
              </a:buClr>
              <a:buSzPts val="2000"/>
              <a:buChar char="•"/>
              <a:defRPr i="0" sz="2000" u="none" cap="none" strike="noStrike">
                <a:solidFill>
                  <a:schemeClr val="dk1"/>
                </a:solidFill>
              </a:defRPr>
            </a:lvl8pPr>
            <a:lvl9pPr indent="-355600" lvl="8" marL="4114800" marR="0" algn="l">
              <a:lnSpc>
                <a:spcPct val="100000"/>
              </a:lnSpc>
              <a:spcBef>
                <a:spcPts val="400"/>
              </a:spcBef>
              <a:spcAft>
                <a:spcPts val="0"/>
              </a:spcAft>
              <a:buClr>
                <a:schemeClr val="dk1"/>
              </a:buClr>
              <a:buSzPts val="2000"/>
              <a:buChar char="•"/>
              <a:defRPr i="0" sz="2000" u="none" cap="none" strike="noStrike">
                <a:solidFill>
                  <a:schemeClr val="dk1"/>
                </a:solidFill>
              </a:defRPr>
            </a:lvl9pPr>
          </a:lstStyle>
          <a:p/>
        </p:txBody>
      </p:sp>
      <p:sp>
        <p:nvSpPr>
          <p:cNvPr id="64" name="Google Shape;64;p9"/>
          <p:cNvSpPr txBox="1"/>
          <p:nvPr>
            <p:ph idx="3" type="body"/>
          </p:nvPr>
        </p:nvSpPr>
        <p:spPr>
          <a:xfrm rot="-5400000">
            <a:off x="7870634" y="1089061"/>
            <a:ext cx="2057400" cy="184800"/>
          </a:xfrm>
          <a:prstGeom prst="rect">
            <a:avLst/>
          </a:prstGeom>
          <a:noFill/>
          <a:ln>
            <a:noFill/>
          </a:ln>
        </p:spPr>
        <p:txBody>
          <a:bodyPr anchorCtr="0" anchor="t" bIns="91175" lIns="91175" spcFirstLastPara="1" rIns="91175" wrap="square" tIns="91175">
            <a:noAutofit/>
          </a:bodyPr>
          <a:lstStyle>
            <a:lvl1pPr indent="-228600" lvl="0" marL="457200" marR="0" algn="r">
              <a:lnSpc>
                <a:spcPct val="100000"/>
              </a:lnSpc>
              <a:spcBef>
                <a:spcPts val="0"/>
              </a:spcBef>
              <a:spcAft>
                <a:spcPts val="0"/>
              </a:spcAft>
              <a:buClr>
                <a:srgbClr val="FFFFFF"/>
              </a:buClr>
              <a:buSzPts val="1600"/>
              <a:buFont typeface="Arial"/>
              <a:buNone/>
              <a:defRPr b="0" i="0" sz="600" u="none" cap="none" strike="noStrike">
                <a:solidFill>
                  <a:srgbClr val="FFFFFF"/>
                </a:solidFill>
                <a:latin typeface="Cabin"/>
                <a:ea typeface="Cabin"/>
                <a:cs typeface="Cabin"/>
                <a:sym typeface="Cabin"/>
              </a:defRPr>
            </a:lvl1pPr>
            <a:lvl2pPr indent="-228600" lvl="1" marL="914400" marR="0" algn="l">
              <a:lnSpc>
                <a:spcPct val="100000"/>
              </a:lnSpc>
              <a:spcBef>
                <a:spcPts val="800"/>
              </a:spcBef>
              <a:spcAft>
                <a:spcPts val="0"/>
              </a:spcAft>
              <a:buClr>
                <a:schemeClr val="lt1"/>
              </a:buClr>
              <a:buSzPts val="1600"/>
              <a:buFont typeface="Arial"/>
              <a:buNone/>
              <a:defRPr b="0" i="0" sz="1800" u="none" cap="none" strike="noStrike">
                <a:solidFill>
                  <a:schemeClr val="lt1"/>
                </a:solidFill>
                <a:latin typeface="Cabin"/>
                <a:ea typeface="Cabin"/>
                <a:cs typeface="Cabin"/>
                <a:sym typeface="Cabin"/>
              </a:defRPr>
            </a:lvl2pPr>
            <a:lvl3pPr indent="-228600" lvl="2" marL="1371600" marR="0" algn="l">
              <a:lnSpc>
                <a:spcPct val="100000"/>
              </a:lnSpc>
              <a:spcBef>
                <a:spcPts val="800"/>
              </a:spcBef>
              <a:spcAft>
                <a:spcPts val="0"/>
              </a:spcAft>
              <a:buClr>
                <a:schemeClr val="lt1"/>
              </a:buClr>
              <a:buSzPts val="1800"/>
              <a:buFont typeface="Arial"/>
              <a:buNone/>
              <a:defRPr b="0" i="0" sz="1600" u="none" cap="none" strike="noStrike">
                <a:solidFill>
                  <a:schemeClr val="lt1"/>
                </a:solidFill>
                <a:latin typeface="Cabin"/>
                <a:ea typeface="Cabin"/>
                <a:cs typeface="Cabin"/>
                <a:sym typeface="Cabin"/>
              </a:defRPr>
            </a:lvl3pPr>
            <a:lvl4pPr indent="-228600" lvl="3" marL="1828800" marR="0" algn="l">
              <a:lnSpc>
                <a:spcPct val="100000"/>
              </a:lnSpc>
              <a:spcBef>
                <a:spcPts val="300"/>
              </a:spcBef>
              <a:spcAft>
                <a:spcPts val="0"/>
              </a:spcAft>
              <a:buClr>
                <a:schemeClr val="lt1"/>
              </a:buClr>
              <a:buSzPts val="1600"/>
              <a:buFont typeface="Arial"/>
              <a:buNone/>
              <a:defRPr b="0" i="0" sz="1400" u="none" cap="none" strike="noStrike">
                <a:solidFill>
                  <a:schemeClr val="lt1"/>
                </a:solidFill>
                <a:latin typeface="Cabin"/>
                <a:ea typeface="Cabin"/>
                <a:cs typeface="Cabin"/>
                <a:sym typeface="Cabin"/>
              </a:defRPr>
            </a:lvl4pPr>
            <a:lvl5pPr indent="-228600" lvl="4" marL="2286000" marR="0" algn="l">
              <a:lnSpc>
                <a:spcPct val="100000"/>
              </a:lnSpc>
              <a:spcBef>
                <a:spcPts val="200"/>
              </a:spcBef>
              <a:spcAft>
                <a:spcPts val="0"/>
              </a:spcAft>
              <a:buClr>
                <a:schemeClr val="lt1"/>
              </a:buClr>
              <a:buSzPts val="1400"/>
              <a:buFont typeface="Arial"/>
              <a:buNone/>
              <a:defRPr b="0" i="0" sz="1200" u="none" cap="none" strike="noStrike">
                <a:solidFill>
                  <a:schemeClr val="lt1"/>
                </a:solidFill>
                <a:latin typeface="Cabin"/>
                <a:ea typeface="Cabin"/>
                <a:cs typeface="Cabin"/>
                <a:sym typeface="Cabin"/>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bin"/>
                <a:ea typeface="Cabin"/>
                <a:cs typeface="Cabin"/>
                <a:sym typeface="Cabin"/>
              </a:defRPr>
            </a:lvl9pPr>
          </a:lstStyle>
          <a:p/>
        </p:txBody>
      </p:sp>
      <p:sp>
        <p:nvSpPr>
          <p:cNvPr id="65" name="Google Shape;65;p9"/>
          <p:cNvSpPr txBox="1"/>
          <p:nvPr>
            <p:ph type="title"/>
          </p:nvPr>
        </p:nvSpPr>
        <p:spPr>
          <a:xfrm>
            <a:off x="685800" y="673312"/>
            <a:ext cx="3657600" cy="824400"/>
          </a:xfrm>
          <a:prstGeom prst="rect">
            <a:avLst/>
          </a:prstGeom>
          <a:noFill/>
          <a:ln>
            <a:noFill/>
          </a:ln>
        </p:spPr>
        <p:txBody>
          <a:bodyPr anchorCtr="0" anchor="b" bIns="91175" lIns="91175" spcFirstLastPara="1" rIns="91175" wrap="square" tIns="91175">
            <a:noAutofit/>
          </a:bodyPr>
          <a:lstStyle>
            <a:lvl1pPr lvl="0" marR="0" algn="l">
              <a:lnSpc>
                <a:spcPct val="100000"/>
              </a:lnSpc>
              <a:spcBef>
                <a:spcPts val="0"/>
              </a:spcBef>
              <a:spcAft>
                <a:spcPts val="0"/>
              </a:spcAft>
              <a:buSzPts val="1400"/>
              <a:buNone/>
              <a:defRPr i="0" sz="2400" u="none" cap="none" strike="noStrike"/>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Gray 3 Content">
  <p:cSld name="Red/Gray 3 Content">
    <p:bg>
      <p:bgPr>
        <a:solidFill>
          <a:schemeClr val="lt1"/>
        </a:solidFill>
      </p:bgPr>
    </p:bg>
    <p:spTree>
      <p:nvGrpSpPr>
        <p:cNvPr id="66" name="Shape 66"/>
        <p:cNvGrpSpPr/>
        <p:nvPr/>
      </p:nvGrpSpPr>
      <p:grpSpPr>
        <a:xfrm>
          <a:off x="0" y="0"/>
          <a:ext cx="0" cy="0"/>
          <a:chOff x="0" y="0"/>
          <a:chExt cx="0" cy="0"/>
        </a:xfrm>
      </p:grpSpPr>
      <p:sp>
        <p:nvSpPr>
          <p:cNvPr id="67" name="Google Shape;67;p10"/>
          <p:cNvSpPr txBox="1"/>
          <p:nvPr>
            <p:ph idx="1" type="body"/>
          </p:nvPr>
        </p:nvSpPr>
        <p:spPr>
          <a:xfrm>
            <a:off x="686104" y="1286662"/>
            <a:ext cx="2514300" cy="31749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30200" lvl="2" marL="1371600" marR="0" algn="l">
              <a:lnSpc>
                <a:spcPct val="100000"/>
              </a:lnSpc>
              <a:spcBef>
                <a:spcPts val="800"/>
              </a:spcBef>
              <a:spcAft>
                <a:spcPts val="0"/>
              </a:spcAft>
              <a:buClr>
                <a:srgbClr val="6C6463"/>
              </a:buClr>
              <a:buSzPts val="1600"/>
              <a:buChar char="•"/>
              <a:defRPr i="0" sz="1600" u="none" cap="none" strike="noStrike">
                <a:solidFill>
                  <a:srgbClr val="6C6463"/>
                </a:solidFill>
              </a:defRPr>
            </a:lvl3pPr>
            <a:lvl4pPr indent="-317500" lvl="3" marL="1828800" marR="0" algn="l">
              <a:lnSpc>
                <a:spcPct val="100000"/>
              </a:lnSpc>
              <a:spcBef>
                <a:spcPts val="300"/>
              </a:spcBef>
              <a:spcAft>
                <a:spcPts val="0"/>
              </a:spcAft>
              <a:buClr>
                <a:srgbClr val="6C6463"/>
              </a:buClr>
              <a:buSzPts val="1400"/>
              <a:buChar char="–"/>
              <a:defRPr i="0" sz="1400" u="none" cap="none" strike="noStrike">
                <a:solidFill>
                  <a:srgbClr val="6C6463"/>
                </a:solidFill>
              </a:defRPr>
            </a:lvl4pPr>
            <a:lvl5pPr indent="-330200" lvl="4" marL="2286000" marR="0" algn="l">
              <a:lnSpc>
                <a:spcPct val="100000"/>
              </a:lnSpc>
              <a:spcBef>
                <a:spcPts val="300"/>
              </a:spcBef>
              <a:spcAft>
                <a:spcPts val="0"/>
              </a:spcAft>
              <a:buClr>
                <a:srgbClr val="FFFFFF"/>
              </a:buClr>
              <a:buSzPts val="1600"/>
              <a:buChar char="»"/>
              <a:defRPr i="0" sz="1600" u="none" cap="none" strike="noStrike">
                <a:solidFill>
                  <a:srgbClr val="FFFFFF"/>
                </a:solidFill>
              </a:defRPr>
            </a:lvl5pPr>
            <a:lvl6pPr indent="-342900" lvl="5" marL="2743200" marR="0" algn="l">
              <a:lnSpc>
                <a:spcPct val="100000"/>
              </a:lnSpc>
              <a:spcBef>
                <a:spcPts val="400"/>
              </a:spcBef>
              <a:spcAft>
                <a:spcPts val="0"/>
              </a:spcAft>
              <a:buClr>
                <a:schemeClr val="dk1"/>
              </a:buClr>
              <a:buSzPts val="1800"/>
              <a:buChar char="•"/>
              <a:defRPr i="0" sz="1800" u="none" cap="none" strike="noStrike">
                <a:solidFill>
                  <a:schemeClr val="dk1"/>
                </a:solidFill>
              </a:defRPr>
            </a:lvl6pPr>
            <a:lvl7pPr indent="-342900" lvl="6" marL="3200400" marR="0" algn="l">
              <a:lnSpc>
                <a:spcPct val="100000"/>
              </a:lnSpc>
              <a:spcBef>
                <a:spcPts val="400"/>
              </a:spcBef>
              <a:spcAft>
                <a:spcPts val="0"/>
              </a:spcAft>
              <a:buClr>
                <a:schemeClr val="dk1"/>
              </a:buClr>
              <a:buSzPts val="1800"/>
              <a:buChar char="•"/>
              <a:defRPr i="0" sz="1800" u="none" cap="none" strike="noStrike">
                <a:solidFill>
                  <a:schemeClr val="dk1"/>
                </a:solidFill>
              </a:defRPr>
            </a:lvl7pPr>
            <a:lvl8pPr indent="-342900" lvl="7" marL="3657600" marR="0" algn="l">
              <a:lnSpc>
                <a:spcPct val="100000"/>
              </a:lnSpc>
              <a:spcBef>
                <a:spcPts val="400"/>
              </a:spcBef>
              <a:spcAft>
                <a:spcPts val="0"/>
              </a:spcAft>
              <a:buClr>
                <a:schemeClr val="dk1"/>
              </a:buClr>
              <a:buSzPts val="1800"/>
              <a:buChar char="•"/>
              <a:defRPr i="0" sz="1800" u="none" cap="none" strike="noStrike">
                <a:solidFill>
                  <a:schemeClr val="dk1"/>
                </a:solidFill>
              </a:defRPr>
            </a:lvl8pPr>
            <a:lvl9pPr indent="-342900" lvl="8" marL="4114800" marR="0" algn="l">
              <a:lnSpc>
                <a:spcPct val="100000"/>
              </a:lnSpc>
              <a:spcBef>
                <a:spcPts val="400"/>
              </a:spcBef>
              <a:spcAft>
                <a:spcPts val="0"/>
              </a:spcAft>
              <a:buClr>
                <a:schemeClr val="dk1"/>
              </a:buClr>
              <a:buSzPts val="1800"/>
              <a:buChar char="•"/>
              <a:defRPr i="0" sz="1800" u="none" cap="none" strike="noStrike">
                <a:solidFill>
                  <a:schemeClr val="dk1"/>
                </a:solidFill>
              </a:defRPr>
            </a:lvl9pPr>
          </a:lstStyle>
          <a:p/>
        </p:txBody>
      </p:sp>
      <p:sp>
        <p:nvSpPr>
          <p:cNvPr id="68" name="Google Shape;68;p10"/>
          <p:cNvSpPr txBox="1"/>
          <p:nvPr>
            <p:ph idx="2" type="body"/>
          </p:nvPr>
        </p:nvSpPr>
        <p:spPr>
          <a:xfrm>
            <a:off x="5943600" y="1286662"/>
            <a:ext cx="2514900" cy="31749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30200" lvl="2" marL="1371600" marR="0" algn="l">
              <a:lnSpc>
                <a:spcPct val="100000"/>
              </a:lnSpc>
              <a:spcBef>
                <a:spcPts val="800"/>
              </a:spcBef>
              <a:spcAft>
                <a:spcPts val="0"/>
              </a:spcAft>
              <a:buClr>
                <a:srgbClr val="6C6463"/>
              </a:buClr>
              <a:buSzPts val="1600"/>
              <a:buChar char="•"/>
              <a:defRPr i="0" sz="1600" u="none" cap="none" strike="noStrike">
                <a:solidFill>
                  <a:srgbClr val="6C6463"/>
                </a:solidFill>
              </a:defRPr>
            </a:lvl3pPr>
            <a:lvl4pPr indent="-317500" lvl="3" marL="1828800" marR="0" algn="l">
              <a:lnSpc>
                <a:spcPct val="100000"/>
              </a:lnSpc>
              <a:spcBef>
                <a:spcPts val="300"/>
              </a:spcBef>
              <a:spcAft>
                <a:spcPts val="0"/>
              </a:spcAft>
              <a:buClr>
                <a:srgbClr val="6C6463"/>
              </a:buClr>
              <a:buSzPts val="1400"/>
              <a:buChar char="–"/>
              <a:defRPr i="0" sz="1400" u="none" cap="none" strike="noStrike">
                <a:solidFill>
                  <a:srgbClr val="6C6463"/>
                </a:solidFill>
              </a:defRPr>
            </a:lvl4pPr>
            <a:lvl5pPr indent="-330200" lvl="4" marL="2286000" marR="0" algn="l">
              <a:lnSpc>
                <a:spcPct val="100000"/>
              </a:lnSpc>
              <a:spcBef>
                <a:spcPts val="300"/>
              </a:spcBef>
              <a:spcAft>
                <a:spcPts val="0"/>
              </a:spcAft>
              <a:buClr>
                <a:srgbClr val="FFFFFF"/>
              </a:buClr>
              <a:buSzPts val="1600"/>
              <a:buChar char="»"/>
              <a:defRPr i="0" sz="1600" u="none" cap="none" strike="noStrike">
                <a:solidFill>
                  <a:srgbClr val="FFFFFF"/>
                </a:solidFill>
              </a:defRPr>
            </a:lvl5pPr>
            <a:lvl6pPr indent="-342900" lvl="5" marL="2743200" marR="0" algn="l">
              <a:lnSpc>
                <a:spcPct val="100000"/>
              </a:lnSpc>
              <a:spcBef>
                <a:spcPts val="400"/>
              </a:spcBef>
              <a:spcAft>
                <a:spcPts val="0"/>
              </a:spcAft>
              <a:buClr>
                <a:schemeClr val="dk1"/>
              </a:buClr>
              <a:buSzPts val="1800"/>
              <a:buChar char="•"/>
              <a:defRPr i="0" sz="1800" u="none" cap="none" strike="noStrike">
                <a:solidFill>
                  <a:schemeClr val="dk1"/>
                </a:solidFill>
              </a:defRPr>
            </a:lvl6pPr>
            <a:lvl7pPr indent="-342900" lvl="6" marL="3200400" marR="0" algn="l">
              <a:lnSpc>
                <a:spcPct val="100000"/>
              </a:lnSpc>
              <a:spcBef>
                <a:spcPts val="400"/>
              </a:spcBef>
              <a:spcAft>
                <a:spcPts val="0"/>
              </a:spcAft>
              <a:buClr>
                <a:schemeClr val="dk1"/>
              </a:buClr>
              <a:buSzPts val="1800"/>
              <a:buChar char="•"/>
              <a:defRPr i="0" sz="1800" u="none" cap="none" strike="noStrike">
                <a:solidFill>
                  <a:schemeClr val="dk1"/>
                </a:solidFill>
              </a:defRPr>
            </a:lvl7pPr>
            <a:lvl8pPr indent="-342900" lvl="7" marL="3657600" marR="0" algn="l">
              <a:lnSpc>
                <a:spcPct val="100000"/>
              </a:lnSpc>
              <a:spcBef>
                <a:spcPts val="400"/>
              </a:spcBef>
              <a:spcAft>
                <a:spcPts val="0"/>
              </a:spcAft>
              <a:buClr>
                <a:schemeClr val="dk1"/>
              </a:buClr>
              <a:buSzPts val="1800"/>
              <a:buChar char="•"/>
              <a:defRPr i="0" sz="1800" u="none" cap="none" strike="noStrike">
                <a:solidFill>
                  <a:schemeClr val="dk1"/>
                </a:solidFill>
              </a:defRPr>
            </a:lvl8pPr>
            <a:lvl9pPr indent="-342900" lvl="8" marL="4114800" marR="0" algn="l">
              <a:lnSpc>
                <a:spcPct val="100000"/>
              </a:lnSpc>
              <a:spcBef>
                <a:spcPts val="400"/>
              </a:spcBef>
              <a:spcAft>
                <a:spcPts val="0"/>
              </a:spcAft>
              <a:buClr>
                <a:schemeClr val="dk1"/>
              </a:buClr>
              <a:buSzPts val="1800"/>
              <a:buChar char="•"/>
              <a:defRPr i="0" sz="1800" u="none" cap="none" strike="noStrike">
                <a:solidFill>
                  <a:schemeClr val="dk1"/>
                </a:solidFill>
              </a:defRPr>
            </a:lvl9pPr>
          </a:lstStyle>
          <a:p/>
        </p:txBody>
      </p:sp>
      <p:sp>
        <p:nvSpPr>
          <p:cNvPr id="69" name="Google Shape;69;p10"/>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fr-FR"/>
              <a:t>‹#›</a:t>
            </a:fld>
            <a:endParaRPr/>
          </a:p>
        </p:txBody>
      </p:sp>
      <p:sp>
        <p:nvSpPr>
          <p:cNvPr id="70" name="Google Shape;70;p10"/>
          <p:cNvSpPr txBox="1"/>
          <p:nvPr>
            <p:ph idx="3" type="body"/>
          </p:nvPr>
        </p:nvSpPr>
        <p:spPr>
          <a:xfrm>
            <a:off x="3428698" y="1286650"/>
            <a:ext cx="2514900" cy="3174900"/>
          </a:xfrm>
          <a:prstGeom prst="rect">
            <a:avLst/>
          </a:prstGeom>
          <a:noFill/>
          <a:ln>
            <a:noFill/>
          </a:ln>
        </p:spPr>
        <p:txBody>
          <a:bodyPr anchorCtr="0" anchor="t" bIns="91175" lIns="91175" spcFirstLastPara="1" rIns="91175" wrap="square" tIns="91175">
            <a:noAutofit/>
          </a:bodyPr>
          <a:lstStyle>
            <a:lvl1pPr indent="-330200" lvl="0" marL="457200" marR="0" algn="l">
              <a:lnSpc>
                <a:spcPct val="100000"/>
              </a:lnSpc>
              <a:spcBef>
                <a:spcPts val="0"/>
              </a:spcBef>
              <a:spcAft>
                <a:spcPts val="0"/>
              </a:spcAft>
              <a:buClr>
                <a:srgbClr val="6C6463"/>
              </a:buClr>
              <a:buSzPts val="1600"/>
              <a:buChar char="•"/>
              <a:defRPr i="0" sz="1600" u="none" cap="none" strike="noStrike">
                <a:solidFill>
                  <a:srgbClr val="6C6463"/>
                </a:solidFill>
              </a:defRPr>
            </a:lvl1pPr>
            <a:lvl2pPr indent="-330200" lvl="1" marL="914400" marR="0" algn="l">
              <a:lnSpc>
                <a:spcPct val="100000"/>
              </a:lnSpc>
              <a:spcBef>
                <a:spcPts val="800"/>
              </a:spcBef>
              <a:spcAft>
                <a:spcPts val="0"/>
              </a:spcAft>
              <a:buClr>
                <a:srgbClr val="6C6463"/>
              </a:buClr>
              <a:buSzPts val="1600"/>
              <a:buChar char="–"/>
              <a:defRPr i="0" sz="1600" u="none" cap="none" strike="noStrike">
                <a:solidFill>
                  <a:srgbClr val="6C6463"/>
                </a:solidFill>
              </a:defRPr>
            </a:lvl2pPr>
            <a:lvl3pPr indent="-330200" lvl="2" marL="1371600" marR="0" algn="l">
              <a:lnSpc>
                <a:spcPct val="100000"/>
              </a:lnSpc>
              <a:spcBef>
                <a:spcPts val="800"/>
              </a:spcBef>
              <a:spcAft>
                <a:spcPts val="0"/>
              </a:spcAft>
              <a:buClr>
                <a:srgbClr val="6C6463"/>
              </a:buClr>
              <a:buSzPts val="1600"/>
              <a:buChar char="•"/>
              <a:defRPr i="0" sz="1600" u="none" cap="none" strike="noStrike">
                <a:solidFill>
                  <a:srgbClr val="6C6463"/>
                </a:solidFill>
              </a:defRPr>
            </a:lvl3pPr>
            <a:lvl4pPr indent="-317500" lvl="3" marL="1828800" marR="0" algn="l">
              <a:lnSpc>
                <a:spcPct val="100000"/>
              </a:lnSpc>
              <a:spcBef>
                <a:spcPts val="300"/>
              </a:spcBef>
              <a:spcAft>
                <a:spcPts val="0"/>
              </a:spcAft>
              <a:buClr>
                <a:srgbClr val="6C6463"/>
              </a:buClr>
              <a:buSzPts val="1400"/>
              <a:buChar char="–"/>
              <a:defRPr i="0" sz="1400" u="none" cap="none" strike="noStrike">
                <a:solidFill>
                  <a:srgbClr val="6C6463"/>
                </a:solidFill>
              </a:defRPr>
            </a:lvl4pPr>
            <a:lvl5pPr indent="-330200" lvl="4" marL="2286000" marR="0" algn="l">
              <a:lnSpc>
                <a:spcPct val="100000"/>
              </a:lnSpc>
              <a:spcBef>
                <a:spcPts val="300"/>
              </a:spcBef>
              <a:spcAft>
                <a:spcPts val="0"/>
              </a:spcAft>
              <a:buClr>
                <a:srgbClr val="FFFFFF"/>
              </a:buClr>
              <a:buSzPts val="1600"/>
              <a:buChar char="»"/>
              <a:defRPr i="0" sz="1600" u="none" cap="none" strike="noStrike">
                <a:solidFill>
                  <a:srgbClr val="FFFFFF"/>
                </a:solidFill>
              </a:defRPr>
            </a:lvl5pPr>
            <a:lvl6pPr indent="-342900" lvl="5" marL="2743200" marR="0" algn="l">
              <a:lnSpc>
                <a:spcPct val="100000"/>
              </a:lnSpc>
              <a:spcBef>
                <a:spcPts val="400"/>
              </a:spcBef>
              <a:spcAft>
                <a:spcPts val="0"/>
              </a:spcAft>
              <a:buClr>
                <a:schemeClr val="dk1"/>
              </a:buClr>
              <a:buSzPts val="1800"/>
              <a:buChar char="•"/>
              <a:defRPr i="0" sz="1800" u="none" cap="none" strike="noStrike">
                <a:solidFill>
                  <a:schemeClr val="dk1"/>
                </a:solidFill>
              </a:defRPr>
            </a:lvl6pPr>
            <a:lvl7pPr indent="-342900" lvl="6" marL="3200400" marR="0" algn="l">
              <a:lnSpc>
                <a:spcPct val="100000"/>
              </a:lnSpc>
              <a:spcBef>
                <a:spcPts val="400"/>
              </a:spcBef>
              <a:spcAft>
                <a:spcPts val="0"/>
              </a:spcAft>
              <a:buClr>
                <a:schemeClr val="dk1"/>
              </a:buClr>
              <a:buSzPts val="1800"/>
              <a:buChar char="•"/>
              <a:defRPr i="0" sz="1800" u="none" cap="none" strike="noStrike">
                <a:solidFill>
                  <a:schemeClr val="dk1"/>
                </a:solidFill>
              </a:defRPr>
            </a:lvl7pPr>
            <a:lvl8pPr indent="-342900" lvl="7" marL="3657600" marR="0" algn="l">
              <a:lnSpc>
                <a:spcPct val="100000"/>
              </a:lnSpc>
              <a:spcBef>
                <a:spcPts val="400"/>
              </a:spcBef>
              <a:spcAft>
                <a:spcPts val="0"/>
              </a:spcAft>
              <a:buClr>
                <a:schemeClr val="dk1"/>
              </a:buClr>
              <a:buSzPts val="1800"/>
              <a:buChar char="•"/>
              <a:defRPr i="0" sz="1800" u="none" cap="none" strike="noStrike">
                <a:solidFill>
                  <a:schemeClr val="dk1"/>
                </a:solidFill>
              </a:defRPr>
            </a:lvl8pPr>
            <a:lvl9pPr indent="-342900" lvl="8" marL="4114800" marR="0" algn="l">
              <a:lnSpc>
                <a:spcPct val="100000"/>
              </a:lnSpc>
              <a:spcBef>
                <a:spcPts val="400"/>
              </a:spcBef>
              <a:spcAft>
                <a:spcPts val="0"/>
              </a:spcAft>
              <a:buClr>
                <a:schemeClr val="dk1"/>
              </a:buClr>
              <a:buSzPts val="1800"/>
              <a:buChar char="•"/>
              <a:defRPr i="0" sz="1800" u="none" cap="none" strike="noStrike">
                <a:solidFill>
                  <a:schemeClr val="dk1"/>
                </a:solidFill>
              </a:defRPr>
            </a:lvl9pPr>
          </a:lstStyle>
          <a:p/>
        </p:txBody>
      </p:sp>
      <p:sp>
        <p:nvSpPr>
          <p:cNvPr id="71" name="Google Shape;71;p10"/>
          <p:cNvSpPr txBox="1"/>
          <p:nvPr>
            <p:ph type="title"/>
          </p:nvPr>
        </p:nvSpPr>
        <p:spPr>
          <a:xfrm>
            <a:off x="686104" y="673810"/>
            <a:ext cx="7772400" cy="461700"/>
          </a:xfrm>
          <a:prstGeom prst="rect">
            <a:avLst/>
          </a:prstGeom>
          <a:noFill/>
          <a:ln>
            <a:noFill/>
          </a:ln>
        </p:spPr>
        <p:txBody>
          <a:bodyPr anchorCtr="0" anchor="b" bIns="91175" lIns="91175" spcFirstLastPara="1" rIns="91175" wrap="square" tIns="91175">
            <a:noAutofit/>
          </a:bodyPr>
          <a:lstStyle>
            <a:lvl1pPr lvl="0" marR="0" algn="l">
              <a:lnSpc>
                <a:spcPct val="100000"/>
              </a:lnSpc>
              <a:spcBef>
                <a:spcPts val="0"/>
              </a:spcBef>
              <a:spcAft>
                <a:spcPts val="0"/>
              </a:spcAft>
              <a:buSzPts val="1400"/>
              <a:buNone/>
              <a:defRPr i="0" sz="2400" u="none" cap="none" strike="noStrike"/>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theme" Target="../theme/theme2.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9" Type="http://schemas.openxmlformats.org/officeDocument/2006/relationships/slideLayout" Target="../slideLayouts/slideLayout36.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 Id="rId11" Type="http://schemas.openxmlformats.org/officeDocument/2006/relationships/slideLayout" Target="../slideLayouts/slideLayout38.xml"/><Relationship Id="rId10" Type="http://schemas.openxmlformats.org/officeDocument/2006/relationships/slideLayout" Target="../slideLayouts/slideLayout37.xml"/><Relationship Id="rId1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86104" y="677485"/>
            <a:ext cx="7772400" cy="458100"/>
          </a:xfrm>
          <a:prstGeom prst="rect">
            <a:avLst/>
          </a:prstGeom>
          <a:noFill/>
          <a:ln>
            <a:noFill/>
          </a:ln>
        </p:spPr>
        <p:txBody>
          <a:bodyPr anchorCtr="0" anchor="b" bIns="91175" lIns="91175" spcFirstLastPara="1" rIns="91175" wrap="square" tIns="91175">
            <a:noAutofit/>
          </a:bodyPr>
          <a:lstStyle>
            <a:lvl1pPr lvl="0" marR="0" rtl="0" algn="l">
              <a:lnSpc>
                <a:spcPct val="100000"/>
              </a:lnSpc>
              <a:spcBef>
                <a:spcPts val="0"/>
              </a:spcBef>
              <a:spcAft>
                <a:spcPts val="0"/>
              </a:spcAft>
              <a:buClr>
                <a:schemeClr val="accent2"/>
              </a:buClr>
              <a:buSzPts val="1400"/>
              <a:buFont typeface="Arial"/>
              <a:buNone/>
              <a:defRPr b="1" i="0" sz="2400" u="none" cap="none" strike="noStrike">
                <a:solidFill>
                  <a:schemeClr val="accent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685800" y="1286662"/>
            <a:ext cx="7772400" cy="3174900"/>
          </a:xfrm>
          <a:prstGeom prst="rect">
            <a:avLst/>
          </a:prstGeom>
          <a:noFill/>
          <a:ln>
            <a:noFill/>
          </a:ln>
        </p:spPr>
        <p:txBody>
          <a:bodyPr anchorCtr="0" anchor="t" bIns="91175" lIns="91175" spcFirstLastPara="1" rIns="91175" wrap="square" tIns="91175">
            <a:noAutofit/>
          </a:bodyPr>
          <a:lstStyle>
            <a:lvl1pPr indent="-330200" lvl="0" marL="457200" marR="0" rtl="0" algn="l">
              <a:lnSpc>
                <a:spcPct val="100000"/>
              </a:lnSpc>
              <a:spcBef>
                <a:spcPts val="0"/>
              </a:spcBef>
              <a:spcAft>
                <a:spcPts val="0"/>
              </a:spcAft>
              <a:buClr>
                <a:srgbClr val="6C6463"/>
              </a:buClr>
              <a:buSzPts val="1600"/>
              <a:buFont typeface="Arial"/>
              <a:buChar char="•"/>
              <a:defRPr b="0" i="0" sz="1600" u="none" cap="none" strike="noStrike">
                <a:solidFill>
                  <a:srgbClr val="6C6463"/>
                </a:solidFill>
                <a:latin typeface="Arial"/>
                <a:ea typeface="Arial"/>
                <a:cs typeface="Arial"/>
                <a:sym typeface="Arial"/>
              </a:defRPr>
            </a:lvl1pPr>
            <a:lvl2pPr indent="-330200" lvl="1" marL="914400" marR="0" rtl="0" algn="l">
              <a:lnSpc>
                <a:spcPct val="100000"/>
              </a:lnSpc>
              <a:spcBef>
                <a:spcPts val="800"/>
              </a:spcBef>
              <a:spcAft>
                <a:spcPts val="0"/>
              </a:spcAft>
              <a:buClr>
                <a:srgbClr val="6C6463"/>
              </a:buClr>
              <a:buSzPts val="1600"/>
              <a:buFont typeface="Arial"/>
              <a:buChar char="–"/>
              <a:defRPr b="0" i="0" sz="1600" u="none" cap="none" strike="noStrike">
                <a:solidFill>
                  <a:srgbClr val="6C6463"/>
                </a:solidFill>
                <a:latin typeface="Arial"/>
                <a:ea typeface="Arial"/>
                <a:cs typeface="Arial"/>
                <a:sym typeface="Arial"/>
              </a:defRPr>
            </a:lvl2pPr>
            <a:lvl3pPr indent="-342900" lvl="2" marL="1371600" marR="0" rtl="0" algn="l">
              <a:lnSpc>
                <a:spcPct val="100000"/>
              </a:lnSpc>
              <a:spcBef>
                <a:spcPts val="800"/>
              </a:spcBef>
              <a:spcAft>
                <a:spcPts val="0"/>
              </a:spcAft>
              <a:buClr>
                <a:srgbClr val="6C6463"/>
              </a:buClr>
              <a:buSzPts val="1800"/>
              <a:buFont typeface="Arial"/>
              <a:buChar char="•"/>
              <a:defRPr b="0" i="0" sz="1800" u="none" cap="none" strike="noStrike">
                <a:solidFill>
                  <a:srgbClr val="6C6463"/>
                </a:solidFill>
                <a:latin typeface="Arial"/>
                <a:ea typeface="Arial"/>
                <a:cs typeface="Arial"/>
                <a:sym typeface="Arial"/>
              </a:defRPr>
            </a:lvl3pPr>
            <a:lvl4pPr indent="-330200" lvl="3" marL="1828800" marR="0" rtl="0" algn="l">
              <a:lnSpc>
                <a:spcPct val="100000"/>
              </a:lnSpc>
              <a:spcBef>
                <a:spcPts val="300"/>
              </a:spcBef>
              <a:spcAft>
                <a:spcPts val="0"/>
              </a:spcAft>
              <a:buClr>
                <a:srgbClr val="6C6463"/>
              </a:buClr>
              <a:buSzPts val="1600"/>
              <a:buFont typeface="Arial"/>
              <a:buChar char="–"/>
              <a:defRPr b="0" i="0" sz="1600" u="none" cap="none" strike="noStrike">
                <a:solidFill>
                  <a:srgbClr val="6C6463"/>
                </a:solidFill>
                <a:latin typeface="Arial"/>
                <a:ea typeface="Arial"/>
                <a:cs typeface="Arial"/>
                <a:sym typeface="Arial"/>
              </a:defRPr>
            </a:lvl4pPr>
            <a:lvl5pPr indent="-317500" lvl="4" marL="2286000" marR="0" rtl="0" algn="l">
              <a:lnSpc>
                <a:spcPct val="100000"/>
              </a:lnSpc>
              <a:spcBef>
                <a:spcPts val="300"/>
              </a:spcBef>
              <a:spcAft>
                <a:spcPts val="0"/>
              </a:spcAft>
              <a:buClr>
                <a:srgbClr val="6C6463"/>
              </a:buClr>
              <a:buSzPts val="1400"/>
              <a:buFont typeface="Arial"/>
              <a:buChar char="»"/>
              <a:defRPr b="0" i="0" sz="1400" u="none" cap="none" strike="noStrike">
                <a:solidFill>
                  <a:srgbClr val="6C6463"/>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 name="Google Shape;8;p1"/>
          <p:cNvSpPr txBox="1"/>
          <p:nvPr>
            <p:ph idx="12" type="sldNum"/>
          </p:nvPr>
        </p:nvSpPr>
        <p:spPr>
          <a:xfrm>
            <a:off x="6858000" y="4825484"/>
            <a:ext cx="2133600" cy="184800"/>
          </a:xfrm>
          <a:prstGeom prst="rect">
            <a:avLst/>
          </a:prstGeom>
          <a:noFill/>
          <a:ln>
            <a:noFill/>
          </a:ln>
        </p:spPr>
        <p:txBody>
          <a:bodyPr anchorCtr="0" anchor="ctr" bIns="45575" lIns="91175" spcFirstLastPara="1" rIns="91175" wrap="square" tIns="45575">
            <a:noAutofit/>
          </a:bodyPr>
          <a:lstStyle>
            <a:lvl1pPr indent="0" lvl="0"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600"/>
              <a:buFont typeface="Arial"/>
              <a:buNone/>
              <a:defRPr b="0" i="0" sz="600" u="none" cap="none" strike="noStrike">
                <a:solidFill>
                  <a:srgbClr val="6C646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sp>
        <p:nvSpPr>
          <p:cNvPr id="9" name="Google Shape;9;p1"/>
          <p:cNvSpPr/>
          <p:nvPr/>
        </p:nvSpPr>
        <p:spPr>
          <a:xfrm>
            <a:off x="0" y="0"/>
            <a:ext cx="9144000" cy="5148000"/>
          </a:xfrm>
          <a:prstGeom prst="frame">
            <a:avLst>
              <a:gd fmla="val 2963" name="adj1"/>
            </a:avLst>
          </a:prstGeom>
          <a:solidFill>
            <a:srgbClr val="FFFFFF"/>
          </a:solidFill>
          <a:ln>
            <a:noFill/>
          </a:ln>
        </p:spPr>
        <p:txBody>
          <a:bodyPr anchorCtr="0" anchor="ctr" bIns="45575" lIns="91175" spcFirstLastPara="1" rIns="91175" wrap="square" tIns="4557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0" name="Shape 170"/>
        <p:cNvGrpSpPr/>
        <p:nvPr/>
      </p:nvGrpSpPr>
      <p:grpSpPr>
        <a:xfrm>
          <a:off x="0" y="0"/>
          <a:ext cx="0" cy="0"/>
          <a:chOff x="0" y="0"/>
          <a:chExt cx="0" cy="0"/>
        </a:xfrm>
      </p:grpSpPr>
      <p:sp>
        <p:nvSpPr>
          <p:cNvPr id="171" name="Google Shape;171;p29"/>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2" name="Google Shape;172;p29"/>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73" name="Google Shape;173;p29"/>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9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74" name="Google Shape;174;p29"/>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0" i="0" sz="9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75" name="Google Shape;175;p2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 accent1="accent1" accent2="accent2" accent3="accent3" accent4="accent4" accent5="accent5" accent6="accent6" bg1="lt1" bg2="dk2" tx1="dk1" tx2="lt2" folHlink="folHlink" hlink="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9.png"/><Relationship Id="rId4" Type="http://schemas.openxmlformats.org/officeDocument/2006/relationships/image" Target="../media/image15.png"/><Relationship Id="rId5"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8.png"/><Relationship Id="rId4" Type="http://schemas.openxmlformats.org/officeDocument/2006/relationships/image" Target="../media/image21.png"/><Relationship Id="rId5"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2.png"/><Relationship Id="rId6" Type="http://schemas.openxmlformats.org/officeDocument/2006/relationships/image" Target="../media/image14.png"/><Relationship Id="rId7" Type="http://schemas.openxmlformats.org/officeDocument/2006/relationships/image" Target="../media/image3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0.xml"/><Relationship Id="rId3" Type="http://schemas.openxmlformats.org/officeDocument/2006/relationships/image" Target="../media/image31.jpg"/><Relationship Id="rId4" Type="http://schemas.openxmlformats.org/officeDocument/2006/relationships/image" Target="../media/image26.png"/><Relationship Id="rId5" Type="http://schemas.openxmlformats.org/officeDocument/2006/relationships/image" Target="../media/image30.png"/><Relationship Id="rId6" Type="http://schemas.openxmlformats.org/officeDocument/2006/relationships/image" Target="../media/image3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1.xml"/><Relationship Id="rId3" Type="http://schemas.openxmlformats.org/officeDocument/2006/relationships/image" Target="../media/image27.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41"/>
          <p:cNvSpPr txBox="1"/>
          <p:nvPr/>
        </p:nvSpPr>
        <p:spPr>
          <a:xfrm>
            <a:off x="600750" y="3953571"/>
            <a:ext cx="3799500" cy="715500"/>
          </a:xfrm>
          <a:prstGeom prst="rect">
            <a:avLst/>
          </a:prstGeom>
          <a:noFill/>
          <a:ln>
            <a:noFill/>
          </a:ln>
        </p:spPr>
        <p:txBody>
          <a:bodyPr anchorCtr="0" anchor="t" bIns="91175" lIns="91175" spcFirstLastPara="1" rIns="91175" wrap="square" tIns="91175">
            <a:noAutofit/>
          </a:bodyPr>
          <a:lstStyle/>
          <a:p>
            <a:pPr indent="0" lvl="0" marL="0" marR="0" rtl="0" algn="l">
              <a:spcBef>
                <a:spcPts val="0"/>
              </a:spcBef>
              <a:spcAft>
                <a:spcPts val="0"/>
              </a:spcAft>
              <a:buNone/>
            </a:pPr>
            <a:r>
              <a:rPr b="0" i="0" lang="fr-FR" sz="1300" u="none" cap="none" strike="noStrike">
                <a:solidFill>
                  <a:srgbClr val="FFFFFF"/>
                </a:solidFill>
                <a:latin typeface="Arial"/>
                <a:ea typeface="Arial"/>
                <a:cs typeface="Arial"/>
                <a:sym typeface="Arial"/>
              </a:rPr>
              <a:t>Présentateur :</a:t>
            </a:r>
            <a:endParaRPr sz="1300"/>
          </a:p>
          <a:p>
            <a:pPr indent="0" lvl="0" marL="0" marR="0" rtl="0" algn="l">
              <a:spcBef>
                <a:spcPts val="0"/>
              </a:spcBef>
              <a:spcAft>
                <a:spcPts val="0"/>
              </a:spcAft>
              <a:buNone/>
            </a:pPr>
            <a:r>
              <a:rPr lang="fr-FR" sz="1300">
                <a:solidFill>
                  <a:srgbClr val="FFFFFF"/>
                </a:solidFill>
              </a:rPr>
              <a:t>Peter Tendoh</a:t>
            </a:r>
            <a:r>
              <a:rPr b="0" i="0" lang="fr-FR" sz="1300" u="none" cap="none" strike="noStrike">
                <a:solidFill>
                  <a:srgbClr val="FFFFFF"/>
                </a:solidFill>
                <a:latin typeface="Arial"/>
                <a:ea typeface="Arial"/>
                <a:cs typeface="Arial"/>
                <a:sym typeface="Arial"/>
              </a:rPr>
              <a:t>, </a:t>
            </a:r>
            <a:r>
              <a:rPr lang="fr-FR" sz="1300">
                <a:solidFill>
                  <a:srgbClr val="FFFFFF"/>
                </a:solidFill>
              </a:rPr>
              <a:t>ASAP Capacity Advisor</a:t>
            </a:r>
            <a:endParaRPr sz="1300"/>
          </a:p>
          <a:p>
            <a:pPr indent="0" lvl="0" marL="0" marR="0" rtl="0" algn="l">
              <a:spcBef>
                <a:spcPts val="0"/>
              </a:spcBef>
              <a:spcAft>
                <a:spcPts val="0"/>
              </a:spcAft>
              <a:buNone/>
            </a:pPr>
            <a:r>
              <a:rPr b="0" i="0" lang="fr-FR" sz="1300" u="none" cap="none" strike="noStrike">
                <a:solidFill>
                  <a:srgbClr val="FFFFFF"/>
                </a:solidFill>
                <a:latin typeface="Arial"/>
                <a:ea typeface="Arial"/>
                <a:cs typeface="Arial"/>
                <a:sym typeface="Arial"/>
              </a:rPr>
              <a:t>Date : 26-28 juin 2024</a:t>
            </a:r>
            <a:endParaRPr b="0" i="0" sz="1300" u="none" cap="none" strike="noStrike">
              <a:solidFill>
                <a:srgbClr val="FFFFFF"/>
              </a:solidFill>
              <a:latin typeface="Arial"/>
              <a:ea typeface="Arial"/>
              <a:cs typeface="Arial"/>
              <a:sym typeface="Arial"/>
            </a:endParaRPr>
          </a:p>
        </p:txBody>
      </p:sp>
      <p:sp>
        <p:nvSpPr>
          <p:cNvPr id="250" name="Google Shape;250;p41"/>
          <p:cNvSpPr/>
          <p:nvPr/>
        </p:nvSpPr>
        <p:spPr>
          <a:xfrm>
            <a:off x="678500" y="2705850"/>
            <a:ext cx="603900" cy="529800"/>
          </a:xfrm>
          <a:prstGeom prst="rect">
            <a:avLst/>
          </a:prstGeom>
          <a:solidFill>
            <a:srgbClr val="002F6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1" name="Google Shape;251;p41"/>
          <p:cNvSpPr txBox="1"/>
          <p:nvPr>
            <p:ph idx="1" type="subTitle"/>
          </p:nvPr>
        </p:nvSpPr>
        <p:spPr>
          <a:xfrm>
            <a:off x="600750" y="1470150"/>
            <a:ext cx="7393800" cy="2349300"/>
          </a:xfrm>
          <a:prstGeom prst="rect">
            <a:avLst/>
          </a:prstGeom>
          <a:noFill/>
          <a:ln>
            <a:noFill/>
          </a:ln>
        </p:spPr>
        <p:txBody>
          <a:bodyPr anchorCtr="0" anchor="t" bIns="68375" lIns="68375" spcFirstLastPara="1" rIns="68375" wrap="square" tIns="68375">
            <a:noAutofit/>
          </a:bodyPr>
          <a:lstStyle/>
          <a:p>
            <a:pPr indent="0" lvl="0" marL="0" rtl="0" algn="l">
              <a:lnSpc>
                <a:spcPct val="100000"/>
              </a:lnSpc>
              <a:spcBef>
                <a:spcPts val="500"/>
              </a:spcBef>
              <a:spcAft>
                <a:spcPts val="0"/>
              </a:spcAft>
              <a:buSzPts val="1200"/>
              <a:buNone/>
            </a:pPr>
            <a:r>
              <a:rPr b="1" lang="fr-FR" sz="3000"/>
              <a:t>UTILISATION DES </a:t>
            </a:r>
            <a:r>
              <a:rPr b="1" lang="fr-FR" sz="3000"/>
              <a:t>DONNÉES</a:t>
            </a:r>
            <a:r>
              <a:rPr b="1" lang="fr-FR" sz="3000"/>
              <a:t> DU PROJET POUR LA PRISE DES </a:t>
            </a:r>
            <a:r>
              <a:rPr b="1" lang="fr-FR" sz="3000"/>
              <a:t>DÉCISIONS</a:t>
            </a:r>
            <a:endParaRPr b="1" sz="3000">
              <a:latin typeface="Arial"/>
              <a:ea typeface="Arial"/>
              <a:cs typeface="Arial"/>
              <a:sym typeface="Arial"/>
            </a:endParaRPr>
          </a:p>
          <a:p>
            <a:pPr indent="0" lvl="0" marL="0" rtl="0" algn="l">
              <a:lnSpc>
                <a:spcPct val="100000"/>
              </a:lnSpc>
              <a:spcBef>
                <a:spcPts val="500"/>
              </a:spcBef>
              <a:spcAft>
                <a:spcPts val="0"/>
              </a:spcAft>
              <a:buSzPts val="1200"/>
              <a:buNone/>
            </a:pPr>
            <a:r>
              <a:t/>
            </a:r>
            <a:endParaRPr b="1" sz="1500">
              <a:latin typeface="Arial"/>
              <a:ea typeface="Arial"/>
              <a:cs typeface="Arial"/>
              <a:sym typeface="Arial"/>
            </a:endParaRPr>
          </a:p>
          <a:p>
            <a:pPr indent="0" lvl="0" marL="0" rtl="0" algn="l">
              <a:lnSpc>
                <a:spcPct val="100000"/>
              </a:lnSpc>
              <a:spcBef>
                <a:spcPts val="0"/>
              </a:spcBef>
              <a:spcAft>
                <a:spcPts val="0"/>
              </a:spcAft>
              <a:buSzPts val="1200"/>
              <a:buNone/>
            </a:pPr>
            <a:r>
              <a:rPr lang="fr-FR" sz="2000">
                <a:latin typeface="Arial"/>
                <a:ea typeface="Arial"/>
                <a:cs typeface="Arial"/>
                <a:sym typeface="Arial"/>
              </a:rPr>
              <a:t>USAID/Burundi </a:t>
            </a:r>
            <a:endParaRPr sz="2000">
              <a:latin typeface="Arial"/>
              <a:ea typeface="Arial"/>
              <a:cs typeface="Arial"/>
              <a:sym typeface="Arial"/>
            </a:endParaRPr>
          </a:p>
          <a:p>
            <a:pPr indent="0" lvl="0" marL="0" rtl="0" algn="l">
              <a:lnSpc>
                <a:spcPct val="100000"/>
              </a:lnSpc>
              <a:spcBef>
                <a:spcPts val="0"/>
              </a:spcBef>
              <a:spcAft>
                <a:spcPts val="0"/>
              </a:spcAft>
              <a:buSzPts val="1200"/>
              <a:buNone/>
            </a:pPr>
            <a:r>
              <a:rPr lang="fr-FR" sz="2000">
                <a:latin typeface="Arial"/>
                <a:ea typeface="Arial"/>
                <a:cs typeface="Arial"/>
                <a:sym typeface="Arial"/>
              </a:rPr>
              <a:t>Formation sur la Localisation​</a:t>
            </a:r>
            <a:endParaRPr sz="2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50"/>
          <p:cNvSpPr txBox="1"/>
          <p:nvPr>
            <p:ph idx="1" type="body"/>
          </p:nvPr>
        </p:nvSpPr>
        <p:spPr>
          <a:xfrm>
            <a:off x="686104" y="1286662"/>
            <a:ext cx="7772400" cy="3174900"/>
          </a:xfrm>
          <a:prstGeom prst="rect">
            <a:avLst/>
          </a:prstGeom>
          <a:noFill/>
          <a:ln>
            <a:noFill/>
          </a:ln>
        </p:spPr>
        <p:txBody>
          <a:bodyPr anchorCtr="0" anchor="t" bIns="91175" lIns="91175" spcFirstLastPara="1" rIns="91175" wrap="square" tIns="91175">
            <a:noAutofit/>
          </a:bodyPr>
          <a:lstStyle/>
          <a:p>
            <a:pPr indent="0" lvl="0" marL="0" marR="0" rtl="0" algn="l">
              <a:lnSpc>
                <a:spcPct val="134375"/>
              </a:lnSpc>
              <a:spcBef>
                <a:spcPts val="300"/>
              </a:spcBef>
              <a:spcAft>
                <a:spcPts val="0"/>
              </a:spcAft>
              <a:buSzPts val="1600"/>
              <a:buNone/>
            </a:pPr>
            <a:r>
              <a:rPr b="0" i="0" lang="fr-FR" sz="1600" u="none" cap="none" strike="noStrike">
                <a:solidFill>
                  <a:srgbClr val="FFFFFF"/>
                </a:solidFill>
                <a:latin typeface="Arial"/>
                <a:ea typeface="Arial"/>
                <a:cs typeface="Arial"/>
                <a:sym typeface="Arial"/>
              </a:rPr>
              <a:t>Pisa</a:t>
            </a:r>
            <a:endParaRPr/>
          </a:p>
          <a:p>
            <a:pPr indent="0" lvl="0" marL="0" marR="0" rtl="0" algn="l">
              <a:lnSpc>
                <a:spcPct val="134375"/>
              </a:lnSpc>
              <a:spcBef>
                <a:spcPts val="300"/>
              </a:spcBef>
              <a:spcAft>
                <a:spcPts val="0"/>
              </a:spcAft>
              <a:buSzPts val="1600"/>
              <a:buNone/>
            </a:pPr>
            <a:r>
              <a:rPr b="0" i="0" lang="fr-FR" sz="1600" u="none" cap="none" strike="noStrike">
                <a:solidFill>
                  <a:srgbClr val="FFFFFF"/>
                </a:solidFill>
                <a:latin typeface="Arial"/>
                <a:ea typeface="Arial"/>
                <a:cs typeface="Arial"/>
                <a:sym typeface="Arial"/>
              </a:rPr>
              <a:t>Chief Strategic Information Officer</a:t>
            </a:r>
            <a:br>
              <a:rPr b="0" i="0" lang="fr-FR" sz="1600" u="none" cap="none" strike="noStrike">
                <a:solidFill>
                  <a:srgbClr val="FFFFFF"/>
                </a:solidFill>
                <a:latin typeface="Arial"/>
                <a:ea typeface="Arial"/>
                <a:cs typeface="Arial"/>
                <a:sym typeface="Arial"/>
              </a:rPr>
            </a:br>
            <a:r>
              <a:rPr b="0" i="0" lang="fr-FR" sz="1600" u="none" cap="none" strike="noStrike">
                <a:solidFill>
                  <a:srgbClr val="FFFFFF"/>
                </a:solidFill>
                <a:latin typeface="Arial"/>
                <a:ea typeface="Arial"/>
                <a:cs typeface="Arial"/>
                <a:sym typeface="Arial"/>
              </a:rPr>
              <a:t>Right to Care (Group)</a:t>
            </a:r>
            <a:br>
              <a:rPr b="0" i="0" lang="fr-FR" sz="1600" u="none" cap="none" strike="noStrike">
                <a:solidFill>
                  <a:srgbClr val="FFFFFF"/>
                </a:solidFill>
                <a:latin typeface="Arial"/>
                <a:ea typeface="Arial"/>
                <a:cs typeface="Arial"/>
                <a:sym typeface="Arial"/>
              </a:rPr>
            </a:br>
            <a:r>
              <a:rPr b="0" i="0" lang="fr-FR" sz="1600" u="none" cap="none" strike="noStrike">
                <a:solidFill>
                  <a:srgbClr val="FFFFFF"/>
                </a:solidFill>
                <a:latin typeface="Arial"/>
                <a:ea typeface="Arial"/>
                <a:cs typeface="Arial"/>
                <a:sym typeface="Arial"/>
              </a:rPr>
              <a:t>November 2022</a:t>
            </a:r>
            <a:endParaRPr/>
          </a:p>
          <a:p>
            <a:pPr indent="0" lvl="0" marL="127000" rtl="0" algn="l">
              <a:lnSpc>
                <a:spcPct val="100000"/>
              </a:lnSpc>
              <a:spcBef>
                <a:spcPts val="0"/>
              </a:spcBef>
              <a:spcAft>
                <a:spcPts val="0"/>
              </a:spcAft>
              <a:buSzPts val="1600"/>
              <a:buNone/>
            </a:pPr>
            <a:r>
              <a:t/>
            </a:r>
            <a:endParaRPr/>
          </a:p>
        </p:txBody>
      </p:sp>
      <p:sp>
        <p:nvSpPr>
          <p:cNvPr id="337" name="Google Shape;337;p50"/>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p>
            <a:pPr indent="0" lvl="0" marL="0" marR="0" rtl="0" algn="r">
              <a:lnSpc>
                <a:spcPct val="100000"/>
              </a:lnSpc>
              <a:spcBef>
                <a:spcPts val="0"/>
              </a:spcBef>
              <a:spcAft>
                <a:spcPts val="0"/>
              </a:spcAft>
              <a:buClr>
                <a:srgbClr val="000000"/>
              </a:buClr>
              <a:buSzPts val="600"/>
              <a:buFont typeface="Arial"/>
              <a:buNone/>
            </a:pPr>
            <a:fld id="{00000000-1234-1234-1234-123412341234}" type="slidenum">
              <a:rPr b="0" i="0" lang="fr-FR" sz="600" u="none" cap="none" strike="noStrike">
                <a:solidFill>
                  <a:srgbClr val="6C6463"/>
                </a:solidFill>
                <a:latin typeface="Cabin"/>
                <a:ea typeface="Cabin"/>
                <a:cs typeface="Cabin"/>
                <a:sym typeface="Cabin"/>
              </a:rPr>
              <a:t>‹#›</a:t>
            </a:fld>
            <a:endParaRPr b="0" i="0" sz="600" u="none" cap="none" strike="noStrike">
              <a:solidFill>
                <a:srgbClr val="6C6463"/>
              </a:solidFill>
              <a:latin typeface="Cabin"/>
              <a:ea typeface="Cabin"/>
              <a:cs typeface="Cabin"/>
              <a:sym typeface="Cabin"/>
            </a:endParaRPr>
          </a:p>
        </p:txBody>
      </p:sp>
      <p:sp>
        <p:nvSpPr>
          <p:cNvPr id="338" name="Google Shape;338;p50"/>
          <p:cNvSpPr txBox="1"/>
          <p:nvPr/>
        </p:nvSpPr>
        <p:spPr>
          <a:xfrm>
            <a:off x="854766" y="1205453"/>
            <a:ext cx="7772400" cy="3785419"/>
          </a:xfrm>
          <a:prstGeom prst="rect">
            <a:avLst/>
          </a:prstGeom>
          <a:noFill/>
          <a:ln>
            <a:noFill/>
          </a:ln>
        </p:spPr>
        <p:txBody>
          <a:bodyPr anchorCtr="0" anchor="t" bIns="91175" lIns="91175" spcFirstLastPara="1" rIns="91175" wrap="square" tIns="91175">
            <a:normAutofit/>
          </a:bodyPr>
          <a:lstStyle/>
          <a:p>
            <a:pPr indent="-228600" lvl="0" marL="457200" marR="0" rtl="0" algn="l">
              <a:lnSpc>
                <a:spcPct val="90000"/>
              </a:lnSpc>
              <a:spcBef>
                <a:spcPts val="0"/>
              </a:spcBef>
              <a:spcAft>
                <a:spcPts val="0"/>
              </a:spcAft>
              <a:buClr>
                <a:srgbClr val="6C6463"/>
              </a:buClr>
              <a:buSzPts val="1600"/>
              <a:buFont typeface="Arial"/>
              <a:buNone/>
            </a:pPr>
            <a:r>
              <a:t/>
            </a:r>
            <a:endParaRPr b="0" i="0" sz="1800" u="none" cap="none" strike="noStrike">
              <a:solidFill>
                <a:srgbClr val="000000"/>
              </a:solidFill>
              <a:latin typeface="Arial"/>
              <a:ea typeface="Arial"/>
              <a:cs typeface="Arial"/>
              <a:sym typeface="Arial"/>
            </a:endParaRPr>
          </a:p>
        </p:txBody>
      </p:sp>
      <p:sp>
        <p:nvSpPr>
          <p:cNvPr id="339" name="Google Shape;339;p50"/>
          <p:cNvSpPr txBox="1"/>
          <p:nvPr/>
        </p:nvSpPr>
        <p:spPr>
          <a:xfrm>
            <a:off x="686104" y="1218732"/>
            <a:ext cx="7772400" cy="3557033"/>
          </a:xfrm>
          <a:prstGeom prst="rect">
            <a:avLst/>
          </a:prstGeom>
          <a:noFill/>
          <a:ln>
            <a:noFill/>
          </a:ln>
        </p:spPr>
        <p:txBody>
          <a:bodyPr anchorCtr="0" anchor="t" bIns="91175" lIns="91175" spcFirstLastPara="1" rIns="91175" wrap="square" tIns="91175">
            <a:noAutofit/>
          </a:bodyPr>
          <a:lstStyle/>
          <a:p>
            <a:pPr indent="0" lvl="0" marL="0" marR="0" rtl="0" algn="l">
              <a:lnSpc>
                <a:spcPct val="100000"/>
              </a:lnSpc>
              <a:spcBef>
                <a:spcPts val="0"/>
              </a:spcBef>
              <a:spcAft>
                <a:spcPts val="0"/>
              </a:spcAft>
              <a:buClr>
                <a:srgbClr val="6C6463"/>
              </a:buClr>
              <a:buSzPts val="1600"/>
              <a:buFont typeface="Arial"/>
              <a:buNone/>
            </a:pPr>
            <a:r>
              <a:rPr b="0" i="0" lang="fr-FR" sz="1600" u="none" cap="none" strike="noStrike">
                <a:solidFill>
                  <a:srgbClr val="6C6463"/>
                </a:solidFill>
                <a:latin typeface="Arial"/>
                <a:ea typeface="Arial"/>
                <a:cs typeface="Arial"/>
                <a:sym typeface="Arial"/>
              </a:rPr>
              <a:t>Question 1 :  </a:t>
            </a:r>
            <a:r>
              <a:rPr b="1" i="0" lang="fr-FR" sz="1600" u="none" cap="none" strike="noStrike">
                <a:solidFill>
                  <a:srgbClr val="6C6463"/>
                </a:solidFill>
                <a:latin typeface="Arial"/>
                <a:ea typeface="Arial"/>
                <a:cs typeface="Arial"/>
                <a:sym typeface="Arial"/>
              </a:rPr>
              <a:t>Comment les validations peuvent-elles être intégrées dans un modèle Excel ?</a:t>
            </a:r>
            <a:endParaRPr/>
          </a:p>
          <a:p>
            <a:pPr indent="0" lvl="0" marL="0" marR="0" rtl="0" algn="l">
              <a:lnSpc>
                <a:spcPct val="100000"/>
              </a:lnSpc>
              <a:spcBef>
                <a:spcPts val="0"/>
              </a:spcBef>
              <a:spcAft>
                <a:spcPts val="0"/>
              </a:spcAft>
              <a:buClr>
                <a:srgbClr val="6C6463"/>
              </a:buClr>
              <a:buSzPts val="1600"/>
              <a:buFont typeface="Arial"/>
              <a:buNone/>
            </a:pPr>
            <a:r>
              <a:rPr b="0" i="0" lang="fr-FR" sz="1600" u="none" cap="none" strike="noStrike">
                <a:solidFill>
                  <a:srgbClr val="6C6463"/>
                </a:solidFill>
                <a:latin typeface="Arial"/>
                <a:ea typeface="Arial"/>
                <a:cs typeface="Arial"/>
                <a:sym typeface="Arial"/>
              </a:rPr>
              <a:t>a. Réseau          b. Formules               c. Révision            d. SFTP</a:t>
            </a:r>
            <a:endParaRPr/>
          </a:p>
          <a:p>
            <a:pPr indent="-241300" lvl="0" marL="342900" marR="0" rtl="0" algn="l">
              <a:lnSpc>
                <a:spcPct val="100000"/>
              </a:lnSpc>
              <a:spcBef>
                <a:spcPts val="0"/>
              </a:spcBef>
              <a:spcAft>
                <a:spcPts val="0"/>
              </a:spcAft>
              <a:buClr>
                <a:srgbClr val="6C6463"/>
              </a:buClr>
              <a:buSzPts val="1600"/>
              <a:buFont typeface="Arial"/>
              <a:buNone/>
            </a:pPr>
            <a:r>
              <a:t/>
            </a:r>
            <a:endParaRPr b="0" i="0" sz="1600" u="none" cap="none" strike="noStrike">
              <a:solidFill>
                <a:srgbClr val="6C6463"/>
              </a:solidFill>
              <a:latin typeface="Arial"/>
              <a:ea typeface="Arial"/>
              <a:cs typeface="Arial"/>
              <a:sym typeface="Arial"/>
            </a:endParaRPr>
          </a:p>
          <a:p>
            <a:pPr indent="-241300" lvl="0" marL="342900" marR="0" rtl="0" algn="l">
              <a:lnSpc>
                <a:spcPct val="100000"/>
              </a:lnSpc>
              <a:spcBef>
                <a:spcPts val="0"/>
              </a:spcBef>
              <a:spcAft>
                <a:spcPts val="0"/>
              </a:spcAft>
              <a:buClr>
                <a:srgbClr val="6C6463"/>
              </a:buClr>
              <a:buSzPts val="1600"/>
              <a:buFont typeface="Arial"/>
              <a:buNone/>
            </a:pPr>
            <a:r>
              <a:t/>
            </a:r>
            <a:endParaRPr b="0" i="0" sz="1600" u="none" cap="none" strike="noStrike">
              <a:solidFill>
                <a:srgbClr val="6C6463"/>
              </a:solidFill>
              <a:latin typeface="Arial"/>
              <a:ea typeface="Arial"/>
              <a:cs typeface="Arial"/>
              <a:sym typeface="Arial"/>
            </a:endParaRPr>
          </a:p>
          <a:p>
            <a:pPr indent="0" lvl="0" marL="0" marR="0" rtl="0" algn="l">
              <a:lnSpc>
                <a:spcPct val="100000"/>
              </a:lnSpc>
              <a:spcBef>
                <a:spcPts val="0"/>
              </a:spcBef>
              <a:spcAft>
                <a:spcPts val="0"/>
              </a:spcAft>
              <a:buClr>
                <a:srgbClr val="6C6463"/>
              </a:buClr>
              <a:buSzPts val="1600"/>
              <a:buFont typeface="Arial"/>
              <a:buNone/>
            </a:pPr>
            <a:r>
              <a:t/>
            </a:r>
            <a:endParaRPr b="0" i="0" sz="1600" u="none" cap="none" strike="noStrike">
              <a:solidFill>
                <a:srgbClr val="6C6463"/>
              </a:solidFill>
              <a:latin typeface="Arial"/>
              <a:ea typeface="Arial"/>
              <a:cs typeface="Arial"/>
              <a:sym typeface="Arial"/>
            </a:endParaRPr>
          </a:p>
          <a:p>
            <a:pPr indent="0" lvl="0" marL="0" marR="0" rtl="0" algn="l">
              <a:lnSpc>
                <a:spcPct val="100000"/>
              </a:lnSpc>
              <a:spcBef>
                <a:spcPts val="0"/>
              </a:spcBef>
              <a:spcAft>
                <a:spcPts val="0"/>
              </a:spcAft>
              <a:buClr>
                <a:srgbClr val="6C6463"/>
              </a:buClr>
              <a:buSzPts val="1600"/>
              <a:buFont typeface="Arial"/>
              <a:buNone/>
            </a:pPr>
            <a:r>
              <a:rPr b="0" i="0" lang="fr-FR" sz="1600" u="none" cap="none" strike="noStrike">
                <a:solidFill>
                  <a:srgbClr val="6C6463"/>
                </a:solidFill>
                <a:latin typeface="Arial"/>
                <a:ea typeface="Arial"/>
                <a:cs typeface="Arial"/>
                <a:sym typeface="Arial"/>
              </a:rPr>
              <a:t>Question 2 :  </a:t>
            </a:r>
            <a:r>
              <a:rPr b="1" i="0" lang="fr-FR" sz="1600" u="none" cap="none" strike="noStrike">
                <a:solidFill>
                  <a:srgbClr val="6C6463"/>
                </a:solidFill>
                <a:latin typeface="Arial"/>
                <a:ea typeface="Arial"/>
                <a:cs typeface="Arial"/>
                <a:sym typeface="Arial"/>
              </a:rPr>
              <a:t>Qu'est-ce qui n'est PAS une méthode discutée de SOUMISSION de données ?</a:t>
            </a:r>
            <a:endParaRPr/>
          </a:p>
          <a:p>
            <a:pPr indent="0" lvl="0" marL="0" marR="0" rtl="0" algn="l">
              <a:lnSpc>
                <a:spcPct val="100000"/>
              </a:lnSpc>
              <a:spcBef>
                <a:spcPts val="0"/>
              </a:spcBef>
              <a:spcAft>
                <a:spcPts val="0"/>
              </a:spcAft>
              <a:buClr>
                <a:srgbClr val="6C6463"/>
              </a:buClr>
              <a:buSzPts val="1600"/>
              <a:buFont typeface="Arial"/>
              <a:buNone/>
            </a:pPr>
            <a:r>
              <a:t/>
            </a:r>
            <a:endParaRPr b="0" i="0" sz="1600" u="none" cap="none" strike="noStrike">
              <a:solidFill>
                <a:srgbClr val="6C6463"/>
              </a:solidFill>
              <a:latin typeface="Arial"/>
              <a:ea typeface="Arial"/>
              <a:cs typeface="Arial"/>
              <a:sym typeface="Arial"/>
            </a:endParaRPr>
          </a:p>
          <a:p>
            <a:pPr indent="0" lvl="0" marL="0" marR="0" rtl="0" algn="l">
              <a:lnSpc>
                <a:spcPct val="100000"/>
              </a:lnSpc>
              <a:spcBef>
                <a:spcPts val="0"/>
              </a:spcBef>
              <a:spcAft>
                <a:spcPts val="0"/>
              </a:spcAft>
              <a:buClr>
                <a:srgbClr val="6C6463"/>
              </a:buClr>
              <a:buSzPts val="1600"/>
              <a:buFont typeface="Arial"/>
              <a:buNone/>
            </a:pPr>
            <a:r>
              <a:rPr b="0" i="0" lang="fr-FR" sz="1600" u="none" cap="none" strike="noStrike">
                <a:solidFill>
                  <a:srgbClr val="6C6463"/>
                </a:solidFill>
                <a:latin typeface="Arial"/>
                <a:ea typeface="Arial"/>
                <a:cs typeface="Arial"/>
                <a:sym typeface="Arial"/>
              </a:rPr>
              <a:t>a. Le transport physique d'enregistrements 	b. Le courrier électronique (Email)</a:t>
            </a:r>
            <a:endParaRPr/>
          </a:p>
          <a:p>
            <a:pPr indent="0" lvl="0" marL="0" marR="0" rtl="0" algn="l">
              <a:lnSpc>
                <a:spcPct val="100000"/>
              </a:lnSpc>
              <a:spcBef>
                <a:spcPts val="0"/>
              </a:spcBef>
              <a:spcAft>
                <a:spcPts val="0"/>
              </a:spcAft>
              <a:buClr>
                <a:srgbClr val="6C6463"/>
              </a:buClr>
              <a:buSzPts val="1600"/>
              <a:buFont typeface="Arial"/>
              <a:buNone/>
            </a:pPr>
            <a:r>
              <a:t/>
            </a:r>
            <a:endParaRPr b="0" i="0" sz="1600" u="none" cap="none" strike="noStrike">
              <a:solidFill>
                <a:srgbClr val="6C6463"/>
              </a:solidFill>
              <a:latin typeface="Arial"/>
              <a:ea typeface="Arial"/>
              <a:cs typeface="Arial"/>
              <a:sym typeface="Arial"/>
            </a:endParaRPr>
          </a:p>
          <a:p>
            <a:pPr indent="0" lvl="0" marL="0" marR="0" rtl="0" algn="l">
              <a:lnSpc>
                <a:spcPct val="100000"/>
              </a:lnSpc>
              <a:spcBef>
                <a:spcPts val="0"/>
              </a:spcBef>
              <a:spcAft>
                <a:spcPts val="0"/>
              </a:spcAft>
              <a:buClr>
                <a:srgbClr val="6C6463"/>
              </a:buClr>
              <a:buSzPts val="1600"/>
              <a:buFont typeface="Arial"/>
              <a:buNone/>
            </a:pPr>
            <a:r>
              <a:rPr b="0" i="0" lang="fr-FR" sz="1600" u="none" cap="none" strike="noStrike">
                <a:solidFill>
                  <a:srgbClr val="6C6463"/>
                </a:solidFill>
                <a:latin typeface="Arial"/>
                <a:ea typeface="Arial"/>
                <a:cs typeface="Arial"/>
                <a:sym typeface="Arial"/>
              </a:rPr>
              <a:t>c. La saisie en ligne				d. La confirmation verbale</a:t>
            </a:r>
            <a:endParaRPr/>
          </a:p>
        </p:txBody>
      </p:sp>
      <p:sp>
        <p:nvSpPr>
          <p:cNvPr id="340" name="Google Shape;340;p50"/>
          <p:cNvSpPr/>
          <p:nvPr/>
        </p:nvSpPr>
        <p:spPr>
          <a:xfrm>
            <a:off x="793266" y="548273"/>
            <a:ext cx="4021802" cy="690218"/>
          </a:xfrm>
          <a:prstGeom prst="rect">
            <a:avLst/>
          </a:prstGeom>
          <a:solidFill>
            <a:srgbClr val="BA0C2F"/>
          </a:solidFill>
          <a:ln>
            <a:noFill/>
          </a:ln>
        </p:spPr>
        <p:txBody>
          <a:bodyPr anchorCtr="0" anchor="ctr" bIns="45700" lIns="91425" spcFirstLastPara="1" rIns="91425" wrap="square" tIns="45700">
            <a:noAutofit/>
          </a:bodyPr>
          <a:lstStyle/>
          <a:p>
            <a:pPr indent="0" lvl="0" marL="228600" marR="0" rtl="0" algn="l">
              <a:lnSpc>
                <a:spcPct val="100000"/>
              </a:lnSpc>
              <a:spcBef>
                <a:spcPts val="0"/>
              </a:spcBef>
              <a:spcAft>
                <a:spcPts val="0"/>
              </a:spcAft>
              <a:buNone/>
            </a:pPr>
            <a:r>
              <a:rPr b="1" i="0" lang="fr-FR" sz="3600" u="none" cap="none" strike="noStrike">
                <a:solidFill>
                  <a:schemeClr val="lt1"/>
                </a:solidFill>
                <a:latin typeface="Arial"/>
                <a:ea typeface="Arial"/>
                <a:cs typeface="Arial"/>
                <a:sym typeface="Arial"/>
              </a:rPr>
              <a:t>Exercise N°1</a:t>
            </a:r>
            <a:endParaRPr b="1" i="0" sz="2400" u="none" cap="none" strike="noStrike">
              <a:solidFill>
                <a:schemeClr val="lt1"/>
              </a:solidFill>
              <a:latin typeface="Arial"/>
              <a:ea typeface="Arial"/>
              <a:cs typeface="Arial"/>
              <a:sym typeface="Arial"/>
            </a:endParaRPr>
          </a:p>
        </p:txBody>
      </p:sp>
      <p:pic>
        <p:nvPicPr>
          <p:cNvPr descr="Clipboard outline" id="341" name="Google Shape;341;p50"/>
          <p:cNvPicPr preferRelativeResize="0"/>
          <p:nvPr/>
        </p:nvPicPr>
        <p:blipFill rotWithShape="1">
          <a:blip r:embed="rId3">
            <a:alphaModFix/>
          </a:blip>
          <a:srcRect b="0" l="0" r="0" t="0"/>
          <a:stretch/>
        </p:blipFill>
        <p:spPr>
          <a:xfrm rot="-361665">
            <a:off x="6387993" y="130590"/>
            <a:ext cx="2625418" cy="262541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51"/>
          <p:cNvSpPr txBox="1"/>
          <p:nvPr>
            <p:ph idx="1" type="body"/>
          </p:nvPr>
        </p:nvSpPr>
        <p:spPr>
          <a:xfrm>
            <a:off x="686104" y="1286662"/>
            <a:ext cx="7772400" cy="3174900"/>
          </a:xfrm>
          <a:prstGeom prst="rect">
            <a:avLst/>
          </a:prstGeom>
          <a:noFill/>
          <a:ln>
            <a:noFill/>
          </a:ln>
        </p:spPr>
        <p:txBody>
          <a:bodyPr anchorCtr="0" anchor="t" bIns="91175" lIns="91175" spcFirstLastPara="1" rIns="91175" wrap="square" tIns="91175">
            <a:noAutofit/>
          </a:bodyPr>
          <a:lstStyle/>
          <a:p>
            <a:pPr indent="0" lvl="0" marL="127000" rtl="0" algn="l">
              <a:lnSpc>
                <a:spcPct val="100000"/>
              </a:lnSpc>
              <a:spcBef>
                <a:spcPts val="0"/>
              </a:spcBef>
              <a:spcAft>
                <a:spcPts val="0"/>
              </a:spcAft>
              <a:buSzPts val="1600"/>
              <a:buNone/>
            </a:pPr>
            <a:r>
              <a:rPr lang="fr-FR"/>
              <a:t>3. </a:t>
            </a:r>
            <a:r>
              <a:rPr b="1" lang="fr-FR"/>
              <a:t>Quel symbole est utilisé pour lancer une formule de validation de modèle ?</a:t>
            </a:r>
            <a:endParaRPr/>
          </a:p>
          <a:p>
            <a:pPr indent="0" lvl="0" marL="127000" rtl="0" algn="l">
              <a:lnSpc>
                <a:spcPct val="100000"/>
              </a:lnSpc>
              <a:spcBef>
                <a:spcPts val="0"/>
              </a:spcBef>
              <a:spcAft>
                <a:spcPts val="0"/>
              </a:spcAft>
              <a:buSzPts val="1600"/>
              <a:buNone/>
            </a:pPr>
            <a:r>
              <a:t/>
            </a:r>
            <a:endParaRPr/>
          </a:p>
          <a:p>
            <a:pPr indent="0" lvl="0" marL="127000" rtl="0" algn="l">
              <a:lnSpc>
                <a:spcPct val="100000"/>
              </a:lnSpc>
              <a:spcBef>
                <a:spcPts val="0"/>
              </a:spcBef>
              <a:spcAft>
                <a:spcPts val="0"/>
              </a:spcAft>
              <a:buSzPts val="1600"/>
              <a:buNone/>
            </a:pPr>
            <a:r>
              <a:rPr lang="fr-FR"/>
              <a:t>a. *			b. #</a:t>
            </a:r>
            <a:endParaRPr/>
          </a:p>
          <a:p>
            <a:pPr indent="0" lvl="0" marL="127000" rtl="0" algn="l">
              <a:lnSpc>
                <a:spcPct val="100000"/>
              </a:lnSpc>
              <a:spcBef>
                <a:spcPts val="0"/>
              </a:spcBef>
              <a:spcAft>
                <a:spcPts val="0"/>
              </a:spcAft>
              <a:buSzPts val="1600"/>
              <a:buNone/>
            </a:pPr>
            <a:r>
              <a:rPr lang="fr-FR"/>
              <a:t>c. -			d. =</a:t>
            </a:r>
            <a:endParaRPr/>
          </a:p>
          <a:p>
            <a:pPr indent="0" lvl="0" marL="127000" rtl="0" algn="l">
              <a:lnSpc>
                <a:spcPct val="100000"/>
              </a:lnSpc>
              <a:spcBef>
                <a:spcPts val="0"/>
              </a:spcBef>
              <a:spcAft>
                <a:spcPts val="0"/>
              </a:spcAft>
              <a:buSzPts val="1600"/>
              <a:buNone/>
            </a:pPr>
            <a:r>
              <a:t/>
            </a:r>
            <a:endParaRPr/>
          </a:p>
          <a:p>
            <a:pPr indent="0" lvl="0" marL="127000" rtl="0" algn="l">
              <a:lnSpc>
                <a:spcPct val="100000"/>
              </a:lnSpc>
              <a:spcBef>
                <a:spcPts val="0"/>
              </a:spcBef>
              <a:spcAft>
                <a:spcPts val="0"/>
              </a:spcAft>
              <a:buSzPts val="1600"/>
              <a:buNone/>
            </a:pPr>
            <a:r>
              <a:rPr lang="fr-FR"/>
              <a:t>4. </a:t>
            </a:r>
            <a:r>
              <a:rPr b="1" lang="fr-FR"/>
              <a:t>Faut-il ajouter une fonction à la formule pour que le « Vrai/Faux » s'affiche ?</a:t>
            </a:r>
            <a:endParaRPr/>
          </a:p>
          <a:p>
            <a:pPr indent="0" lvl="0" marL="127000" rtl="0" algn="l">
              <a:lnSpc>
                <a:spcPct val="100000"/>
              </a:lnSpc>
              <a:spcBef>
                <a:spcPts val="0"/>
              </a:spcBef>
              <a:spcAft>
                <a:spcPts val="0"/>
              </a:spcAft>
              <a:buSzPts val="1600"/>
              <a:buNone/>
            </a:pPr>
            <a:r>
              <a:t/>
            </a:r>
            <a:endParaRPr/>
          </a:p>
          <a:p>
            <a:pPr indent="-342900" lvl="0" marL="469900" rtl="0" algn="l">
              <a:lnSpc>
                <a:spcPct val="100000"/>
              </a:lnSpc>
              <a:spcBef>
                <a:spcPts val="0"/>
              </a:spcBef>
              <a:spcAft>
                <a:spcPts val="0"/>
              </a:spcAft>
              <a:buSzPts val="1600"/>
              <a:buAutoNum type="alphaLcPeriod"/>
            </a:pPr>
            <a:r>
              <a:rPr lang="fr-FR"/>
              <a:t>Oui			b.   Non</a:t>
            </a:r>
            <a:endParaRPr/>
          </a:p>
        </p:txBody>
      </p:sp>
      <p:sp>
        <p:nvSpPr>
          <p:cNvPr id="347" name="Google Shape;347;p51"/>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p>
            <a:pPr indent="0" lvl="0" marL="0" rtl="0" algn="r">
              <a:lnSpc>
                <a:spcPct val="100000"/>
              </a:lnSpc>
              <a:spcBef>
                <a:spcPts val="0"/>
              </a:spcBef>
              <a:spcAft>
                <a:spcPts val="0"/>
              </a:spcAft>
              <a:buSzPts val="600"/>
              <a:buNone/>
            </a:pPr>
            <a:fld id="{00000000-1234-1234-1234-123412341234}" type="slidenum">
              <a:rPr lang="fr-FR"/>
              <a:t>‹#›</a:t>
            </a:fld>
            <a:endParaRPr/>
          </a:p>
        </p:txBody>
      </p:sp>
      <p:sp>
        <p:nvSpPr>
          <p:cNvPr id="348" name="Google Shape;348;p51"/>
          <p:cNvSpPr/>
          <p:nvPr/>
        </p:nvSpPr>
        <p:spPr>
          <a:xfrm>
            <a:off x="793266" y="548273"/>
            <a:ext cx="4531087" cy="469768"/>
          </a:xfrm>
          <a:prstGeom prst="rect">
            <a:avLst/>
          </a:prstGeom>
          <a:solidFill>
            <a:srgbClr val="BA0C2F"/>
          </a:solidFill>
          <a:ln>
            <a:noFill/>
          </a:ln>
        </p:spPr>
        <p:txBody>
          <a:bodyPr anchorCtr="0" anchor="ctr" bIns="45700" lIns="91425" spcFirstLastPara="1" rIns="91425" wrap="square" tIns="45700">
            <a:noAutofit/>
          </a:bodyPr>
          <a:lstStyle/>
          <a:p>
            <a:pPr indent="0" lvl="0" marL="228600" marR="0" rtl="0" algn="l">
              <a:lnSpc>
                <a:spcPct val="100000"/>
              </a:lnSpc>
              <a:spcBef>
                <a:spcPts val="0"/>
              </a:spcBef>
              <a:spcAft>
                <a:spcPts val="0"/>
              </a:spcAft>
              <a:buNone/>
            </a:pPr>
            <a:r>
              <a:rPr b="1" i="0" lang="fr-FR" sz="3600" u="none" cap="none" strike="noStrike">
                <a:solidFill>
                  <a:schemeClr val="lt1"/>
                </a:solidFill>
                <a:latin typeface="Arial"/>
                <a:ea typeface="Arial"/>
                <a:cs typeface="Arial"/>
                <a:sym typeface="Arial"/>
              </a:rPr>
              <a:t>Exercise N°2</a:t>
            </a:r>
            <a:endParaRPr b="1" i="0" sz="2400" u="none" cap="none" strike="noStrike">
              <a:solidFill>
                <a:schemeClr val="lt1"/>
              </a:solidFill>
              <a:latin typeface="Arial"/>
              <a:ea typeface="Arial"/>
              <a:cs typeface="Arial"/>
              <a:sym typeface="Arial"/>
            </a:endParaRPr>
          </a:p>
        </p:txBody>
      </p:sp>
      <p:pic>
        <p:nvPicPr>
          <p:cNvPr descr="Clipboard outline" id="349" name="Google Shape;349;p51"/>
          <p:cNvPicPr preferRelativeResize="0"/>
          <p:nvPr/>
        </p:nvPicPr>
        <p:blipFill rotWithShape="1">
          <a:blip r:embed="rId3">
            <a:alphaModFix/>
          </a:blip>
          <a:srcRect b="0" l="0" r="0" t="0"/>
          <a:stretch/>
        </p:blipFill>
        <p:spPr>
          <a:xfrm rot="-361665">
            <a:off x="6371102" y="300064"/>
            <a:ext cx="2164045" cy="216404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52"/>
          <p:cNvSpPr txBox="1"/>
          <p:nvPr>
            <p:ph idx="1" type="body"/>
          </p:nvPr>
        </p:nvSpPr>
        <p:spPr>
          <a:xfrm>
            <a:off x="686104" y="1286662"/>
            <a:ext cx="7772400" cy="3174900"/>
          </a:xfrm>
          <a:prstGeom prst="rect">
            <a:avLst/>
          </a:prstGeom>
          <a:noFill/>
          <a:ln>
            <a:noFill/>
          </a:ln>
        </p:spPr>
        <p:txBody>
          <a:bodyPr anchorCtr="0" anchor="t" bIns="91175" lIns="91175" spcFirstLastPara="1" rIns="91175" wrap="square" tIns="91175">
            <a:noAutofit/>
          </a:bodyPr>
          <a:lstStyle/>
          <a:p>
            <a:pPr indent="0" lvl="0" marL="0" marR="0" rtl="0" algn="l">
              <a:lnSpc>
                <a:spcPct val="134375"/>
              </a:lnSpc>
              <a:spcBef>
                <a:spcPts val="300"/>
              </a:spcBef>
              <a:spcAft>
                <a:spcPts val="0"/>
              </a:spcAft>
              <a:buSzPts val="1600"/>
              <a:buNone/>
            </a:pPr>
            <a:r>
              <a:rPr b="0" i="0" lang="fr-FR" sz="1600" u="none" cap="none" strike="noStrike">
                <a:solidFill>
                  <a:srgbClr val="FFFFFF"/>
                </a:solidFill>
                <a:latin typeface="Arial"/>
                <a:ea typeface="Arial"/>
                <a:cs typeface="Arial"/>
                <a:sym typeface="Arial"/>
              </a:rPr>
              <a:t>Pisa</a:t>
            </a:r>
            <a:endParaRPr/>
          </a:p>
          <a:p>
            <a:pPr indent="0" lvl="0" marL="0" marR="0" rtl="0" algn="l">
              <a:lnSpc>
                <a:spcPct val="134375"/>
              </a:lnSpc>
              <a:spcBef>
                <a:spcPts val="300"/>
              </a:spcBef>
              <a:spcAft>
                <a:spcPts val="0"/>
              </a:spcAft>
              <a:buSzPts val="1600"/>
              <a:buNone/>
            </a:pPr>
            <a:r>
              <a:rPr b="0" i="0" lang="fr-FR" sz="1600" u="none" cap="none" strike="noStrike">
                <a:solidFill>
                  <a:srgbClr val="FFFFFF"/>
                </a:solidFill>
                <a:latin typeface="Arial"/>
                <a:ea typeface="Arial"/>
                <a:cs typeface="Arial"/>
                <a:sym typeface="Arial"/>
              </a:rPr>
              <a:t>Chief Strategic Information Officer</a:t>
            </a:r>
            <a:br>
              <a:rPr b="0" i="0" lang="fr-FR" sz="1600" u="none" cap="none" strike="noStrike">
                <a:solidFill>
                  <a:srgbClr val="FFFFFF"/>
                </a:solidFill>
                <a:latin typeface="Arial"/>
                <a:ea typeface="Arial"/>
                <a:cs typeface="Arial"/>
                <a:sym typeface="Arial"/>
              </a:rPr>
            </a:br>
            <a:r>
              <a:rPr b="0" i="0" lang="fr-FR" sz="1600" u="none" cap="none" strike="noStrike">
                <a:solidFill>
                  <a:srgbClr val="FFFFFF"/>
                </a:solidFill>
                <a:latin typeface="Arial"/>
                <a:ea typeface="Arial"/>
                <a:cs typeface="Arial"/>
                <a:sym typeface="Arial"/>
              </a:rPr>
              <a:t>Right to Care (Group)</a:t>
            </a:r>
            <a:br>
              <a:rPr b="0" i="0" lang="fr-FR" sz="1600" u="none" cap="none" strike="noStrike">
                <a:solidFill>
                  <a:srgbClr val="FFFFFF"/>
                </a:solidFill>
                <a:latin typeface="Arial"/>
                <a:ea typeface="Arial"/>
                <a:cs typeface="Arial"/>
                <a:sym typeface="Arial"/>
              </a:rPr>
            </a:br>
            <a:r>
              <a:rPr b="0" i="0" lang="fr-FR" sz="1600" u="none" cap="none" strike="noStrike">
                <a:solidFill>
                  <a:srgbClr val="FFFFFF"/>
                </a:solidFill>
                <a:latin typeface="Arial"/>
                <a:ea typeface="Arial"/>
                <a:cs typeface="Arial"/>
                <a:sym typeface="Arial"/>
              </a:rPr>
              <a:t>November 2022</a:t>
            </a:r>
            <a:endParaRPr/>
          </a:p>
          <a:p>
            <a:pPr indent="0" lvl="0" marL="127000" rtl="0" algn="l">
              <a:lnSpc>
                <a:spcPct val="100000"/>
              </a:lnSpc>
              <a:spcBef>
                <a:spcPts val="0"/>
              </a:spcBef>
              <a:spcAft>
                <a:spcPts val="0"/>
              </a:spcAft>
              <a:buSzPts val="1600"/>
              <a:buNone/>
            </a:pPr>
            <a:r>
              <a:t/>
            </a:r>
            <a:endParaRPr/>
          </a:p>
        </p:txBody>
      </p:sp>
      <p:sp>
        <p:nvSpPr>
          <p:cNvPr id="355" name="Google Shape;355;p52"/>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p>
            <a:pPr indent="0" lvl="0" marL="0" marR="0" rtl="0" algn="r">
              <a:lnSpc>
                <a:spcPct val="100000"/>
              </a:lnSpc>
              <a:spcBef>
                <a:spcPts val="0"/>
              </a:spcBef>
              <a:spcAft>
                <a:spcPts val="0"/>
              </a:spcAft>
              <a:buClr>
                <a:srgbClr val="000000"/>
              </a:buClr>
              <a:buSzPts val="600"/>
              <a:buFont typeface="Arial"/>
              <a:buNone/>
            </a:pPr>
            <a:fld id="{00000000-1234-1234-1234-123412341234}" type="slidenum">
              <a:rPr b="0" i="0" lang="fr-FR" sz="600" u="none" cap="none" strike="noStrike">
                <a:solidFill>
                  <a:srgbClr val="6C6463"/>
                </a:solidFill>
                <a:latin typeface="Cabin"/>
                <a:ea typeface="Cabin"/>
                <a:cs typeface="Cabin"/>
                <a:sym typeface="Cabin"/>
              </a:rPr>
              <a:t>‹#›</a:t>
            </a:fld>
            <a:endParaRPr b="0" i="0" sz="600" u="none" cap="none" strike="noStrike">
              <a:solidFill>
                <a:srgbClr val="6C6463"/>
              </a:solidFill>
              <a:latin typeface="Cabin"/>
              <a:ea typeface="Cabin"/>
              <a:cs typeface="Cabin"/>
              <a:sym typeface="Cabin"/>
            </a:endParaRPr>
          </a:p>
        </p:txBody>
      </p:sp>
      <p:sp>
        <p:nvSpPr>
          <p:cNvPr id="356" name="Google Shape;356;p52"/>
          <p:cNvSpPr txBox="1"/>
          <p:nvPr>
            <p:ph type="title"/>
          </p:nvPr>
        </p:nvSpPr>
        <p:spPr>
          <a:xfrm>
            <a:off x="686104" y="673810"/>
            <a:ext cx="7772400" cy="461700"/>
          </a:xfrm>
          <a:prstGeom prst="rect">
            <a:avLst/>
          </a:prstGeom>
          <a:noFill/>
          <a:ln>
            <a:noFill/>
          </a:ln>
        </p:spPr>
        <p:txBody>
          <a:bodyPr anchorCtr="0" anchor="b" bIns="91175" lIns="91175" spcFirstLastPara="1" rIns="91175" wrap="square" tIns="91175">
            <a:noAutofit/>
          </a:bodyPr>
          <a:lstStyle/>
          <a:p>
            <a:pPr indent="0" lvl="0" marL="0" marR="0" rtl="0" algn="l">
              <a:lnSpc>
                <a:spcPct val="100000"/>
              </a:lnSpc>
              <a:spcBef>
                <a:spcPts val="0"/>
              </a:spcBef>
              <a:spcAft>
                <a:spcPts val="0"/>
              </a:spcAft>
              <a:buSzPts val="1400"/>
              <a:buNone/>
            </a:pPr>
            <a:r>
              <a:rPr lang="fr-FR"/>
              <a:t>Logiciel de visualisation de données</a:t>
            </a:r>
            <a:endParaRPr/>
          </a:p>
        </p:txBody>
      </p:sp>
      <p:sp>
        <p:nvSpPr>
          <p:cNvPr id="357" name="Google Shape;357;p52"/>
          <p:cNvSpPr txBox="1"/>
          <p:nvPr/>
        </p:nvSpPr>
        <p:spPr>
          <a:xfrm>
            <a:off x="820042" y="1205453"/>
            <a:ext cx="7772400" cy="3785419"/>
          </a:xfrm>
          <a:prstGeom prst="rect">
            <a:avLst/>
          </a:prstGeom>
          <a:noFill/>
          <a:ln>
            <a:noFill/>
          </a:ln>
        </p:spPr>
        <p:txBody>
          <a:bodyPr anchorCtr="0" anchor="t" bIns="91175" lIns="91175" spcFirstLastPara="1" rIns="91175" wrap="square" tIns="91175">
            <a:normAutofit/>
          </a:bodyPr>
          <a:lstStyle/>
          <a:p>
            <a:pPr indent="-228600" lvl="0" marL="457200" marR="0" rtl="0" algn="l">
              <a:lnSpc>
                <a:spcPct val="90000"/>
              </a:lnSpc>
              <a:spcBef>
                <a:spcPts val="0"/>
              </a:spcBef>
              <a:spcAft>
                <a:spcPts val="0"/>
              </a:spcAft>
              <a:buClr>
                <a:srgbClr val="6C6463"/>
              </a:buClr>
              <a:buSzPts val="1600"/>
              <a:buFont typeface="Arial"/>
              <a:buNone/>
            </a:pPr>
            <a:r>
              <a:t/>
            </a:r>
            <a:endParaRPr b="0" i="0" sz="1800" u="none" cap="none" strike="noStrike">
              <a:solidFill>
                <a:srgbClr val="000000"/>
              </a:solidFill>
              <a:latin typeface="Arial"/>
              <a:ea typeface="Arial"/>
              <a:cs typeface="Arial"/>
              <a:sym typeface="Arial"/>
            </a:endParaRPr>
          </a:p>
        </p:txBody>
      </p:sp>
      <p:sp>
        <p:nvSpPr>
          <p:cNvPr id="358" name="Google Shape;358;p52"/>
          <p:cNvSpPr txBox="1"/>
          <p:nvPr/>
        </p:nvSpPr>
        <p:spPr>
          <a:xfrm>
            <a:off x="686104" y="1168400"/>
            <a:ext cx="7772400" cy="3293162"/>
          </a:xfrm>
          <a:prstGeom prst="rect">
            <a:avLst/>
          </a:prstGeom>
          <a:noFill/>
          <a:ln>
            <a:noFill/>
          </a:ln>
        </p:spPr>
        <p:txBody>
          <a:bodyPr anchorCtr="0" anchor="t" bIns="91175" lIns="91175" spcFirstLastPara="1" rIns="91175" wrap="square" tIns="91175">
            <a:noAutofit/>
          </a:bodyPr>
          <a:lstStyle/>
          <a:p>
            <a:pPr indent="0" lvl="0" marL="0" marR="0" rtl="0" algn="l">
              <a:lnSpc>
                <a:spcPct val="100000"/>
              </a:lnSpc>
              <a:spcBef>
                <a:spcPts val="0"/>
              </a:spcBef>
              <a:spcAft>
                <a:spcPts val="0"/>
              </a:spcAft>
              <a:buClr>
                <a:srgbClr val="6C6463"/>
              </a:buClr>
              <a:buSzPts val="1600"/>
              <a:buFont typeface="Arial"/>
              <a:buNone/>
            </a:pPr>
            <a:r>
              <a:rPr b="1" i="0" lang="fr-FR" sz="1600" u="none" cap="none" strike="noStrike">
                <a:solidFill>
                  <a:srgbClr val="6C6463"/>
                </a:solidFill>
                <a:latin typeface="Arial"/>
                <a:ea typeface="Arial"/>
                <a:cs typeface="Arial"/>
                <a:sym typeface="Arial"/>
              </a:rPr>
              <a:t>Domaine en pleine expansion de l'analyse des données</a:t>
            </a:r>
            <a:endParaRPr/>
          </a:p>
          <a:p>
            <a:pPr indent="-457200" lvl="1" marL="857250" marR="0" rtl="0" algn="l">
              <a:lnSpc>
                <a:spcPct val="100000"/>
              </a:lnSpc>
              <a:spcBef>
                <a:spcPts val="800"/>
              </a:spcBef>
              <a:spcAft>
                <a:spcPts val="0"/>
              </a:spcAft>
              <a:buClr>
                <a:srgbClr val="6C6463"/>
              </a:buClr>
              <a:buSzPts val="1600"/>
              <a:buFont typeface="Arial"/>
              <a:buChar char="•"/>
            </a:pPr>
            <a:r>
              <a:rPr b="0" i="0" lang="fr-FR" sz="1600" u="none" cap="none" strike="noStrike">
                <a:solidFill>
                  <a:srgbClr val="6C6463"/>
                </a:solidFill>
                <a:latin typeface="Arial"/>
                <a:ea typeface="Arial"/>
                <a:cs typeface="Arial"/>
                <a:sym typeface="Arial"/>
              </a:rPr>
              <a:t>Excel, Looker, DOMO, Tableau, </a:t>
            </a:r>
            <a:r>
              <a:rPr b="0" i="0" lang="fr-FR" sz="1600" u="none" cap="none" strike="noStrike">
                <a:solidFill>
                  <a:schemeClr val="dk1"/>
                </a:solidFill>
                <a:latin typeface="Arial"/>
                <a:ea typeface="Arial"/>
                <a:cs typeface="Arial"/>
                <a:sym typeface="Arial"/>
              </a:rPr>
              <a:t>PowerBI</a:t>
            </a:r>
            <a:r>
              <a:rPr b="0" i="0" lang="fr-FR" sz="1600" u="none" cap="none" strike="noStrike">
                <a:solidFill>
                  <a:srgbClr val="6C6463"/>
                </a:solidFill>
                <a:latin typeface="Arial"/>
                <a:ea typeface="Arial"/>
                <a:cs typeface="Arial"/>
                <a:sym typeface="Arial"/>
              </a:rPr>
              <a:t>, Databox</a:t>
            </a:r>
            <a:endParaRPr b="0" i="0" sz="1600" u="none" cap="none" strike="noStrike">
              <a:solidFill>
                <a:srgbClr val="6C6463"/>
              </a:solidFill>
              <a:latin typeface="Arial"/>
              <a:ea typeface="Arial"/>
              <a:cs typeface="Arial"/>
              <a:sym typeface="Arial"/>
            </a:endParaRPr>
          </a:p>
          <a:p>
            <a:pPr indent="0" lvl="0" marL="0" marR="0" rtl="0" algn="l">
              <a:lnSpc>
                <a:spcPct val="100000"/>
              </a:lnSpc>
              <a:spcBef>
                <a:spcPts val="0"/>
              </a:spcBef>
              <a:spcAft>
                <a:spcPts val="0"/>
              </a:spcAft>
              <a:buClr>
                <a:srgbClr val="6C6463"/>
              </a:buClr>
              <a:buSzPts val="1600"/>
              <a:buFont typeface="Arial"/>
              <a:buNone/>
            </a:pPr>
            <a:r>
              <a:t/>
            </a:r>
            <a:endParaRPr b="0" i="0" sz="1600" u="none" cap="none" strike="noStrike">
              <a:solidFill>
                <a:srgbClr val="6C6463"/>
              </a:solidFill>
              <a:latin typeface="Arial"/>
              <a:ea typeface="Arial"/>
              <a:cs typeface="Arial"/>
              <a:sym typeface="Arial"/>
            </a:endParaRPr>
          </a:p>
          <a:p>
            <a:pPr indent="0" lvl="0" marL="0" marR="0" rtl="0" algn="l">
              <a:lnSpc>
                <a:spcPct val="100000"/>
              </a:lnSpc>
              <a:spcBef>
                <a:spcPts val="0"/>
              </a:spcBef>
              <a:spcAft>
                <a:spcPts val="0"/>
              </a:spcAft>
              <a:buClr>
                <a:srgbClr val="6C6463"/>
              </a:buClr>
              <a:buSzPts val="1600"/>
              <a:buFont typeface="Arial"/>
              <a:buNone/>
            </a:pPr>
            <a:r>
              <a:rPr b="1" i="0" lang="fr-FR" sz="1600" u="none" cap="none" strike="noStrike">
                <a:solidFill>
                  <a:srgbClr val="6C6463"/>
                </a:solidFill>
                <a:latin typeface="Arial"/>
                <a:ea typeface="Arial"/>
                <a:cs typeface="Arial"/>
                <a:sym typeface="Arial"/>
              </a:rPr>
              <a:t>Évaluer les exigences de l'organisation en matière de logiciels et de programmes</a:t>
            </a:r>
            <a:endParaRPr/>
          </a:p>
          <a:p>
            <a:pPr indent="-457200" lvl="1" marL="857250" marR="0" rtl="0" algn="l">
              <a:lnSpc>
                <a:spcPct val="100000"/>
              </a:lnSpc>
              <a:spcBef>
                <a:spcPts val="800"/>
              </a:spcBef>
              <a:spcAft>
                <a:spcPts val="0"/>
              </a:spcAft>
              <a:buClr>
                <a:srgbClr val="6C6463"/>
              </a:buClr>
              <a:buSzPts val="1600"/>
              <a:buFont typeface="Arial"/>
              <a:buChar char="•"/>
            </a:pPr>
            <a:r>
              <a:rPr b="0" i="0" lang="fr-FR" sz="1600" u="none" cap="none" strike="noStrike">
                <a:solidFill>
                  <a:srgbClr val="6C6463"/>
                </a:solidFill>
                <a:latin typeface="Arial"/>
                <a:ea typeface="Arial"/>
                <a:cs typeface="Arial"/>
                <a:sym typeface="Arial"/>
              </a:rPr>
              <a:t>Rapports et examens internes</a:t>
            </a:r>
            <a:endParaRPr/>
          </a:p>
          <a:p>
            <a:pPr indent="-457200" lvl="1" marL="857250" marR="0" rtl="0" algn="l">
              <a:lnSpc>
                <a:spcPct val="100000"/>
              </a:lnSpc>
              <a:spcBef>
                <a:spcPts val="800"/>
              </a:spcBef>
              <a:spcAft>
                <a:spcPts val="0"/>
              </a:spcAft>
              <a:buClr>
                <a:srgbClr val="6C6463"/>
              </a:buClr>
              <a:buSzPts val="1600"/>
              <a:buFont typeface="Arial"/>
              <a:buChar char="•"/>
            </a:pPr>
            <a:r>
              <a:rPr b="0" i="0" lang="fr-FR" sz="1600" u="none" cap="none" strike="noStrike">
                <a:solidFill>
                  <a:srgbClr val="6C6463"/>
                </a:solidFill>
                <a:latin typeface="Arial"/>
                <a:ea typeface="Arial"/>
                <a:cs typeface="Arial"/>
                <a:sym typeface="Arial"/>
              </a:rPr>
              <a:t>Visualisation </a:t>
            </a:r>
            <a:endParaRPr/>
          </a:p>
          <a:p>
            <a:pPr indent="-457200" lvl="2" marL="1314450" marR="0" rtl="0" algn="l">
              <a:lnSpc>
                <a:spcPct val="100000"/>
              </a:lnSpc>
              <a:spcBef>
                <a:spcPts val="800"/>
              </a:spcBef>
              <a:spcAft>
                <a:spcPts val="0"/>
              </a:spcAft>
              <a:buClr>
                <a:srgbClr val="6C6463"/>
              </a:buClr>
              <a:buSzPts val="1600"/>
              <a:buFont typeface="Arial"/>
              <a:buChar char="•"/>
            </a:pPr>
            <a:r>
              <a:rPr b="0" i="0" lang="fr-FR" sz="1600" u="none" cap="none" strike="noStrike">
                <a:solidFill>
                  <a:srgbClr val="6C6463"/>
                </a:solidFill>
                <a:latin typeface="Arial"/>
                <a:ea typeface="Arial"/>
                <a:cs typeface="Arial"/>
                <a:sym typeface="Arial"/>
              </a:rPr>
              <a:t>Pivots  Excel (</a:t>
            </a:r>
            <a:r>
              <a:rPr b="0" i="0" lang="fr-FR" sz="1600" u="none" cap="none" strike="noStrike">
                <a:solidFill>
                  <a:schemeClr val="lt2"/>
                </a:solidFill>
                <a:latin typeface="Arial"/>
                <a:ea typeface="Arial"/>
                <a:cs typeface="Arial"/>
                <a:sym typeface="Arial"/>
              </a:rPr>
              <a:t>Démonstration 2)</a:t>
            </a:r>
            <a:endParaRPr b="0" i="0" sz="1600" u="none" cap="none" strike="noStrike">
              <a:solidFill>
                <a:srgbClr val="6C6463"/>
              </a:solidFill>
              <a:latin typeface="Arial"/>
              <a:ea typeface="Arial"/>
              <a:cs typeface="Arial"/>
              <a:sym typeface="Arial"/>
            </a:endParaRPr>
          </a:p>
          <a:p>
            <a:pPr indent="-457200" lvl="2" marL="1314450" marR="0" rtl="0" algn="l">
              <a:lnSpc>
                <a:spcPct val="100000"/>
              </a:lnSpc>
              <a:spcBef>
                <a:spcPts val="800"/>
              </a:spcBef>
              <a:spcAft>
                <a:spcPts val="0"/>
              </a:spcAft>
              <a:buClr>
                <a:srgbClr val="6C6463"/>
              </a:buClr>
              <a:buSzPts val="1600"/>
              <a:buFont typeface="Arial"/>
              <a:buChar char="•"/>
            </a:pPr>
            <a:r>
              <a:rPr b="0" i="0" lang="fr-FR" sz="1600" u="none" cap="none" strike="noStrike">
                <a:solidFill>
                  <a:srgbClr val="6C6463"/>
                </a:solidFill>
                <a:latin typeface="Arial"/>
                <a:ea typeface="Arial"/>
                <a:cs typeface="Arial"/>
                <a:sym typeface="Arial"/>
              </a:rPr>
              <a:t>Power BI (</a:t>
            </a:r>
            <a:r>
              <a:rPr b="0" i="0" lang="fr-FR" sz="1600" u="none" cap="none" strike="noStrike">
                <a:solidFill>
                  <a:schemeClr val="lt2"/>
                </a:solidFill>
                <a:latin typeface="Arial"/>
                <a:ea typeface="Arial"/>
                <a:cs typeface="Arial"/>
                <a:sym typeface="Arial"/>
              </a:rPr>
              <a:t>Démonstration 3)</a:t>
            </a:r>
            <a:endParaRPr b="0" i="0" sz="1600" u="none" cap="none" strike="noStrike">
              <a:solidFill>
                <a:srgbClr val="6C6463"/>
              </a:solidFill>
              <a:latin typeface="Arial"/>
              <a:ea typeface="Arial"/>
              <a:cs typeface="Arial"/>
              <a:sym typeface="Arial"/>
            </a:endParaRPr>
          </a:p>
        </p:txBody>
      </p:sp>
      <p:pic>
        <p:nvPicPr>
          <p:cNvPr descr="Bar chart outline" id="359" name="Google Shape;359;p52"/>
          <p:cNvPicPr preferRelativeResize="0"/>
          <p:nvPr/>
        </p:nvPicPr>
        <p:blipFill rotWithShape="1">
          <a:blip r:embed="rId3">
            <a:alphaModFix/>
          </a:blip>
          <a:srcRect b="0" l="0" r="0" t="0"/>
          <a:stretch/>
        </p:blipFill>
        <p:spPr>
          <a:xfrm>
            <a:off x="5871783" y="2431143"/>
            <a:ext cx="2832100" cy="161108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53"/>
          <p:cNvSpPr txBox="1"/>
          <p:nvPr>
            <p:ph idx="1" type="body"/>
          </p:nvPr>
        </p:nvSpPr>
        <p:spPr>
          <a:xfrm>
            <a:off x="686104" y="1286662"/>
            <a:ext cx="7772400" cy="3174900"/>
          </a:xfrm>
          <a:prstGeom prst="rect">
            <a:avLst/>
          </a:prstGeom>
          <a:noFill/>
          <a:ln>
            <a:noFill/>
          </a:ln>
        </p:spPr>
        <p:txBody>
          <a:bodyPr anchorCtr="0" anchor="t" bIns="91175" lIns="91175" spcFirstLastPara="1" rIns="91175" wrap="square" tIns="91175">
            <a:noAutofit/>
          </a:bodyPr>
          <a:lstStyle/>
          <a:p>
            <a:pPr indent="0" lvl="0" marL="0" marR="0" rtl="0" algn="l">
              <a:lnSpc>
                <a:spcPct val="134375"/>
              </a:lnSpc>
              <a:spcBef>
                <a:spcPts val="300"/>
              </a:spcBef>
              <a:spcAft>
                <a:spcPts val="0"/>
              </a:spcAft>
              <a:buSzPts val="1600"/>
              <a:buNone/>
            </a:pPr>
            <a:r>
              <a:rPr b="0" i="0" lang="fr-FR" sz="1600" u="none" cap="none" strike="noStrike">
                <a:solidFill>
                  <a:srgbClr val="FFFFFF"/>
                </a:solidFill>
                <a:latin typeface="Arial"/>
                <a:ea typeface="Arial"/>
                <a:cs typeface="Arial"/>
                <a:sym typeface="Arial"/>
              </a:rPr>
              <a:t>Pisa</a:t>
            </a:r>
            <a:endParaRPr/>
          </a:p>
          <a:p>
            <a:pPr indent="0" lvl="0" marL="0" marR="0" rtl="0" algn="l">
              <a:lnSpc>
                <a:spcPct val="134375"/>
              </a:lnSpc>
              <a:spcBef>
                <a:spcPts val="300"/>
              </a:spcBef>
              <a:spcAft>
                <a:spcPts val="0"/>
              </a:spcAft>
              <a:buSzPts val="1600"/>
              <a:buNone/>
            </a:pPr>
            <a:r>
              <a:rPr b="0" i="0" lang="fr-FR" sz="1600" u="none" cap="none" strike="noStrike">
                <a:solidFill>
                  <a:srgbClr val="FFFFFF"/>
                </a:solidFill>
                <a:latin typeface="Arial"/>
                <a:ea typeface="Arial"/>
                <a:cs typeface="Arial"/>
                <a:sym typeface="Arial"/>
              </a:rPr>
              <a:t>Chief Strategic Information Officer</a:t>
            </a:r>
            <a:br>
              <a:rPr b="0" i="0" lang="fr-FR" sz="1600" u="none" cap="none" strike="noStrike">
                <a:solidFill>
                  <a:srgbClr val="FFFFFF"/>
                </a:solidFill>
                <a:latin typeface="Arial"/>
                <a:ea typeface="Arial"/>
                <a:cs typeface="Arial"/>
                <a:sym typeface="Arial"/>
              </a:rPr>
            </a:br>
            <a:r>
              <a:rPr b="0" i="0" lang="fr-FR" sz="1600" u="none" cap="none" strike="noStrike">
                <a:solidFill>
                  <a:srgbClr val="FFFFFF"/>
                </a:solidFill>
                <a:latin typeface="Arial"/>
                <a:ea typeface="Arial"/>
                <a:cs typeface="Arial"/>
                <a:sym typeface="Arial"/>
              </a:rPr>
              <a:t>Right to Care (Group)</a:t>
            </a:r>
            <a:br>
              <a:rPr b="0" i="0" lang="fr-FR" sz="1600" u="none" cap="none" strike="noStrike">
                <a:solidFill>
                  <a:srgbClr val="FFFFFF"/>
                </a:solidFill>
                <a:latin typeface="Arial"/>
                <a:ea typeface="Arial"/>
                <a:cs typeface="Arial"/>
                <a:sym typeface="Arial"/>
              </a:rPr>
            </a:br>
            <a:r>
              <a:rPr b="0" i="0" lang="fr-FR" sz="1600" u="none" cap="none" strike="noStrike">
                <a:solidFill>
                  <a:srgbClr val="FFFFFF"/>
                </a:solidFill>
                <a:latin typeface="Arial"/>
                <a:ea typeface="Arial"/>
                <a:cs typeface="Arial"/>
                <a:sym typeface="Arial"/>
              </a:rPr>
              <a:t>November 2022</a:t>
            </a:r>
            <a:endParaRPr/>
          </a:p>
          <a:p>
            <a:pPr indent="0" lvl="0" marL="127000" rtl="0" algn="l">
              <a:lnSpc>
                <a:spcPct val="100000"/>
              </a:lnSpc>
              <a:spcBef>
                <a:spcPts val="0"/>
              </a:spcBef>
              <a:spcAft>
                <a:spcPts val="0"/>
              </a:spcAft>
              <a:buSzPts val="1600"/>
              <a:buNone/>
            </a:pPr>
            <a:r>
              <a:t/>
            </a:r>
            <a:endParaRPr/>
          </a:p>
        </p:txBody>
      </p:sp>
      <p:sp>
        <p:nvSpPr>
          <p:cNvPr id="365" name="Google Shape;365;p53"/>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p>
            <a:pPr indent="0" lvl="0" marL="0" marR="0" rtl="0" algn="r">
              <a:lnSpc>
                <a:spcPct val="100000"/>
              </a:lnSpc>
              <a:spcBef>
                <a:spcPts val="0"/>
              </a:spcBef>
              <a:spcAft>
                <a:spcPts val="0"/>
              </a:spcAft>
              <a:buClr>
                <a:srgbClr val="000000"/>
              </a:buClr>
              <a:buSzPts val="600"/>
              <a:buFont typeface="Arial"/>
              <a:buNone/>
            </a:pPr>
            <a:fld id="{00000000-1234-1234-1234-123412341234}" type="slidenum">
              <a:rPr b="0" i="0" lang="fr-FR" sz="600" u="none" cap="none" strike="noStrike">
                <a:solidFill>
                  <a:srgbClr val="6C6463"/>
                </a:solidFill>
                <a:latin typeface="Cabin"/>
                <a:ea typeface="Cabin"/>
                <a:cs typeface="Cabin"/>
                <a:sym typeface="Cabin"/>
              </a:rPr>
              <a:t>‹#›</a:t>
            </a:fld>
            <a:endParaRPr b="0" i="0" sz="600" u="none" cap="none" strike="noStrike">
              <a:solidFill>
                <a:srgbClr val="6C6463"/>
              </a:solidFill>
              <a:latin typeface="Cabin"/>
              <a:ea typeface="Cabin"/>
              <a:cs typeface="Cabin"/>
              <a:sym typeface="Cabin"/>
            </a:endParaRPr>
          </a:p>
        </p:txBody>
      </p:sp>
      <p:sp>
        <p:nvSpPr>
          <p:cNvPr id="366" name="Google Shape;366;p53"/>
          <p:cNvSpPr txBox="1"/>
          <p:nvPr>
            <p:ph type="title"/>
          </p:nvPr>
        </p:nvSpPr>
        <p:spPr>
          <a:xfrm>
            <a:off x="685496" y="2291787"/>
            <a:ext cx="7772400" cy="397394"/>
          </a:xfrm>
          <a:prstGeom prst="rect">
            <a:avLst/>
          </a:prstGeom>
          <a:noFill/>
          <a:ln>
            <a:noFill/>
          </a:ln>
        </p:spPr>
        <p:txBody>
          <a:bodyPr anchorCtr="0" anchor="b" bIns="91175" lIns="91175" spcFirstLastPara="1" rIns="91175" wrap="square" tIns="91175">
            <a:noAutofit/>
          </a:bodyPr>
          <a:lstStyle/>
          <a:p>
            <a:pPr indent="0" lvl="0" marL="0" marR="0" rtl="0" algn="l">
              <a:lnSpc>
                <a:spcPct val="100000"/>
              </a:lnSpc>
              <a:spcBef>
                <a:spcPts val="0"/>
              </a:spcBef>
              <a:spcAft>
                <a:spcPts val="0"/>
              </a:spcAft>
              <a:buSzPts val="1400"/>
              <a:buNone/>
            </a:pPr>
            <a:r>
              <a:rPr lang="fr-FR"/>
              <a:t>Visualisation de données - Démonstration</a:t>
            </a:r>
            <a:endParaRPr/>
          </a:p>
        </p:txBody>
      </p:sp>
      <p:sp>
        <p:nvSpPr>
          <p:cNvPr id="367" name="Google Shape;367;p53"/>
          <p:cNvSpPr txBox="1"/>
          <p:nvPr/>
        </p:nvSpPr>
        <p:spPr>
          <a:xfrm>
            <a:off x="303531" y="985534"/>
            <a:ext cx="7961840" cy="3785419"/>
          </a:xfrm>
          <a:prstGeom prst="rect">
            <a:avLst/>
          </a:prstGeom>
          <a:noFill/>
          <a:ln>
            <a:noFill/>
          </a:ln>
        </p:spPr>
        <p:txBody>
          <a:bodyPr anchorCtr="0" anchor="t" bIns="91175" lIns="91175" spcFirstLastPara="1" rIns="91175" wrap="square" tIns="91175">
            <a:normAutofit/>
          </a:bodyPr>
          <a:lstStyle/>
          <a:p>
            <a:pPr indent="0" lvl="0" marL="127000" marR="0" rtl="0" algn="l">
              <a:lnSpc>
                <a:spcPct val="90000"/>
              </a:lnSpc>
              <a:spcBef>
                <a:spcPts val="0"/>
              </a:spcBef>
              <a:spcAft>
                <a:spcPts val="0"/>
              </a:spcAft>
              <a:buClr>
                <a:srgbClr val="6C6463"/>
              </a:buClr>
              <a:buSzPts val="1600"/>
              <a:buFont typeface="Arial"/>
              <a:buNone/>
            </a:pPr>
            <a:r>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54"/>
          <p:cNvSpPr txBox="1"/>
          <p:nvPr>
            <p:ph idx="1" type="body"/>
          </p:nvPr>
        </p:nvSpPr>
        <p:spPr>
          <a:xfrm>
            <a:off x="686104" y="1286662"/>
            <a:ext cx="7772400" cy="3174900"/>
          </a:xfrm>
          <a:prstGeom prst="rect">
            <a:avLst/>
          </a:prstGeom>
          <a:noFill/>
          <a:ln>
            <a:noFill/>
          </a:ln>
        </p:spPr>
        <p:txBody>
          <a:bodyPr anchorCtr="0" anchor="t" bIns="91175" lIns="91175" spcFirstLastPara="1" rIns="91175" wrap="square" tIns="91175">
            <a:noAutofit/>
          </a:bodyPr>
          <a:lstStyle/>
          <a:p>
            <a:pPr indent="-330200" lvl="0" marL="457200" marR="0" rtl="0" algn="l">
              <a:lnSpc>
                <a:spcPct val="100000"/>
              </a:lnSpc>
              <a:spcBef>
                <a:spcPts val="0"/>
              </a:spcBef>
              <a:spcAft>
                <a:spcPts val="0"/>
              </a:spcAft>
              <a:buClr>
                <a:srgbClr val="6C6463"/>
              </a:buClr>
              <a:buSzPts val="1600"/>
              <a:buChar char="•"/>
            </a:pPr>
            <a:r>
              <a:rPr lang="fr-FR"/>
              <a:t>Un tableau de bord est un moyen visualiser  différents types de données visuelles en un seul endroit. Habituellement, un tableau de bord est destiné à transmettre des informations différentes mais liées sous une forme facile à digérer. Et souvent, cela inclut des éléments tels que des indicateurs de performance clés (KPI) ou d’autres mesures commerciales</a:t>
            </a:r>
            <a:endParaRPr/>
          </a:p>
          <a:p>
            <a:pPr indent="-330200" lvl="0" marL="457200" marR="0" rtl="0" algn="l">
              <a:lnSpc>
                <a:spcPct val="100000"/>
              </a:lnSpc>
              <a:spcBef>
                <a:spcPts val="0"/>
              </a:spcBef>
              <a:spcAft>
                <a:spcPts val="0"/>
              </a:spcAft>
              <a:buClr>
                <a:srgbClr val="6C6463"/>
              </a:buClr>
              <a:buSzPts val="1600"/>
              <a:buChar char="•"/>
            </a:pPr>
            <a:r>
              <a:rPr lang="fr-FR"/>
              <a:t>Le tableau de bord est dynamique</a:t>
            </a:r>
            <a:endParaRPr/>
          </a:p>
        </p:txBody>
      </p:sp>
      <p:sp>
        <p:nvSpPr>
          <p:cNvPr id="373" name="Google Shape;373;p54"/>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p>
            <a:pPr indent="0" lvl="0" marL="0" marR="0" rtl="0" algn="r">
              <a:lnSpc>
                <a:spcPct val="100000"/>
              </a:lnSpc>
              <a:spcBef>
                <a:spcPts val="0"/>
              </a:spcBef>
              <a:spcAft>
                <a:spcPts val="0"/>
              </a:spcAft>
              <a:buClr>
                <a:srgbClr val="000000"/>
              </a:buClr>
              <a:buSzPts val="600"/>
              <a:buFont typeface="Arial"/>
              <a:buNone/>
            </a:pPr>
            <a:fld id="{00000000-1234-1234-1234-123412341234}" type="slidenum">
              <a:rPr b="0" i="0" lang="fr-FR" sz="600" u="none" cap="none" strike="noStrike">
                <a:solidFill>
                  <a:srgbClr val="6C6463"/>
                </a:solidFill>
                <a:latin typeface="Cabin"/>
                <a:ea typeface="Cabin"/>
                <a:cs typeface="Cabin"/>
                <a:sym typeface="Cabin"/>
              </a:rPr>
              <a:t>‹#›</a:t>
            </a:fld>
            <a:endParaRPr b="0" i="0" sz="600" u="none" cap="none" strike="noStrike">
              <a:solidFill>
                <a:srgbClr val="6C6463"/>
              </a:solidFill>
              <a:latin typeface="Cabin"/>
              <a:ea typeface="Cabin"/>
              <a:cs typeface="Cabin"/>
              <a:sym typeface="Cabin"/>
            </a:endParaRPr>
          </a:p>
        </p:txBody>
      </p:sp>
      <p:sp>
        <p:nvSpPr>
          <p:cNvPr id="374" name="Google Shape;374;p54"/>
          <p:cNvSpPr txBox="1"/>
          <p:nvPr>
            <p:ph type="title"/>
          </p:nvPr>
        </p:nvSpPr>
        <p:spPr>
          <a:xfrm>
            <a:off x="686104" y="673810"/>
            <a:ext cx="7772400" cy="461700"/>
          </a:xfrm>
          <a:prstGeom prst="rect">
            <a:avLst/>
          </a:prstGeom>
          <a:noFill/>
          <a:ln>
            <a:noFill/>
          </a:ln>
        </p:spPr>
        <p:txBody>
          <a:bodyPr anchorCtr="0" anchor="b" bIns="91175" lIns="91175" spcFirstLastPara="1" rIns="91175" wrap="square" tIns="91175">
            <a:noAutofit/>
          </a:bodyPr>
          <a:lstStyle/>
          <a:p>
            <a:pPr indent="0" lvl="0" marL="0" marR="0" rtl="0" algn="l">
              <a:lnSpc>
                <a:spcPct val="100000"/>
              </a:lnSpc>
              <a:spcBef>
                <a:spcPts val="0"/>
              </a:spcBef>
              <a:spcAft>
                <a:spcPts val="0"/>
              </a:spcAft>
              <a:buSzPts val="1400"/>
              <a:buNone/>
            </a:pPr>
            <a:r>
              <a:rPr lang="fr-FR"/>
              <a:t>Qu’est qu’un tableau de bord</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55"/>
          <p:cNvSpPr txBox="1"/>
          <p:nvPr>
            <p:ph idx="1" type="body"/>
          </p:nvPr>
        </p:nvSpPr>
        <p:spPr>
          <a:xfrm>
            <a:off x="221760" y="815842"/>
            <a:ext cx="3378690" cy="4175030"/>
          </a:xfrm>
          <a:prstGeom prst="rect">
            <a:avLst/>
          </a:prstGeom>
          <a:noFill/>
          <a:ln>
            <a:noFill/>
          </a:ln>
        </p:spPr>
        <p:txBody>
          <a:bodyPr anchorCtr="0" anchor="t" bIns="91175" lIns="91175" spcFirstLastPara="1" rIns="91175" wrap="square" tIns="91175">
            <a:noAutofit/>
          </a:bodyPr>
          <a:lstStyle/>
          <a:p>
            <a:pPr indent="-200027" lvl="0" marL="200027" rtl="0" algn="l">
              <a:lnSpc>
                <a:spcPct val="100000"/>
              </a:lnSpc>
              <a:spcBef>
                <a:spcPts val="0"/>
              </a:spcBef>
              <a:spcAft>
                <a:spcPts val="0"/>
              </a:spcAft>
              <a:buSzPts val="1600"/>
              <a:buChar char="•"/>
            </a:pPr>
            <a:r>
              <a:rPr b="1" lang="fr-FR" sz="1400"/>
              <a:t>Examiner les données</a:t>
            </a:r>
            <a:endParaRPr/>
          </a:p>
          <a:p>
            <a:pPr indent="-257175" lvl="1" marL="657215" rtl="0" algn="l">
              <a:lnSpc>
                <a:spcPct val="100000"/>
              </a:lnSpc>
              <a:spcBef>
                <a:spcPts val="800"/>
              </a:spcBef>
              <a:spcAft>
                <a:spcPts val="0"/>
              </a:spcAft>
              <a:buSzPts val="1600"/>
              <a:buChar char="–"/>
            </a:pPr>
            <a:r>
              <a:rPr lang="fr-FR" sz="1400"/>
              <a:t>Qu’est-ce qui peut être examine ?</a:t>
            </a:r>
            <a:endParaRPr/>
          </a:p>
          <a:p>
            <a:pPr indent="-200027" lvl="0" marL="200027" rtl="0" algn="l">
              <a:lnSpc>
                <a:spcPct val="100000"/>
              </a:lnSpc>
              <a:spcBef>
                <a:spcPts val="0"/>
              </a:spcBef>
              <a:spcAft>
                <a:spcPts val="0"/>
              </a:spcAft>
              <a:buSzPts val="1600"/>
              <a:buChar char="•"/>
            </a:pPr>
            <a:r>
              <a:rPr b="1" lang="fr-FR" sz="1400"/>
              <a:t>Tableau croisé dynamique</a:t>
            </a:r>
            <a:endParaRPr/>
          </a:p>
          <a:p>
            <a:pPr indent="-257175" lvl="1" marL="657215" rtl="0" algn="l">
              <a:lnSpc>
                <a:spcPct val="100000"/>
              </a:lnSpc>
              <a:spcBef>
                <a:spcPts val="800"/>
              </a:spcBef>
              <a:spcAft>
                <a:spcPts val="0"/>
              </a:spcAft>
              <a:buSzPts val="1600"/>
              <a:buChar char="–"/>
            </a:pPr>
            <a:r>
              <a:rPr lang="fr-FR" sz="1400"/>
              <a:t>Sélectionner toutes les données -&gt; Insérer un tableau croisé dynamique sur la feuille suivante</a:t>
            </a:r>
            <a:endParaRPr/>
          </a:p>
          <a:p>
            <a:pPr indent="-257175" lvl="1" marL="657215" rtl="0" algn="l">
              <a:lnSpc>
                <a:spcPct val="100000"/>
              </a:lnSpc>
              <a:spcBef>
                <a:spcPts val="800"/>
              </a:spcBef>
              <a:spcAft>
                <a:spcPts val="0"/>
              </a:spcAft>
              <a:buSzPts val="1600"/>
              <a:buChar char="–"/>
            </a:pPr>
            <a:r>
              <a:rPr lang="fr-FR" sz="1400"/>
              <a:t>Sélectionner un identifiant unique</a:t>
            </a:r>
            <a:endParaRPr/>
          </a:p>
          <a:p>
            <a:pPr indent="-257175" lvl="1" marL="657215" rtl="0" algn="l">
              <a:lnSpc>
                <a:spcPct val="100000"/>
              </a:lnSpc>
              <a:spcBef>
                <a:spcPts val="800"/>
              </a:spcBef>
              <a:spcAft>
                <a:spcPts val="0"/>
              </a:spcAft>
              <a:buSzPts val="1600"/>
              <a:buChar char="–"/>
            </a:pPr>
            <a:r>
              <a:rPr lang="fr-FR" sz="1400"/>
              <a:t>Résoudre les problèmes</a:t>
            </a:r>
            <a:endParaRPr/>
          </a:p>
          <a:p>
            <a:pPr indent="-257175" lvl="2" marL="1114403" rtl="0" algn="l">
              <a:lnSpc>
                <a:spcPct val="100000"/>
              </a:lnSpc>
              <a:spcBef>
                <a:spcPts val="800"/>
              </a:spcBef>
              <a:spcAft>
                <a:spcPts val="0"/>
              </a:spcAft>
              <a:buSzPts val="1600"/>
              <a:buChar char="•"/>
            </a:pPr>
            <a:r>
              <a:rPr lang="fr-FR" sz="1400"/>
              <a:t>Lignes et colonnes</a:t>
            </a:r>
            <a:endParaRPr/>
          </a:p>
          <a:p>
            <a:pPr indent="-200027" lvl="0" marL="200027" rtl="0" algn="l">
              <a:lnSpc>
                <a:spcPct val="100000"/>
              </a:lnSpc>
              <a:spcBef>
                <a:spcPts val="0"/>
              </a:spcBef>
              <a:spcAft>
                <a:spcPts val="0"/>
              </a:spcAft>
              <a:buSzPts val="1600"/>
              <a:buChar char="•"/>
            </a:pPr>
            <a:r>
              <a:rPr b="1" lang="fr-FR" sz="1400"/>
              <a:t>Graphiques</a:t>
            </a:r>
            <a:endParaRPr/>
          </a:p>
          <a:p>
            <a:pPr indent="-257175" lvl="1" marL="657215" rtl="0" algn="l">
              <a:lnSpc>
                <a:spcPct val="100000"/>
              </a:lnSpc>
              <a:spcBef>
                <a:spcPts val="800"/>
              </a:spcBef>
              <a:spcAft>
                <a:spcPts val="0"/>
              </a:spcAft>
              <a:buSzPts val="1600"/>
              <a:buChar char="–"/>
            </a:pPr>
            <a:r>
              <a:rPr lang="fr-FR" sz="1400"/>
              <a:t>Insérer -&gt; tableau croisé</a:t>
            </a:r>
            <a:endParaRPr/>
          </a:p>
          <a:p>
            <a:pPr indent="-257175" lvl="2" marL="1114403" rtl="0" algn="l">
              <a:lnSpc>
                <a:spcPct val="100000"/>
              </a:lnSpc>
              <a:spcBef>
                <a:spcPts val="800"/>
              </a:spcBef>
              <a:spcAft>
                <a:spcPts val="0"/>
              </a:spcAft>
              <a:buSzPts val="1600"/>
              <a:buChar char="•"/>
            </a:pPr>
            <a:r>
              <a:rPr lang="fr-FR" sz="1400"/>
              <a:t>Résoudre les problèmes liés aux types de graphiques et aux options d'affichage des indicateurs</a:t>
            </a:r>
            <a:endParaRPr/>
          </a:p>
        </p:txBody>
      </p:sp>
      <p:sp>
        <p:nvSpPr>
          <p:cNvPr id="380" name="Google Shape;380;p55"/>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p>
            <a:pPr indent="0" lvl="0" marL="0" marR="0" rtl="0" algn="r">
              <a:lnSpc>
                <a:spcPct val="100000"/>
              </a:lnSpc>
              <a:spcBef>
                <a:spcPts val="0"/>
              </a:spcBef>
              <a:spcAft>
                <a:spcPts val="0"/>
              </a:spcAft>
              <a:buSzPts val="600"/>
              <a:buNone/>
            </a:pPr>
            <a:fld id="{00000000-1234-1234-1234-123412341234}" type="slidenum">
              <a:rPr lang="fr-FR"/>
              <a:t>‹#›</a:t>
            </a:fld>
            <a:endParaRPr/>
          </a:p>
        </p:txBody>
      </p:sp>
      <p:sp>
        <p:nvSpPr>
          <p:cNvPr id="381" name="Google Shape;381;p55"/>
          <p:cNvSpPr txBox="1"/>
          <p:nvPr>
            <p:ph type="title"/>
          </p:nvPr>
        </p:nvSpPr>
        <p:spPr>
          <a:xfrm>
            <a:off x="686104" y="354142"/>
            <a:ext cx="7772400" cy="461700"/>
          </a:xfrm>
          <a:prstGeom prst="rect">
            <a:avLst/>
          </a:prstGeom>
          <a:noFill/>
          <a:ln>
            <a:noFill/>
          </a:ln>
        </p:spPr>
        <p:txBody>
          <a:bodyPr anchorCtr="0" anchor="b" bIns="91175" lIns="91175" spcFirstLastPara="1" rIns="91175" wrap="square" tIns="91175">
            <a:noAutofit/>
          </a:bodyPr>
          <a:lstStyle/>
          <a:p>
            <a:pPr indent="0" lvl="0" marL="0" marR="0" rtl="0" algn="l">
              <a:lnSpc>
                <a:spcPct val="100000"/>
              </a:lnSpc>
              <a:spcBef>
                <a:spcPts val="0"/>
              </a:spcBef>
              <a:spcAft>
                <a:spcPts val="0"/>
              </a:spcAft>
              <a:buSzPts val="1400"/>
              <a:buNone/>
            </a:pPr>
            <a:r>
              <a:rPr lang="fr-FR" sz="1800">
                <a:solidFill>
                  <a:srgbClr val="BA0C2F"/>
                </a:solidFill>
              </a:rPr>
              <a:t>Visualisation  en Microsoft Excel</a:t>
            </a:r>
            <a:endParaRPr/>
          </a:p>
        </p:txBody>
      </p:sp>
      <p:pic>
        <p:nvPicPr>
          <p:cNvPr id="382" name="Google Shape;382;p55"/>
          <p:cNvPicPr preferRelativeResize="0"/>
          <p:nvPr/>
        </p:nvPicPr>
        <p:blipFill rotWithShape="1">
          <a:blip r:embed="rId3">
            <a:alphaModFix/>
          </a:blip>
          <a:srcRect b="0" l="0" r="0" t="0"/>
          <a:stretch/>
        </p:blipFill>
        <p:spPr>
          <a:xfrm>
            <a:off x="3998734" y="314777"/>
            <a:ext cx="4571612" cy="2740203"/>
          </a:xfrm>
          <a:prstGeom prst="rect">
            <a:avLst/>
          </a:prstGeom>
          <a:noFill/>
          <a:ln>
            <a:noFill/>
          </a:ln>
        </p:spPr>
      </p:pic>
      <p:cxnSp>
        <p:nvCxnSpPr>
          <p:cNvPr id="383" name="Google Shape;383;p55"/>
          <p:cNvCxnSpPr/>
          <p:nvPr/>
        </p:nvCxnSpPr>
        <p:spPr>
          <a:xfrm flipH="1" rot="10800000">
            <a:off x="3360057" y="1509465"/>
            <a:ext cx="2960963" cy="378838"/>
          </a:xfrm>
          <a:prstGeom prst="straightConnector1">
            <a:avLst/>
          </a:prstGeom>
          <a:noFill/>
          <a:ln cap="flat" cmpd="sng" w="38100">
            <a:solidFill>
              <a:schemeClr val="accent1"/>
            </a:solidFill>
            <a:prstDash val="solid"/>
            <a:round/>
            <a:headEnd len="sm" w="sm" type="none"/>
            <a:tailEnd len="med" w="med" type="triangle"/>
          </a:ln>
          <a:effectLst>
            <a:outerShdw blurRad="40000" rotWithShape="0" dir="5400000" dist="23000">
              <a:srgbClr val="000000">
                <a:alpha val="34901"/>
              </a:srgbClr>
            </a:outerShdw>
          </a:effectLst>
        </p:spPr>
      </p:cxnSp>
      <p:pic>
        <p:nvPicPr>
          <p:cNvPr id="384" name="Google Shape;384;p55"/>
          <p:cNvPicPr preferRelativeResize="0"/>
          <p:nvPr/>
        </p:nvPicPr>
        <p:blipFill rotWithShape="1">
          <a:blip r:embed="rId4">
            <a:alphaModFix/>
          </a:blip>
          <a:srcRect b="0" l="0" r="0" t="0"/>
          <a:stretch/>
        </p:blipFill>
        <p:spPr>
          <a:xfrm>
            <a:off x="3712292" y="2842281"/>
            <a:ext cx="4190783" cy="2301219"/>
          </a:xfrm>
          <a:prstGeom prst="rect">
            <a:avLst/>
          </a:prstGeom>
          <a:noFill/>
          <a:ln>
            <a:noFill/>
          </a:ln>
        </p:spPr>
      </p:pic>
      <p:cxnSp>
        <p:nvCxnSpPr>
          <p:cNvPr id="385" name="Google Shape;385;p55"/>
          <p:cNvCxnSpPr/>
          <p:nvPr/>
        </p:nvCxnSpPr>
        <p:spPr>
          <a:xfrm>
            <a:off x="2406410" y="2657174"/>
            <a:ext cx="4313704" cy="2001912"/>
          </a:xfrm>
          <a:prstGeom prst="straightConnector1">
            <a:avLst/>
          </a:prstGeom>
          <a:noFill/>
          <a:ln cap="flat" cmpd="sng" w="38100">
            <a:solidFill>
              <a:srgbClr val="8B0823"/>
            </a:solidFill>
            <a:prstDash val="solid"/>
            <a:round/>
            <a:headEnd len="sm" w="sm" type="none"/>
            <a:tailEnd len="med" w="med" type="triangle"/>
          </a:ln>
          <a:effectLst>
            <a:outerShdw blurRad="40000" rotWithShape="0" dir="5400000" dist="23000">
              <a:srgbClr val="000000">
                <a:alpha val="34901"/>
              </a:srgbClr>
            </a:outerShdw>
          </a:effectLst>
        </p:spPr>
      </p:cxnSp>
      <p:pic>
        <p:nvPicPr>
          <p:cNvPr id="386" name="Google Shape;386;p55"/>
          <p:cNvPicPr preferRelativeResize="0"/>
          <p:nvPr/>
        </p:nvPicPr>
        <p:blipFill rotWithShape="1">
          <a:blip r:embed="rId5">
            <a:alphaModFix/>
          </a:blip>
          <a:srcRect b="0" l="0" r="0" t="0"/>
          <a:stretch/>
        </p:blipFill>
        <p:spPr>
          <a:xfrm>
            <a:off x="8014918" y="3684238"/>
            <a:ext cx="776034" cy="107838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56"/>
          <p:cNvSpPr txBox="1"/>
          <p:nvPr>
            <p:ph idx="1" type="body"/>
          </p:nvPr>
        </p:nvSpPr>
        <p:spPr>
          <a:xfrm>
            <a:off x="686104" y="1095935"/>
            <a:ext cx="7772400" cy="3894938"/>
          </a:xfrm>
          <a:prstGeom prst="rect">
            <a:avLst/>
          </a:prstGeom>
          <a:noFill/>
          <a:ln>
            <a:noFill/>
          </a:ln>
        </p:spPr>
        <p:txBody>
          <a:bodyPr anchorCtr="0" anchor="t" bIns="91175" lIns="91175" spcFirstLastPara="1" rIns="91175" wrap="square" tIns="91175">
            <a:noAutofit/>
          </a:bodyPr>
          <a:lstStyle/>
          <a:p>
            <a:pPr indent="-200027" lvl="0" marL="200027" rtl="0" algn="l">
              <a:lnSpc>
                <a:spcPct val="100000"/>
              </a:lnSpc>
              <a:spcBef>
                <a:spcPts val="0"/>
              </a:spcBef>
              <a:spcAft>
                <a:spcPts val="0"/>
              </a:spcAft>
              <a:buSzPts val="1600"/>
              <a:buChar char="•"/>
            </a:pPr>
            <a:r>
              <a:rPr lang="fr-FR" sz="1400"/>
              <a:t>Sélectionner la source de données</a:t>
            </a:r>
            <a:endParaRPr/>
          </a:p>
          <a:p>
            <a:pPr indent="-257175" lvl="1" marL="657215" rtl="0" algn="l">
              <a:lnSpc>
                <a:spcPct val="100000"/>
              </a:lnSpc>
              <a:spcBef>
                <a:spcPts val="800"/>
              </a:spcBef>
              <a:spcAft>
                <a:spcPts val="0"/>
              </a:spcAft>
              <a:buSzPts val="1600"/>
              <a:buChar char="–"/>
            </a:pPr>
            <a:r>
              <a:rPr lang="fr-FR" sz="1400"/>
              <a:t>Confirmer la disposition des données</a:t>
            </a:r>
            <a:endParaRPr/>
          </a:p>
          <a:p>
            <a:pPr indent="-200027" lvl="0" marL="200027" rtl="0" algn="l">
              <a:lnSpc>
                <a:spcPct val="100000"/>
              </a:lnSpc>
              <a:spcBef>
                <a:spcPts val="0"/>
              </a:spcBef>
              <a:spcAft>
                <a:spcPts val="0"/>
              </a:spcAft>
              <a:buSzPts val="1600"/>
              <a:buChar char="•"/>
            </a:pPr>
            <a:r>
              <a:rPr lang="fr-FR" sz="1400"/>
              <a:t>Sélectionner le visuel souhaité</a:t>
            </a:r>
            <a:endParaRPr/>
          </a:p>
          <a:p>
            <a:pPr indent="-257175" lvl="1" marL="657215" rtl="0" algn="l">
              <a:lnSpc>
                <a:spcPct val="100000"/>
              </a:lnSpc>
              <a:spcBef>
                <a:spcPts val="800"/>
              </a:spcBef>
              <a:spcAft>
                <a:spcPts val="0"/>
              </a:spcAft>
              <a:buSzPts val="1600"/>
              <a:buChar char="–"/>
            </a:pPr>
            <a:r>
              <a:rPr lang="fr-FR" sz="1400"/>
              <a:t>Saisir les indicateurs dans les axes X et Y</a:t>
            </a:r>
            <a:endParaRPr/>
          </a:p>
          <a:p>
            <a:pPr indent="-257175" lvl="1" marL="657215" rtl="0" algn="l">
              <a:lnSpc>
                <a:spcPct val="100000"/>
              </a:lnSpc>
              <a:spcBef>
                <a:spcPts val="800"/>
              </a:spcBef>
              <a:spcAft>
                <a:spcPts val="0"/>
              </a:spcAft>
              <a:buSzPts val="1600"/>
              <a:buChar char="–"/>
            </a:pPr>
            <a:r>
              <a:rPr lang="fr-FR" sz="1400"/>
              <a:t>REMARQUE : les filtres appliqués sur la page affecteront tous les visuels de la page.</a:t>
            </a:r>
            <a:endParaRPr/>
          </a:p>
          <a:p>
            <a:pPr indent="-257175" lvl="1" marL="657215" rtl="0" algn="l">
              <a:lnSpc>
                <a:spcPct val="100000"/>
              </a:lnSpc>
              <a:spcBef>
                <a:spcPts val="800"/>
              </a:spcBef>
              <a:spcAft>
                <a:spcPts val="0"/>
              </a:spcAft>
              <a:buSzPts val="1600"/>
              <a:buChar char="–"/>
            </a:pPr>
            <a:r>
              <a:rPr lang="fr-FR" sz="1400"/>
              <a:t>Nouvelle page pour le prochain jeu visuel</a:t>
            </a:r>
            <a:endParaRPr/>
          </a:p>
        </p:txBody>
      </p:sp>
      <p:sp>
        <p:nvSpPr>
          <p:cNvPr id="392" name="Google Shape;392;p56"/>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p>
            <a:pPr indent="0" lvl="0" marL="0" marR="0" rtl="0" algn="r">
              <a:lnSpc>
                <a:spcPct val="100000"/>
              </a:lnSpc>
              <a:spcBef>
                <a:spcPts val="0"/>
              </a:spcBef>
              <a:spcAft>
                <a:spcPts val="0"/>
              </a:spcAft>
              <a:buSzPts val="600"/>
              <a:buNone/>
            </a:pPr>
            <a:fld id="{00000000-1234-1234-1234-123412341234}" type="slidenum">
              <a:rPr lang="fr-FR"/>
              <a:t>‹#›</a:t>
            </a:fld>
            <a:endParaRPr/>
          </a:p>
        </p:txBody>
      </p:sp>
      <p:sp>
        <p:nvSpPr>
          <p:cNvPr id="393" name="Google Shape;393;p56"/>
          <p:cNvSpPr txBox="1"/>
          <p:nvPr>
            <p:ph type="title"/>
          </p:nvPr>
        </p:nvSpPr>
        <p:spPr>
          <a:xfrm>
            <a:off x="0" y="99498"/>
            <a:ext cx="7772400" cy="461700"/>
          </a:xfrm>
          <a:prstGeom prst="rect">
            <a:avLst/>
          </a:prstGeom>
          <a:noFill/>
          <a:ln>
            <a:noFill/>
          </a:ln>
        </p:spPr>
        <p:txBody>
          <a:bodyPr anchorCtr="0" anchor="b" bIns="91175" lIns="91175" spcFirstLastPara="1" rIns="91175" wrap="square" tIns="91175">
            <a:noAutofit/>
          </a:bodyPr>
          <a:lstStyle/>
          <a:p>
            <a:pPr indent="0" lvl="0" marL="0" marR="0" rtl="0" algn="l">
              <a:lnSpc>
                <a:spcPct val="100000"/>
              </a:lnSpc>
              <a:spcBef>
                <a:spcPts val="0"/>
              </a:spcBef>
              <a:spcAft>
                <a:spcPts val="0"/>
              </a:spcAft>
              <a:buSzPts val="1400"/>
              <a:buNone/>
            </a:pPr>
            <a:r>
              <a:rPr lang="fr-FR" sz="1800">
                <a:solidFill>
                  <a:srgbClr val="BA0C2F"/>
                </a:solidFill>
              </a:rPr>
              <a:t>Visualisation de type PowerBI (Lean how to do this in pwer BI and redo in French)</a:t>
            </a:r>
            <a:endParaRPr/>
          </a:p>
        </p:txBody>
      </p:sp>
      <p:pic>
        <p:nvPicPr>
          <p:cNvPr id="394" name="Google Shape;394;p56"/>
          <p:cNvPicPr preferRelativeResize="0"/>
          <p:nvPr/>
        </p:nvPicPr>
        <p:blipFill rotWithShape="1">
          <a:blip r:embed="rId3">
            <a:alphaModFix/>
          </a:blip>
          <a:srcRect b="0" l="0" r="0" t="0"/>
          <a:stretch/>
        </p:blipFill>
        <p:spPr>
          <a:xfrm>
            <a:off x="4103109" y="305718"/>
            <a:ext cx="2776664" cy="1273027"/>
          </a:xfrm>
          <a:prstGeom prst="rect">
            <a:avLst/>
          </a:prstGeom>
          <a:noFill/>
          <a:ln>
            <a:noFill/>
          </a:ln>
        </p:spPr>
      </p:pic>
      <p:pic>
        <p:nvPicPr>
          <p:cNvPr id="395" name="Google Shape;395;p56"/>
          <p:cNvPicPr preferRelativeResize="0"/>
          <p:nvPr/>
        </p:nvPicPr>
        <p:blipFill rotWithShape="1">
          <a:blip r:embed="rId4">
            <a:alphaModFix/>
          </a:blip>
          <a:srcRect b="0" l="0" r="0" t="0"/>
          <a:stretch/>
        </p:blipFill>
        <p:spPr>
          <a:xfrm>
            <a:off x="7104553" y="324694"/>
            <a:ext cx="1694026" cy="2626310"/>
          </a:xfrm>
          <a:prstGeom prst="rect">
            <a:avLst/>
          </a:prstGeom>
          <a:noFill/>
          <a:ln>
            <a:noFill/>
          </a:ln>
        </p:spPr>
      </p:pic>
      <p:cxnSp>
        <p:nvCxnSpPr>
          <p:cNvPr id="396" name="Google Shape;396;p56"/>
          <p:cNvCxnSpPr/>
          <p:nvPr/>
        </p:nvCxnSpPr>
        <p:spPr>
          <a:xfrm flipH="1" rot="10800000">
            <a:off x="2837330" y="1035474"/>
            <a:ext cx="867335" cy="275514"/>
          </a:xfrm>
          <a:prstGeom prst="straightConnector1">
            <a:avLst/>
          </a:prstGeom>
          <a:noFill/>
          <a:ln cap="flat" cmpd="sng" w="38100">
            <a:solidFill>
              <a:schemeClr val="accent1"/>
            </a:solidFill>
            <a:prstDash val="solid"/>
            <a:round/>
            <a:headEnd len="sm" w="sm" type="none"/>
            <a:tailEnd len="med" w="med" type="triangle"/>
          </a:ln>
          <a:effectLst>
            <a:outerShdw blurRad="40000" rotWithShape="0" dir="5400000" dist="23000">
              <a:srgbClr val="000000">
                <a:alpha val="34901"/>
              </a:srgbClr>
            </a:outerShdw>
          </a:effectLst>
        </p:spPr>
      </p:cxnSp>
      <p:cxnSp>
        <p:nvCxnSpPr>
          <p:cNvPr id="397" name="Google Shape;397;p56"/>
          <p:cNvCxnSpPr/>
          <p:nvPr/>
        </p:nvCxnSpPr>
        <p:spPr>
          <a:xfrm flipH="1" rot="10800000">
            <a:off x="2837329" y="1095936"/>
            <a:ext cx="2649071" cy="215053"/>
          </a:xfrm>
          <a:prstGeom prst="straightConnector1">
            <a:avLst/>
          </a:prstGeom>
          <a:noFill/>
          <a:ln cap="flat" cmpd="sng" w="38100">
            <a:solidFill>
              <a:schemeClr val="accent1"/>
            </a:solidFill>
            <a:prstDash val="solid"/>
            <a:round/>
            <a:headEnd len="sm" w="sm" type="none"/>
            <a:tailEnd len="med" w="med" type="triangle"/>
          </a:ln>
          <a:effectLst>
            <a:outerShdw blurRad="40000" rotWithShape="0" dir="5400000" dist="23000">
              <a:srgbClr val="000000">
                <a:alpha val="34901"/>
              </a:srgbClr>
            </a:outerShdw>
          </a:effectLst>
        </p:spPr>
      </p:cxnSp>
      <p:cxnSp>
        <p:nvCxnSpPr>
          <p:cNvPr id="398" name="Google Shape;398;p56"/>
          <p:cNvCxnSpPr/>
          <p:nvPr/>
        </p:nvCxnSpPr>
        <p:spPr>
          <a:xfrm flipH="1" rot="10800000">
            <a:off x="2763370" y="1209600"/>
            <a:ext cx="4000501" cy="630809"/>
          </a:xfrm>
          <a:prstGeom prst="straightConnector1">
            <a:avLst/>
          </a:prstGeom>
          <a:noFill/>
          <a:ln cap="flat" cmpd="sng" w="38100">
            <a:solidFill>
              <a:srgbClr val="C00000"/>
            </a:solidFill>
            <a:prstDash val="solid"/>
            <a:round/>
            <a:headEnd len="sm" w="sm" type="none"/>
            <a:tailEnd len="med" w="med" type="triangle"/>
          </a:ln>
          <a:effectLst>
            <a:outerShdw blurRad="40000" rotWithShape="0" dir="5400000" dist="23000">
              <a:srgbClr val="000000">
                <a:alpha val="34901"/>
              </a:srgbClr>
            </a:outerShdw>
          </a:effectLst>
        </p:spPr>
      </p:cxnSp>
      <p:cxnSp>
        <p:nvCxnSpPr>
          <p:cNvPr id="399" name="Google Shape;399;p56"/>
          <p:cNvCxnSpPr/>
          <p:nvPr/>
        </p:nvCxnSpPr>
        <p:spPr>
          <a:xfrm flipH="1" rot="10800000">
            <a:off x="4160624" y="1646371"/>
            <a:ext cx="3605053" cy="519209"/>
          </a:xfrm>
          <a:prstGeom prst="straightConnector1">
            <a:avLst/>
          </a:prstGeom>
          <a:noFill/>
          <a:ln cap="flat" cmpd="sng" w="38100">
            <a:solidFill>
              <a:srgbClr val="8B0823"/>
            </a:solidFill>
            <a:prstDash val="solid"/>
            <a:round/>
            <a:headEnd len="sm" w="sm" type="none"/>
            <a:tailEnd len="med" w="med" type="triangle"/>
          </a:ln>
          <a:effectLst>
            <a:outerShdw blurRad="40000" rotWithShape="0" dir="5400000" dist="23000">
              <a:srgbClr val="000000">
                <a:alpha val="34901"/>
              </a:srgbClr>
            </a:outerShdw>
          </a:effectLst>
        </p:spPr>
      </p:cxnSp>
      <p:cxnSp>
        <p:nvCxnSpPr>
          <p:cNvPr id="400" name="Google Shape;400;p56"/>
          <p:cNvCxnSpPr/>
          <p:nvPr/>
        </p:nvCxnSpPr>
        <p:spPr>
          <a:xfrm>
            <a:off x="4161865" y="2165581"/>
            <a:ext cx="2696135" cy="120923"/>
          </a:xfrm>
          <a:prstGeom prst="straightConnector1">
            <a:avLst/>
          </a:prstGeom>
          <a:noFill/>
          <a:ln cap="flat" cmpd="sng" w="38100">
            <a:solidFill>
              <a:srgbClr val="8B0823"/>
            </a:solidFill>
            <a:prstDash val="solid"/>
            <a:round/>
            <a:headEnd len="sm" w="sm" type="none"/>
            <a:tailEnd len="med" w="med" type="triangle"/>
          </a:ln>
          <a:effectLst>
            <a:outerShdw blurRad="40000" rotWithShape="0" dir="5400000" dist="23000">
              <a:srgbClr val="000000">
                <a:alpha val="34901"/>
              </a:srgbClr>
            </a:outerShdw>
          </a:effectLst>
        </p:spPr>
      </p:cxnSp>
      <p:pic>
        <p:nvPicPr>
          <p:cNvPr id="401" name="Google Shape;401;p56"/>
          <p:cNvPicPr preferRelativeResize="0"/>
          <p:nvPr/>
        </p:nvPicPr>
        <p:blipFill rotWithShape="1">
          <a:blip r:embed="rId5">
            <a:alphaModFix/>
          </a:blip>
          <a:srcRect b="0" l="0" r="0" t="0"/>
          <a:stretch/>
        </p:blipFill>
        <p:spPr>
          <a:xfrm>
            <a:off x="1389600" y="3117194"/>
            <a:ext cx="4841175" cy="195493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57"/>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p>
            <a:pPr indent="0" lvl="0" marL="0" rtl="0" algn="r">
              <a:lnSpc>
                <a:spcPct val="100000"/>
              </a:lnSpc>
              <a:spcBef>
                <a:spcPts val="0"/>
              </a:spcBef>
              <a:spcAft>
                <a:spcPts val="0"/>
              </a:spcAft>
              <a:buSzPts val="600"/>
              <a:buNone/>
            </a:pPr>
            <a:fld id="{00000000-1234-1234-1234-123412341234}" type="slidenum">
              <a:rPr lang="fr-FR"/>
              <a:t>‹#›</a:t>
            </a:fld>
            <a:endParaRPr/>
          </a:p>
        </p:txBody>
      </p:sp>
      <p:sp>
        <p:nvSpPr>
          <p:cNvPr id="407" name="Google Shape;407;p57"/>
          <p:cNvSpPr txBox="1"/>
          <p:nvPr>
            <p:ph type="title"/>
          </p:nvPr>
        </p:nvSpPr>
        <p:spPr>
          <a:xfrm>
            <a:off x="686104" y="673810"/>
            <a:ext cx="7772400" cy="461700"/>
          </a:xfrm>
          <a:prstGeom prst="rect">
            <a:avLst/>
          </a:prstGeom>
          <a:noFill/>
          <a:ln>
            <a:noFill/>
          </a:ln>
        </p:spPr>
        <p:txBody>
          <a:bodyPr anchorCtr="0" anchor="b" bIns="91175" lIns="91175" spcFirstLastPara="1" rIns="91175" wrap="square" tIns="91175">
            <a:noAutofit/>
          </a:bodyPr>
          <a:lstStyle/>
          <a:p>
            <a:pPr indent="0" lvl="0" marL="0" marR="0" rtl="0" algn="l">
              <a:lnSpc>
                <a:spcPct val="100000"/>
              </a:lnSpc>
              <a:spcBef>
                <a:spcPts val="0"/>
              </a:spcBef>
              <a:spcAft>
                <a:spcPts val="0"/>
              </a:spcAft>
              <a:buSzPts val="1400"/>
              <a:buNone/>
            </a:pPr>
            <a:r>
              <a:rPr lang="fr-FR"/>
              <a:t>Extrait du Tableau de bord du projet CLM au Cameroun (1/2)</a:t>
            </a:r>
            <a:endParaRPr/>
          </a:p>
        </p:txBody>
      </p:sp>
      <p:pic>
        <p:nvPicPr>
          <p:cNvPr id="408" name="Google Shape;408;p57"/>
          <p:cNvPicPr preferRelativeResize="0"/>
          <p:nvPr/>
        </p:nvPicPr>
        <p:blipFill rotWithShape="1">
          <a:blip r:embed="rId3">
            <a:alphaModFix/>
          </a:blip>
          <a:srcRect b="0" l="0" r="0" t="0"/>
          <a:stretch/>
        </p:blipFill>
        <p:spPr>
          <a:xfrm>
            <a:off x="246744" y="1271975"/>
            <a:ext cx="7938330" cy="380423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58"/>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p>
            <a:pPr indent="0" lvl="0" marL="0" marR="0" rtl="0" algn="r">
              <a:lnSpc>
                <a:spcPct val="100000"/>
              </a:lnSpc>
              <a:spcBef>
                <a:spcPts val="0"/>
              </a:spcBef>
              <a:spcAft>
                <a:spcPts val="0"/>
              </a:spcAft>
              <a:buClr>
                <a:srgbClr val="000000"/>
              </a:buClr>
              <a:buSzPts val="600"/>
              <a:buFont typeface="Arial"/>
              <a:buNone/>
            </a:pPr>
            <a:fld id="{00000000-1234-1234-1234-123412341234}" type="slidenum">
              <a:rPr b="0" i="0" lang="fr-FR" sz="600" u="none" cap="none" strike="noStrike">
                <a:solidFill>
                  <a:srgbClr val="6C6463"/>
                </a:solidFill>
                <a:latin typeface="Cabin"/>
                <a:ea typeface="Cabin"/>
                <a:cs typeface="Cabin"/>
                <a:sym typeface="Cabin"/>
              </a:rPr>
              <a:t>‹#›</a:t>
            </a:fld>
            <a:endParaRPr b="0" i="0" sz="600" u="none" cap="none" strike="noStrike">
              <a:solidFill>
                <a:srgbClr val="6C6463"/>
              </a:solidFill>
              <a:latin typeface="Cabin"/>
              <a:ea typeface="Cabin"/>
              <a:cs typeface="Cabin"/>
              <a:sym typeface="Cabin"/>
            </a:endParaRPr>
          </a:p>
        </p:txBody>
      </p:sp>
      <p:sp>
        <p:nvSpPr>
          <p:cNvPr id="414" name="Google Shape;414;p58"/>
          <p:cNvSpPr txBox="1"/>
          <p:nvPr>
            <p:ph type="title"/>
          </p:nvPr>
        </p:nvSpPr>
        <p:spPr>
          <a:xfrm>
            <a:off x="686104" y="290286"/>
            <a:ext cx="7772400" cy="845224"/>
          </a:xfrm>
          <a:prstGeom prst="rect">
            <a:avLst/>
          </a:prstGeom>
          <a:noFill/>
          <a:ln>
            <a:noFill/>
          </a:ln>
        </p:spPr>
        <p:txBody>
          <a:bodyPr anchorCtr="0" anchor="b" bIns="91175" lIns="91175" spcFirstLastPara="1" rIns="91175" wrap="square" tIns="91175">
            <a:noAutofit/>
          </a:bodyPr>
          <a:lstStyle/>
          <a:p>
            <a:pPr indent="0" lvl="0" marL="0" marR="0" rtl="0" algn="l">
              <a:lnSpc>
                <a:spcPct val="100000"/>
              </a:lnSpc>
              <a:spcBef>
                <a:spcPts val="0"/>
              </a:spcBef>
              <a:spcAft>
                <a:spcPts val="0"/>
              </a:spcAft>
              <a:buSzPts val="1400"/>
              <a:buNone/>
            </a:pPr>
            <a:r>
              <a:rPr lang="fr-FR">
                <a:solidFill>
                  <a:srgbClr val="BA0C2F"/>
                </a:solidFill>
              </a:rPr>
              <a:t>Extrait du Tableau de bord du projet CLM au Cameroun (2/2)</a:t>
            </a:r>
            <a:endParaRPr/>
          </a:p>
        </p:txBody>
      </p:sp>
      <p:pic>
        <p:nvPicPr>
          <p:cNvPr id="415" name="Google Shape;415;p58"/>
          <p:cNvPicPr preferRelativeResize="0"/>
          <p:nvPr/>
        </p:nvPicPr>
        <p:blipFill rotWithShape="1">
          <a:blip r:embed="rId3">
            <a:alphaModFix/>
          </a:blip>
          <a:srcRect b="6317" l="0" r="48413" t="35223"/>
          <a:stretch/>
        </p:blipFill>
        <p:spPr>
          <a:xfrm>
            <a:off x="1070887" y="1135510"/>
            <a:ext cx="7121541" cy="360426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59"/>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p>
            <a:pPr indent="0" lvl="0" marL="0" marR="0" rtl="0" algn="r">
              <a:lnSpc>
                <a:spcPct val="100000"/>
              </a:lnSpc>
              <a:spcBef>
                <a:spcPts val="0"/>
              </a:spcBef>
              <a:spcAft>
                <a:spcPts val="0"/>
              </a:spcAft>
              <a:buClr>
                <a:srgbClr val="000000"/>
              </a:buClr>
              <a:buSzPts val="600"/>
              <a:buFont typeface="Arial"/>
              <a:buNone/>
            </a:pPr>
            <a:fld id="{00000000-1234-1234-1234-123412341234}" type="slidenum">
              <a:rPr b="0" i="0" lang="fr-FR" sz="600" u="none" cap="none" strike="noStrike">
                <a:solidFill>
                  <a:srgbClr val="6C6463"/>
                </a:solidFill>
                <a:latin typeface="Cabin"/>
                <a:ea typeface="Cabin"/>
                <a:cs typeface="Cabin"/>
                <a:sym typeface="Cabin"/>
              </a:rPr>
              <a:t>‹#›</a:t>
            </a:fld>
            <a:endParaRPr b="0" i="0" sz="600" u="none" cap="none" strike="noStrike">
              <a:solidFill>
                <a:srgbClr val="6C6463"/>
              </a:solidFill>
              <a:latin typeface="Cabin"/>
              <a:ea typeface="Cabin"/>
              <a:cs typeface="Cabin"/>
              <a:sym typeface="Cabin"/>
            </a:endParaRPr>
          </a:p>
        </p:txBody>
      </p:sp>
      <p:sp>
        <p:nvSpPr>
          <p:cNvPr id="421" name="Google Shape;421;p59"/>
          <p:cNvSpPr txBox="1"/>
          <p:nvPr>
            <p:ph type="title"/>
          </p:nvPr>
        </p:nvSpPr>
        <p:spPr>
          <a:xfrm>
            <a:off x="686104" y="399143"/>
            <a:ext cx="7772400" cy="736367"/>
          </a:xfrm>
          <a:prstGeom prst="rect">
            <a:avLst/>
          </a:prstGeom>
          <a:noFill/>
          <a:ln>
            <a:noFill/>
          </a:ln>
        </p:spPr>
        <p:txBody>
          <a:bodyPr anchorCtr="0" anchor="b" bIns="91175" lIns="91175" spcFirstLastPara="1" rIns="91175" wrap="square" tIns="91175">
            <a:noAutofit/>
          </a:bodyPr>
          <a:lstStyle/>
          <a:p>
            <a:pPr indent="0" lvl="0" marL="0" rtl="0" algn="l">
              <a:lnSpc>
                <a:spcPct val="100000"/>
              </a:lnSpc>
              <a:spcBef>
                <a:spcPts val="0"/>
              </a:spcBef>
              <a:spcAft>
                <a:spcPts val="0"/>
              </a:spcAft>
              <a:buSzPts val="1400"/>
              <a:buNone/>
            </a:pPr>
            <a:r>
              <a:rPr lang="fr-FR" sz="2000"/>
              <a:t>Case Practique 2: Utilisation des donnés pour la redistribution des produit anti paludiens en Côte d’Ivoire  </a:t>
            </a:r>
            <a:r>
              <a:rPr lang="fr-FR" sz="2000">
                <a:solidFill>
                  <a:srgbClr val="AED0FF"/>
                </a:solidFill>
              </a:rPr>
              <a:t>(Try to reformulate to the context of Burundi)</a:t>
            </a:r>
            <a:br>
              <a:rPr lang="fr-FR" sz="2000"/>
            </a:br>
            <a:endParaRPr sz="2000"/>
          </a:p>
        </p:txBody>
      </p:sp>
      <p:sp>
        <p:nvSpPr>
          <p:cNvPr id="422" name="Google Shape;422;p59"/>
          <p:cNvSpPr txBox="1"/>
          <p:nvPr/>
        </p:nvSpPr>
        <p:spPr>
          <a:xfrm>
            <a:off x="3200400" y="2343150"/>
            <a:ext cx="2743200" cy="541686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fr-FR" sz="2800" u="none" cap="none" strike="noStrike">
                <a:solidFill>
                  <a:srgbClr val="FFFFFF"/>
                </a:solidFill>
                <a:latin typeface="Arial"/>
                <a:ea typeface="Arial"/>
                <a:cs typeface="Arial"/>
                <a:sym typeface="Arial"/>
              </a:rPr>
              <a:t>Cartographie et Estimation de la taille des populations clés dans les sites de Dakar Sud, Pikine, Mbour et Ziguinchor</a:t>
            </a:r>
            <a:endParaRPr b="1" i="0" sz="28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1" i="0" lang="fr-FR" sz="2000" u="none" cap="none" strike="noStrike">
                <a:solidFill>
                  <a:srgbClr val="FFFFFF"/>
                </a:solidFill>
                <a:latin typeface="Arial"/>
                <a:ea typeface="Arial"/>
                <a:cs typeface="Arial"/>
                <a:sym typeface="Arial"/>
              </a:rPr>
              <a:t>Projet : ( Epic) Atteindre les Objectifs de Contrôle de l'Epidémie</a:t>
            </a:r>
            <a:endParaRPr b="1" i="0" sz="2000" u="none" cap="none" strike="noStrike">
              <a:solidFill>
                <a:srgbClr val="FFFFFF"/>
              </a:solidFill>
              <a:latin typeface="Arial"/>
              <a:ea typeface="Arial"/>
              <a:cs typeface="Arial"/>
              <a:sym typeface="Arial"/>
            </a:endParaRPr>
          </a:p>
        </p:txBody>
      </p:sp>
      <p:sp>
        <p:nvSpPr>
          <p:cNvPr id="423" name="Google Shape;423;p59"/>
          <p:cNvSpPr txBox="1"/>
          <p:nvPr/>
        </p:nvSpPr>
        <p:spPr>
          <a:xfrm>
            <a:off x="1095829" y="1936220"/>
            <a:ext cx="7465877" cy="1792768"/>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800"/>
              <a:buFont typeface="Arial"/>
              <a:buNone/>
            </a:pPr>
            <a:r>
              <a:rPr b="1" i="0" lang="fr-FR" sz="2800" u="none" cap="none" strike="noStrike">
                <a:solidFill>
                  <a:srgbClr val="0070C0"/>
                </a:solidFill>
                <a:latin typeface="Times New Roman"/>
                <a:ea typeface="Times New Roman"/>
                <a:cs typeface="Times New Roman"/>
                <a:sym typeface="Times New Roman"/>
              </a:rPr>
              <a:t>Projet LHSPLA  de la Nouvelle Pharmacie de la Santé Publique  de Côte d’Ivoire financé par l’USAID</a:t>
            </a:r>
            <a:endParaRPr b="1" i="0" sz="2800" u="none" cap="none" strike="noStrike">
              <a:solidFill>
                <a:srgbClr val="0070C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0070C0"/>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42"/>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p>
            <a:pPr indent="0" lvl="0" marL="0" marR="0" rtl="0" algn="r">
              <a:lnSpc>
                <a:spcPct val="100000"/>
              </a:lnSpc>
              <a:spcBef>
                <a:spcPts val="0"/>
              </a:spcBef>
              <a:spcAft>
                <a:spcPts val="0"/>
              </a:spcAft>
              <a:buClr>
                <a:srgbClr val="000000"/>
              </a:buClr>
              <a:buSzPts val="600"/>
              <a:buFont typeface="Arial"/>
              <a:buNone/>
            </a:pPr>
            <a:fld id="{00000000-1234-1234-1234-123412341234}" type="slidenum">
              <a:rPr b="0" i="0" lang="fr-FR" sz="600" u="none" cap="none" strike="noStrike">
                <a:solidFill>
                  <a:srgbClr val="6C6463"/>
                </a:solidFill>
                <a:latin typeface="Cabin"/>
                <a:ea typeface="Cabin"/>
                <a:cs typeface="Cabin"/>
                <a:sym typeface="Cabin"/>
              </a:rPr>
              <a:t>‹#›</a:t>
            </a:fld>
            <a:endParaRPr b="0" i="0" sz="600" u="none" cap="none" strike="noStrike">
              <a:solidFill>
                <a:srgbClr val="6C6463"/>
              </a:solidFill>
              <a:latin typeface="Cabin"/>
              <a:ea typeface="Cabin"/>
              <a:cs typeface="Cabin"/>
              <a:sym typeface="Cabin"/>
            </a:endParaRPr>
          </a:p>
        </p:txBody>
      </p:sp>
      <p:sp>
        <p:nvSpPr>
          <p:cNvPr id="257" name="Google Shape;257;p42"/>
          <p:cNvSpPr txBox="1"/>
          <p:nvPr>
            <p:ph type="title"/>
          </p:nvPr>
        </p:nvSpPr>
        <p:spPr>
          <a:xfrm>
            <a:off x="685800" y="370679"/>
            <a:ext cx="7772400" cy="461700"/>
          </a:xfrm>
          <a:prstGeom prst="rect">
            <a:avLst/>
          </a:prstGeom>
          <a:noFill/>
          <a:ln>
            <a:noFill/>
          </a:ln>
        </p:spPr>
        <p:txBody>
          <a:bodyPr anchorCtr="0" anchor="b" bIns="91175" lIns="91175" spcFirstLastPara="1" rIns="91175" wrap="square" tIns="91175">
            <a:noAutofit/>
          </a:bodyPr>
          <a:lstStyle/>
          <a:p>
            <a:pPr indent="0" lvl="0" marL="0" rtl="0" algn="ctr">
              <a:lnSpc>
                <a:spcPct val="100000"/>
              </a:lnSpc>
              <a:spcBef>
                <a:spcPts val="0"/>
              </a:spcBef>
              <a:spcAft>
                <a:spcPts val="0"/>
              </a:spcAft>
              <a:buSzPts val="1400"/>
              <a:buNone/>
            </a:pPr>
            <a:r>
              <a:rPr lang="fr-FR"/>
              <a:t>Vue d’ensemble</a:t>
            </a:r>
            <a:endParaRPr/>
          </a:p>
        </p:txBody>
      </p:sp>
      <p:sp>
        <p:nvSpPr>
          <p:cNvPr id="258" name="Google Shape;258;p42"/>
          <p:cNvSpPr txBox="1"/>
          <p:nvPr/>
        </p:nvSpPr>
        <p:spPr>
          <a:xfrm>
            <a:off x="832200" y="899886"/>
            <a:ext cx="4349399" cy="3861512"/>
          </a:xfrm>
          <a:prstGeom prst="rect">
            <a:avLst/>
          </a:prstGeom>
          <a:noFill/>
          <a:ln>
            <a:noFill/>
          </a:ln>
        </p:spPr>
        <p:txBody>
          <a:bodyPr anchorCtr="0" anchor="t" bIns="91175" lIns="91175" spcFirstLastPara="1" rIns="91175" wrap="square" tIns="91175">
            <a:noAutofit/>
          </a:bodyPr>
          <a:lstStyle/>
          <a:p>
            <a:pPr indent="0" lvl="0" marL="0" marR="0" rtl="0" algn="l">
              <a:lnSpc>
                <a:spcPct val="100000"/>
              </a:lnSpc>
              <a:spcBef>
                <a:spcPts val="0"/>
              </a:spcBef>
              <a:spcAft>
                <a:spcPts val="0"/>
              </a:spcAft>
              <a:buClr>
                <a:srgbClr val="6C6463"/>
              </a:buClr>
              <a:buSzPts val="1600"/>
              <a:buFont typeface="Arial"/>
              <a:buNone/>
            </a:pPr>
            <a:r>
              <a:rPr b="1" i="0" lang="fr-FR" sz="1600" u="none" cap="none" strike="noStrike">
                <a:solidFill>
                  <a:srgbClr val="6C6463"/>
                </a:solidFill>
                <a:latin typeface="Arial"/>
                <a:ea typeface="Arial"/>
                <a:cs typeface="Arial"/>
                <a:sym typeface="Arial"/>
              </a:rPr>
              <a:t>Contexte</a:t>
            </a:r>
            <a:endParaRPr/>
          </a:p>
          <a:p>
            <a:pPr indent="0" lvl="0" marL="0" marR="0" rtl="0" algn="l">
              <a:lnSpc>
                <a:spcPct val="100000"/>
              </a:lnSpc>
              <a:spcBef>
                <a:spcPts val="0"/>
              </a:spcBef>
              <a:spcAft>
                <a:spcPts val="0"/>
              </a:spcAft>
              <a:buClr>
                <a:srgbClr val="6C6463"/>
              </a:buClr>
              <a:buSzPts val="1600"/>
              <a:buFont typeface="Arial"/>
              <a:buNone/>
            </a:pPr>
            <a:r>
              <a:t/>
            </a:r>
            <a:endParaRPr b="1" i="0" sz="1600" u="none" cap="none" strike="noStrike">
              <a:solidFill>
                <a:srgbClr val="6C6463"/>
              </a:solidFill>
              <a:latin typeface="Arial"/>
              <a:ea typeface="Arial"/>
              <a:cs typeface="Arial"/>
              <a:sym typeface="Arial"/>
            </a:endParaRPr>
          </a:p>
          <a:p>
            <a:pPr indent="0" lvl="0" marL="0" marR="0" rtl="0" algn="l">
              <a:lnSpc>
                <a:spcPct val="100000"/>
              </a:lnSpc>
              <a:spcBef>
                <a:spcPts val="0"/>
              </a:spcBef>
              <a:spcAft>
                <a:spcPts val="0"/>
              </a:spcAft>
              <a:buClr>
                <a:srgbClr val="6C6463"/>
              </a:buClr>
              <a:buSzPts val="1600"/>
              <a:buFont typeface="Arial"/>
              <a:buNone/>
            </a:pPr>
            <a:r>
              <a:rPr b="1" i="0" lang="fr-FR" sz="1600" u="none" cap="none" strike="noStrike">
                <a:solidFill>
                  <a:srgbClr val="6C6463"/>
                </a:solidFill>
                <a:latin typeface="Arial"/>
                <a:ea typeface="Arial"/>
                <a:cs typeface="Arial"/>
                <a:sym typeface="Arial"/>
              </a:rPr>
              <a:t>Importance de Suivi et Évaluation</a:t>
            </a:r>
            <a:endParaRPr/>
          </a:p>
          <a:p>
            <a:pPr indent="0" lvl="0" marL="0" marR="0" rtl="0" algn="l">
              <a:lnSpc>
                <a:spcPct val="100000"/>
              </a:lnSpc>
              <a:spcBef>
                <a:spcPts val="0"/>
              </a:spcBef>
              <a:spcAft>
                <a:spcPts val="0"/>
              </a:spcAft>
              <a:buClr>
                <a:srgbClr val="6C6463"/>
              </a:buClr>
              <a:buSzPts val="1600"/>
              <a:buFont typeface="Arial"/>
              <a:buNone/>
            </a:pPr>
            <a:r>
              <a:t/>
            </a:r>
            <a:endParaRPr b="1" i="0" sz="1600" u="none" cap="none" strike="noStrike">
              <a:solidFill>
                <a:srgbClr val="6C6463"/>
              </a:solidFill>
              <a:latin typeface="Arial"/>
              <a:ea typeface="Arial"/>
              <a:cs typeface="Arial"/>
              <a:sym typeface="Arial"/>
            </a:endParaRPr>
          </a:p>
          <a:p>
            <a:pPr indent="0" lvl="0" marL="0" marR="0" rtl="0" algn="l">
              <a:lnSpc>
                <a:spcPct val="100000"/>
              </a:lnSpc>
              <a:spcBef>
                <a:spcPts val="0"/>
              </a:spcBef>
              <a:spcAft>
                <a:spcPts val="0"/>
              </a:spcAft>
              <a:buClr>
                <a:srgbClr val="6C6463"/>
              </a:buClr>
              <a:buSzPts val="1600"/>
              <a:buFont typeface="Arial"/>
              <a:buNone/>
            </a:pPr>
            <a:r>
              <a:t/>
            </a:r>
            <a:endParaRPr b="1" i="0" sz="1600" u="none" cap="none" strike="noStrike">
              <a:solidFill>
                <a:srgbClr val="6C6463"/>
              </a:solidFill>
              <a:latin typeface="Arial"/>
              <a:ea typeface="Arial"/>
              <a:cs typeface="Arial"/>
              <a:sym typeface="Arial"/>
            </a:endParaRPr>
          </a:p>
          <a:p>
            <a:pPr indent="0" lvl="0" marL="0" marR="0" rtl="0" algn="l">
              <a:lnSpc>
                <a:spcPct val="100000"/>
              </a:lnSpc>
              <a:spcBef>
                <a:spcPts val="0"/>
              </a:spcBef>
              <a:spcAft>
                <a:spcPts val="0"/>
              </a:spcAft>
              <a:buClr>
                <a:srgbClr val="6C6463"/>
              </a:buClr>
              <a:buSzPts val="1600"/>
              <a:buFont typeface="Arial"/>
              <a:buNone/>
            </a:pPr>
            <a:r>
              <a:rPr b="1" i="0" lang="fr-FR" sz="1600" u="none" cap="none" strike="noStrike">
                <a:solidFill>
                  <a:srgbClr val="6C6463"/>
                </a:solidFill>
                <a:latin typeface="Arial"/>
                <a:ea typeface="Arial"/>
                <a:cs typeface="Arial"/>
                <a:sym typeface="Arial"/>
              </a:rPr>
              <a:t>Sources de données</a:t>
            </a:r>
            <a:endParaRPr/>
          </a:p>
          <a:p>
            <a:pPr indent="0" lvl="0" marL="0" marR="0" rtl="0" algn="l">
              <a:lnSpc>
                <a:spcPct val="100000"/>
              </a:lnSpc>
              <a:spcBef>
                <a:spcPts val="0"/>
              </a:spcBef>
              <a:spcAft>
                <a:spcPts val="0"/>
              </a:spcAft>
              <a:buClr>
                <a:srgbClr val="6C6463"/>
              </a:buClr>
              <a:buSzPts val="1600"/>
              <a:buFont typeface="Arial"/>
              <a:buNone/>
            </a:pPr>
            <a:r>
              <a:t/>
            </a:r>
            <a:endParaRPr b="0" i="0" sz="1600" u="none" cap="none" strike="noStrike">
              <a:solidFill>
                <a:srgbClr val="6C6463"/>
              </a:solidFill>
              <a:latin typeface="Arial"/>
              <a:ea typeface="Arial"/>
              <a:cs typeface="Arial"/>
              <a:sym typeface="Arial"/>
            </a:endParaRPr>
          </a:p>
          <a:p>
            <a:pPr indent="0" lvl="0" marL="0" marR="0" rtl="0" algn="l">
              <a:lnSpc>
                <a:spcPct val="100000"/>
              </a:lnSpc>
              <a:spcBef>
                <a:spcPts val="0"/>
              </a:spcBef>
              <a:spcAft>
                <a:spcPts val="0"/>
              </a:spcAft>
              <a:buClr>
                <a:srgbClr val="6C6463"/>
              </a:buClr>
              <a:buSzPts val="1600"/>
              <a:buFont typeface="Arial"/>
              <a:buNone/>
            </a:pPr>
            <a:r>
              <a:t/>
            </a:r>
            <a:endParaRPr b="0" i="0" sz="1600" u="none" cap="none" strike="noStrike">
              <a:solidFill>
                <a:srgbClr val="6C6463"/>
              </a:solidFill>
              <a:latin typeface="Arial"/>
              <a:ea typeface="Arial"/>
              <a:cs typeface="Arial"/>
              <a:sym typeface="Arial"/>
            </a:endParaRPr>
          </a:p>
          <a:p>
            <a:pPr indent="0" lvl="0" marL="0" marR="0" rtl="0" algn="l">
              <a:lnSpc>
                <a:spcPct val="100000"/>
              </a:lnSpc>
              <a:spcBef>
                <a:spcPts val="0"/>
              </a:spcBef>
              <a:spcAft>
                <a:spcPts val="0"/>
              </a:spcAft>
              <a:buClr>
                <a:srgbClr val="6C6463"/>
              </a:buClr>
              <a:buSzPts val="1600"/>
              <a:buFont typeface="Arial"/>
              <a:buNone/>
            </a:pPr>
            <a:r>
              <a:t/>
            </a:r>
            <a:endParaRPr b="0" i="0" sz="1600" u="none" cap="none" strike="noStrike">
              <a:solidFill>
                <a:srgbClr val="6C6463"/>
              </a:solidFill>
              <a:latin typeface="Arial"/>
              <a:ea typeface="Arial"/>
              <a:cs typeface="Arial"/>
              <a:sym typeface="Arial"/>
            </a:endParaRPr>
          </a:p>
          <a:p>
            <a:pPr indent="0" lvl="0" marL="0" marR="0" rtl="0" algn="l">
              <a:lnSpc>
                <a:spcPct val="100000"/>
              </a:lnSpc>
              <a:spcBef>
                <a:spcPts val="0"/>
              </a:spcBef>
              <a:spcAft>
                <a:spcPts val="0"/>
              </a:spcAft>
              <a:buClr>
                <a:srgbClr val="6C6463"/>
              </a:buClr>
              <a:buSzPts val="1600"/>
              <a:buFont typeface="Arial"/>
              <a:buNone/>
            </a:pPr>
            <a:r>
              <a:rPr b="1" i="0" lang="fr-FR" sz="1600" u="none" cap="none" strike="noStrike">
                <a:solidFill>
                  <a:srgbClr val="6C6463"/>
                </a:solidFill>
                <a:latin typeface="Arial"/>
                <a:ea typeface="Arial"/>
                <a:cs typeface="Arial"/>
                <a:sym typeface="Arial"/>
              </a:rPr>
              <a:t>Soumission des données</a:t>
            </a:r>
            <a:endParaRPr/>
          </a:p>
          <a:p>
            <a:pPr indent="0" lvl="0" marL="0" marR="0" rtl="0" algn="l">
              <a:lnSpc>
                <a:spcPct val="100000"/>
              </a:lnSpc>
              <a:spcBef>
                <a:spcPts val="0"/>
              </a:spcBef>
              <a:spcAft>
                <a:spcPts val="0"/>
              </a:spcAft>
              <a:buClr>
                <a:srgbClr val="6C6463"/>
              </a:buClr>
              <a:buSzPts val="1600"/>
              <a:buFont typeface="Arial"/>
              <a:buNone/>
            </a:pPr>
            <a:r>
              <a:t/>
            </a:r>
            <a:endParaRPr b="1" i="0" sz="1600" u="none" cap="none" strike="noStrike">
              <a:solidFill>
                <a:srgbClr val="6C6463"/>
              </a:solidFill>
              <a:latin typeface="Arial"/>
              <a:ea typeface="Arial"/>
              <a:cs typeface="Arial"/>
              <a:sym typeface="Arial"/>
            </a:endParaRPr>
          </a:p>
          <a:p>
            <a:pPr indent="0" lvl="0" marL="0" marR="0" rtl="0" algn="l">
              <a:lnSpc>
                <a:spcPct val="100000"/>
              </a:lnSpc>
              <a:spcBef>
                <a:spcPts val="0"/>
              </a:spcBef>
              <a:spcAft>
                <a:spcPts val="0"/>
              </a:spcAft>
              <a:buClr>
                <a:srgbClr val="6C6463"/>
              </a:buClr>
              <a:buSzPts val="1600"/>
              <a:buFont typeface="Arial"/>
              <a:buNone/>
            </a:pPr>
            <a:r>
              <a:t/>
            </a:r>
            <a:endParaRPr b="1" i="0" sz="1600" u="none" cap="none" strike="noStrike">
              <a:solidFill>
                <a:srgbClr val="6C6463"/>
              </a:solidFill>
              <a:latin typeface="Arial"/>
              <a:ea typeface="Arial"/>
              <a:cs typeface="Arial"/>
              <a:sym typeface="Arial"/>
            </a:endParaRPr>
          </a:p>
          <a:p>
            <a:pPr indent="0" lvl="0" marL="0" marR="0" rtl="0" algn="l">
              <a:lnSpc>
                <a:spcPct val="100000"/>
              </a:lnSpc>
              <a:spcBef>
                <a:spcPts val="0"/>
              </a:spcBef>
              <a:spcAft>
                <a:spcPts val="0"/>
              </a:spcAft>
              <a:buClr>
                <a:srgbClr val="6C6463"/>
              </a:buClr>
              <a:buSzPts val="1600"/>
              <a:buFont typeface="Arial"/>
              <a:buNone/>
            </a:pPr>
            <a:r>
              <a:t/>
            </a:r>
            <a:endParaRPr b="1" i="0" sz="1600" u="none" cap="none" strike="noStrike">
              <a:solidFill>
                <a:srgbClr val="6C6463"/>
              </a:solidFill>
              <a:latin typeface="Arial"/>
              <a:ea typeface="Arial"/>
              <a:cs typeface="Arial"/>
              <a:sym typeface="Arial"/>
            </a:endParaRPr>
          </a:p>
          <a:p>
            <a:pPr indent="0" lvl="0" marL="0" marR="0" rtl="0" algn="l">
              <a:lnSpc>
                <a:spcPct val="100000"/>
              </a:lnSpc>
              <a:spcBef>
                <a:spcPts val="0"/>
              </a:spcBef>
              <a:spcAft>
                <a:spcPts val="0"/>
              </a:spcAft>
              <a:buClr>
                <a:srgbClr val="6C6463"/>
              </a:buClr>
              <a:buSzPts val="1600"/>
              <a:buFont typeface="Arial"/>
              <a:buNone/>
            </a:pPr>
            <a:r>
              <a:rPr b="1" i="0" lang="fr-FR" sz="1600" u="none" cap="none" strike="noStrike">
                <a:solidFill>
                  <a:srgbClr val="6C6463"/>
                </a:solidFill>
                <a:latin typeface="Arial"/>
                <a:ea typeface="Arial"/>
                <a:cs typeface="Arial"/>
                <a:sym typeface="Arial"/>
              </a:rPr>
              <a:t>Options de visualisation</a:t>
            </a:r>
            <a:endParaRPr/>
          </a:p>
          <a:p>
            <a:pPr indent="0" lvl="0" marL="0" marR="0" rtl="0" algn="l">
              <a:lnSpc>
                <a:spcPct val="100000"/>
              </a:lnSpc>
              <a:spcBef>
                <a:spcPts val="0"/>
              </a:spcBef>
              <a:spcAft>
                <a:spcPts val="0"/>
              </a:spcAft>
              <a:buClr>
                <a:srgbClr val="6C6463"/>
              </a:buClr>
              <a:buSzPts val="1600"/>
              <a:buFont typeface="Arial"/>
              <a:buNone/>
            </a:pPr>
            <a:r>
              <a:t/>
            </a:r>
            <a:endParaRPr b="0" i="0" sz="1600" u="none" cap="none" strike="noStrike">
              <a:solidFill>
                <a:srgbClr val="6C6463"/>
              </a:solidFill>
              <a:latin typeface="Arial"/>
              <a:ea typeface="Arial"/>
              <a:cs typeface="Arial"/>
              <a:sym typeface="Arial"/>
            </a:endParaRPr>
          </a:p>
          <a:p>
            <a:pPr indent="0" lvl="0" marL="0" marR="0" rtl="0" algn="l">
              <a:lnSpc>
                <a:spcPct val="100000"/>
              </a:lnSpc>
              <a:spcBef>
                <a:spcPts val="0"/>
              </a:spcBef>
              <a:spcAft>
                <a:spcPts val="0"/>
              </a:spcAft>
              <a:buClr>
                <a:srgbClr val="6C6463"/>
              </a:buClr>
              <a:buSzPts val="1600"/>
              <a:buFont typeface="Arial"/>
              <a:buNone/>
            </a:pPr>
            <a:r>
              <a:t/>
            </a:r>
            <a:endParaRPr b="0" i="0" sz="1600" u="none" cap="none" strike="noStrike">
              <a:solidFill>
                <a:srgbClr val="6C6463"/>
              </a:solidFill>
              <a:latin typeface="Arial"/>
              <a:ea typeface="Arial"/>
              <a:cs typeface="Arial"/>
              <a:sym typeface="Arial"/>
            </a:endParaRPr>
          </a:p>
          <a:p>
            <a:pPr indent="0" lvl="0" marL="0" marR="0" rtl="0" algn="l">
              <a:lnSpc>
                <a:spcPct val="100000"/>
              </a:lnSpc>
              <a:spcBef>
                <a:spcPts val="0"/>
              </a:spcBef>
              <a:spcAft>
                <a:spcPts val="0"/>
              </a:spcAft>
              <a:buClr>
                <a:srgbClr val="6C6463"/>
              </a:buClr>
              <a:buSzPts val="1600"/>
              <a:buFont typeface="Arial"/>
              <a:buNone/>
            </a:pPr>
            <a:r>
              <a:t/>
            </a:r>
            <a:endParaRPr b="0" i="0" sz="1600" u="none" cap="none" strike="noStrike">
              <a:solidFill>
                <a:srgbClr val="6C6463"/>
              </a:solidFill>
              <a:latin typeface="Arial"/>
              <a:ea typeface="Arial"/>
              <a:cs typeface="Arial"/>
              <a:sym typeface="Arial"/>
            </a:endParaRPr>
          </a:p>
          <a:p>
            <a:pPr indent="-355600" lvl="2" marL="1314450" marR="0" rtl="0" algn="l">
              <a:lnSpc>
                <a:spcPct val="100000"/>
              </a:lnSpc>
              <a:spcBef>
                <a:spcPts val="800"/>
              </a:spcBef>
              <a:spcAft>
                <a:spcPts val="0"/>
              </a:spcAft>
              <a:buClr>
                <a:srgbClr val="6C6463"/>
              </a:buClr>
              <a:buSzPts val="1600"/>
              <a:buFont typeface="Arial"/>
              <a:buNone/>
            </a:pPr>
            <a:r>
              <a:t/>
            </a:r>
            <a:endParaRPr b="0" i="0" sz="1600" u="none" cap="none" strike="noStrike">
              <a:solidFill>
                <a:srgbClr val="6C6463"/>
              </a:solidFill>
              <a:latin typeface="Arial"/>
              <a:ea typeface="Arial"/>
              <a:cs typeface="Arial"/>
              <a:sym typeface="Arial"/>
            </a:endParaRPr>
          </a:p>
        </p:txBody>
      </p:sp>
      <p:pic>
        <p:nvPicPr>
          <p:cNvPr descr="Presentation with bar chart with solid fill" id="259" name="Google Shape;259;p42"/>
          <p:cNvPicPr preferRelativeResize="0"/>
          <p:nvPr/>
        </p:nvPicPr>
        <p:blipFill rotWithShape="1">
          <a:blip r:embed="rId3">
            <a:alphaModFix/>
          </a:blip>
          <a:srcRect b="0" l="0" r="0" t="0"/>
          <a:stretch/>
        </p:blipFill>
        <p:spPr>
          <a:xfrm>
            <a:off x="3228980" y="3315188"/>
            <a:ext cx="961350" cy="961350"/>
          </a:xfrm>
          <a:prstGeom prst="rect">
            <a:avLst/>
          </a:prstGeom>
          <a:noFill/>
          <a:ln>
            <a:noFill/>
          </a:ln>
        </p:spPr>
      </p:pic>
      <p:pic>
        <p:nvPicPr>
          <p:cNvPr descr="Send with solid fill" id="260" name="Google Shape;260;p42"/>
          <p:cNvPicPr preferRelativeResize="0"/>
          <p:nvPr/>
        </p:nvPicPr>
        <p:blipFill rotWithShape="1">
          <a:blip r:embed="rId4">
            <a:alphaModFix/>
          </a:blip>
          <a:srcRect b="0" l="0" r="0" t="0"/>
          <a:stretch/>
        </p:blipFill>
        <p:spPr>
          <a:xfrm>
            <a:off x="3171234" y="2344666"/>
            <a:ext cx="757350" cy="757350"/>
          </a:xfrm>
          <a:prstGeom prst="rect">
            <a:avLst/>
          </a:prstGeom>
          <a:noFill/>
          <a:ln>
            <a:noFill/>
          </a:ln>
        </p:spPr>
      </p:pic>
      <p:pic>
        <p:nvPicPr>
          <p:cNvPr descr="Hospital outline" id="261" name="Google Shape;261;p42"/>
          <p:cNvPicPr preferRelativeResize="0"/>
          <p:nvPr/>
        </p:nvPicPr>
        <p:blipFill rotWithShape="1">
          <a:blip r:embed="rId5">
            <a:alphaModFix/>
          </a:blip>
          <a:srcRect b="0" l="0" r="0" t="0"/>
          <a:stretch/>
        </p:blipFill>
        <p:spPr>
          <a:xfrm>
            <a:off x="2967234" y="1479260"/>
            <a:ext cx="961350" cy="863601"/>
          </a:xfrm>
          <a:prstGeom prst="rect">
            <a:avLst/>
          </a:prstGeom>
          <a:noFill/>
          <a:ln>
            <a:noFill/>
          </a:ln>
        </p:spPr>
      </p:pic>
      <p:sp>
        <p:nvSpPr>
          <p:cNvPr id="262" name="Google Shape;262;p42"/>
          <p:cNvSpPr txBox="1"/>
          <p:nvPr/>
        </p:nvSpPr>
        <p:spPr>
          <a:xfrm>
            <a:off x="5334505" y="1186026"/>
            <a:ext cx="3267000" cy="132343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fr-FR" sz="1600" u="none" cap="none" strike="noStrike">
                <a:solidFill>
                  <a:srgbClr val="6C685F"/>
                </a:solidFill>
                <a:latin typeface="Arial"/>
                <a:ea typeface="Arial"/>
                <a:cs typeface="Arial"/>
                <a:sym typeface="Arial"/>
              </a:rPr>
              <a:t>Tutoriels</a:t>
            </a:r>
            <a:endParaRPr/>
          </a:p>
          <a:p>
            <a:pPr indent="0" lvl="0" marL="0" marR="0" rtl="0" algn="l">
              <a:lnSpc>
                <a:spcPct val="100000"/>
              </a:lnSpc>
              <a:spcBef>
                <a:spcPts val="0"/>
              </a:spcBef>
              <a:spcAft>
                <a:spcPts val="0"/>
              </a:spcAft>
              <a:buClr>
                <a:srgbClr val="000000"/>
              </a:buClr>
              <a:buSzPts val="1600"/>
              <a:buFont typeface="Arial"/>
              <a:buNone/>
            </a:pPr>
            <a:r>
              <a:rPr b="0" i="0" lang="fr-FR" sz="1600" u="none" cap="none" strike="noStrike">
                <a:solidFill>
                  <a:srgbClr val="6C685F"/>
                </a:solidFill>
                <a:latin typeface="Arial"/>
                <a:ea typeface="Arial"/>
                <a:cs typeface="Arial"/>
                <a:sym typeface="Arial"/>
              </a:rPr>
              <a:t>-Modèle de validation des données dans Excel</a:t>
            </a:r>
            <a:endParaRPr/>
          </a:p>
          <a:p>
            <a:pPr indent="0" lvl="0" marL="0" marR="0" rtl="0" algn="l">
              <a:lnSpc>
                <a:spcPct val="100000"/>
              </a:lnSpc>
              <a:spcBef>
                <a:spcPts val="0"/>
              </a:spcBef>
              <a:spcAft>
                <a:spcPts val="0"/>
              </a:spcAft>
              <a:buClr>
                <a:srgbClr val="000000"/>
              </a:buClr>
              <a:buSzPts val="1600"/>
              <a:buFont typeface="Arial"/>
              <a:buNone/>
            </a:pPr>
            <a:r>
              <a:rPr b="0" i="0" lang="fr-FR" sz="1600" u="none" cap="none" strike="noStrike">
                <a:solidFill>
                  <a:srgbClr val="6C685F"/>
                </a:solidFill>
                <a:latin typeface="Arial"/>
                <a:ea typeface="Arial"/>
                <a:cs typeface="Arial"/>
                <a:sym typeface="Arial"/>
              </a:rPr>
              <a:t>-Visualisation des données dans PowerBI</a:t>
            </a:r>
            <a:endParaRPr b="0" i="0" sz="1600" u="none" cap="none" strike="noStrike">
              <a:solidFill>
                <a:srgbClr val="6C685F"/>
              </a:solidFill>
              <a:latin typeface="Arial"/>
              <a:ea typeface="Arial"/>
              <a:cs typeface="Arial"/>
              <a:sym typeface="Arial"/>
            </a:endParaRPr>
          </a:p>
        </p:txBody>
      </p:sp>
      <p:pic>
        <p:nvPicPr>
          <p:cNvPr id="263" name="Google Shape;263;p42"/>
          <p:cNvPicPr preferRelativeResize="0"/>
          <p:nvPr/>
        </p:nvPicPr>
        <p:blipFill rotWithShape="1">
          <a:blip r:embed="rId6">
            <a:alphaModFix/>
          </a:blip>
          <a:srcRect b="0" l="0" r="0" t="0"/>
          <a:stretch/>
        </p:blipFill>
        <p:spPr>
          <a:xfrm>
            <a:off x="3928584" y="1477455"/>
            <a:ext cx="716280" cy="477520"/>
          </a:xfrm>
          <a:prstGeom prst="rect">
            <a:avLst/>
          </a:prstGeom>
          <a:noFill/>
          <a:ln>
            <a:noFill/>
          </a:ln>
          <a:effectLst>
            <a:outerShdw blurRad="50800" rotWithShape="0" algn="ctr" dir="5400000" dist="50800">
              <a:srgbClr val="FFFFFF"/>
            </a:outerShdw>
          </a:effectLst>
        </p:spPr>
      </p:pic>
      <p:pic>
        <p:nvPicPr>
          <p:cNvPr id="264" name="Google Shape;264;p42"/>
          <p:cNvPicPr preferRelativeResize="0"/>
          <p:nvPr/>
        </p:nvPicPr>
        <p:blipFill rotWithShape="1">
          <a:blip r:embed="rId7">
            <a:alphaModFix/>
          </a:blip>
          <a:srcRect b="0" l="0" r="0" t="0"/>
          <a:stretch/>
        </p:blipFill>
        <p:spPr>
          <a:xfrm>
            <a:off x="2653670" y="899886"/>
            <a:ext cx="960387" cy="51186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60"/>
          <p:cNvSpPr txBox="1"/>
          <p:nvPr>
            <p:ph type="ctrTitle"/>
          </p:nvPr>
        </p:nvSpPr>
        <p:spPr>
          <a:xfrm>
            <a:off x="3162210" y="720100"/>
            <a:ext cx="5981790" cy="324088"/>
          </a:xfrm>
          <a:prstGeom prst="rect">
            <a:avLst/>
          </a:prstGeom>
          <a:solidFill>
            <a:srgbClr val="002060"/>
          </a:solid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lt1"/>
              </a:buClr>
              <a:buSzPts val="2100"/>
              <a:buFont typeface="Calibri"/>
              <a:buNone/>
            </a:pPr>
            <a:r>
              <a:rPr lang="fr-FR" sz="2100">
                <a:solidFill>
                  <a:schemeClr val="lt1"/>
                </a:solidFill>
              </a:rPr>
              <a:t>Le contexte</a:t>
            </a:r>
            <a:endParaRPr/>
          </a:p>
        </p:txBody>
      </p:sp>
      <p:sp>
        <p:nvSpPr>
          <p:cNvPr id="429" name="Google Shape;429;p60"/>
          <p:cNvSpPr txBox="1"/>
          <p:nvPr/>
        </p:nvSpPr>
        <p:spPr>
          <a:xfrm>
            <a:off x="3238500" y="4043"/>
            <a:ext cx="5861051"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374151"/>
              </a:buClr>
              <a:buSzPts val="1800"/>
              <a:buFont typeface="Arial"/>
              <a:buNone/>
            </a:pPr>
            <a:r>
              <a:rPr b="1" i="0" lang="fr-FR" sz="1800" u="none" cap="none" strike="noStrike">
                <a:solidFill>
                  <a:srgbClr val="374151"/>
                </a:solidFill>
                <a:latin typeface="Arial"/>
                <a:ea typeface="Arial"/>
                <a:cs typeface="Arial"/>
                <a:sym typeface="Arial"/>
              </a:rPr>
              <a:t>La Renaissance des Antipaludiques en Côte d'Ivoire : Une Décision Basée sur les Données</a:t>
            </a:r>
            <a:endParaRPr/>
          </a:p>
        </p:txBody>
      </p:sp>
      <p:pic>
        <p:nvPicPr>
          <p:cNvPr descr="Une image contenant texte, livre, boîte, étagère&#10;&#10;Description générée automatiquement" id="430" name="Google Shape;430;p60"/>
          <p:cNvPicPr preferRelativeResize="0"/>
          <p:nvPr/>
        </p:nvPicPr>
        <p:blipFill rotWithShape="1">
          <a:blip r:embed="rId3">
            <a:alphaModFix/>
          </a:blip>
          <a:srcRect b="0" l="18785" r="0" t="0"/>
          <a:stretch/>
        </p:blipFill>
        <p:spPr>
          <a:xfrm>
            <a:off x="0" y="0"/>
            <a:ext cx="3162210" cy="5143500"/>
          </a:xfrm>
          <a:prstGeom prst="rect">
            <a:avLst/>
          </a:prstGeom>
          <a:noFill/>
          <a:ln cap="flat" cmpd="sng" w="9525">
            <a:solidFill>
              <a:schemeClr val="dk1"/>
            </a:solidFill>
            <a:prstDash val="solid"/>
            <a:round/>
            <a:headEnd len="sm" w="sm" type="none"/>
            <a:tailEnd len="sm" w="sm" type="none"/>
          </a:ln>
        </p:spPr>
      </p:pic>
      <p:sp>
        <p:nvSpPr>
          <p:cNvPr id="431" name="Google Shape;431;p60"/>
          <p:cNvSpPr txBox="1"/>
          <p:nvPr/>
        </p:nvSpPr>
        <p:spPr>
          <a:xfrm>
            <a:off x="3813176" y="1130395"/>
            <a:ext cx="5286375"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374151"/>
              </a:buClr>
              <a:buSzPts val="1200"/>
              <a:buFont typeface="Arial"/>
              <a:buNone/>
            </a:pPr>
            <a:r>
              <a:rPr b="0" i="0" lang="fr-FR" sz="1200" u="none" cap="none" strike="noStrike">
                <a:solidFill>
                  <a:srgbClr val="374151"/>
                </a:solidFill>
                <a:latin typeface="Arial"/>
                <a:ea typeface="Arial"/>
                <a:cs typeface="Arial"/>
                <a:sym typeface="Arial"/>
              </a:rPr>
              <a:t>Commande d’une quantité importante d'antipaludiques pour adolescents (Boite de 18 plaquettes) en raison de la COVID-19  avec ses contraintes logistiques (fermetures de frontières, indisponibilité de matières premières,...)</a:t>
            </a:r>
            <a:endParaRPr b="0" i="0" sz="1200" u="none" cap="none" strike="noStrike">
              <a:solidFill>
                <a:srgbClr val="000000"/>
              </a:solidFill>
              <a:latin typeface="Calibri"/>
              <a:ea typeface="Calibri"/>
              <a:cs typeface="Calibri"/>
              <a:sym typeface="Calibri"/>
            </a:endParaRPr>
          </a:p>
        </p:txBody>
      </p:sp>
      <p:sp>
        <p:nvSpPr>
          <p:cNvPr id="432" name="Google Shape;432;p60"/>
          <p:cNvSpPr txBox="1"/>
          <p:nvPr/>
        </p:nvSpPr>
        <p:spPr>
          <a:xfrm>
            <a:off x="3833223" y="1803570"/>
            <a:ext cx="5246280"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374151"/>
              </a:buClr>
              <a:buSzPts val="1200"/>
              <a:buFont typeface="Arial"/>
              <a:buNone/>
            </a:pPr>
            <a:r>
              <a:rPr b="0" i="0" lang="fr-FR" sz="1200" u="none" cap="none" strike="noStrike">
                <a:solidFill>
                  <a:srgbClr val="374151"/>
                </a:solidFill>
                <a:latin typeface="Arial"/>
                <a:ea typeface="Arial"/>
                <a:cs typeface="Arial"/>
                <a:sym typeface="Arial"/>
              </a:rPr>
              <a:t>Surplus de médicaments antipaludiques pour adolescents sur le point de périmer (28 000 boîtes équivalent à 20 mois de stock ).</a:t>
            </a:r>
            <a:endParaRPr b="0" i="0" sz="1200" u="none" cap="none" strike="noStrike">
              <a:solidFill>
                <a:srgbClr val="000000"/>
              </a:solidFill>
              <a:latin typeface="Calibri"/>
              <a:ea typeface="Calibri"/>
              <a:cs typeface="Calibri"/>
              <a:sym typeface="Calibri"/>
            </a:endParaRPr>
          </a:p>
        </p:txBody>
      </p:sp>
      <p:sp>
        <p:nvSpPr>
          <p:cNvPr id="433" name="Google Shape;433;p60"/>
          <p:cNvSpPr/>
          <p:nvPr/>
        </p:nvSpPr>
        <p:spPr>
          <a:xfrm>
            <a:off x="3358197" y="1221879"/>
            <a:ext cx="427218" cy="756298"/>
          </a:xfrm>
          <a:prstGeom prst="curvedRightArrow">
            <a:avLst>
              <a:gd fmla="val 25000" name="adj1"/>
              <a:gd fmla="val 50000" name="adj2"/>
              <a:gd fmla="val 25000" name="adj3"/>
            </a:avLst>
          </a:prstGeom>
          <a:solidFill>
            <a:srgbClr val="8A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Arial"/>
              <a:buNone/>
            </a:pPr>
            <a:r>
              <a:t/>
            </a:r>
            <a:endParaRPr b="0" i="0" sz="1350" u="none" cap="none" strike="noStrike">
              <a:solidFill>
                <a:srgbClr val="000000"/>
              </a:solidFill>
              <a:latin typeface="Calibri"/>
              <a:ea typeface="Calibri"/>
              <a:cs typeface="Calibri"/>
              <a:sym typeface="Calibri"/>
            </a:endParaRPr>
          </a:p>
        </p:txBody>
      </p:sp>
      <p:sp>
        <p:nvSpPr>
          <p:cNvPr id="434" name="Google Shape;434;p60"/>
          <p:cNvSpPr/>
          <p:nvPr/>
        </p:nvSpPr>
        <p:spPr>
          <a:xfrm>
            <a:off x="3340100" y="2062398"/>
            <a:ext cx="427218" cy="830761"/>
          </a:xfrm>
          <a:prstGeom prst="curvedRightArrow">
            <a:avLst>
              <a:gd fmla="val 25000" name="adj1"/>
              <a:gd fmla="val 50000" name="adj2"/>
              <a:gd fmla="val 25000" name="adj3"/>
            </a:avLst>
          </a:prstGeom>
          <a:solidFill>
            <a:srgbClr val="002060"/>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Arial"/>
              <a:buNone/>
            </a:pPr>
            <a:r>
              <a:t/>
            </a:r>
            <a:endParaRPr b="0" i="0" sz="1350" u="none" cap="none" strike="noStrike">
              <a:solidFill>
                <a:srgbClr val="000000"/>
              </a:solidFill>
              <a:latin typeface="Calibri"/>
              <a:ea typeface="Calibri"/>
              <a:cs typeface="Calibri"/>
              <a:sym typeface="Calibri"/>
            </a:endParaRPr>
          </a:p>
        </p:txBody>
      </p:sp>
      <p:sp>
        <p:nvSpPr>
          <p:cNvPr id="435" name="Google Shape;435;p60"/>
          <p:cNvSpPr txBox="1"/>
          <p:nvPr/>
        </p:nvSpPr>
        <p:spPr>
          <a:xfrm>
            <a:off x="3785415" y="2364316"/>
            <a:ext cx="5246280"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374151"/>
              </a:buClr>
              <a:buSzPts val="1200"/>
              <a:buFont typeface="Arial"/>
              <a:buNone/>
            </a:pPr>
            <a:r>
              <a:rPr b="0" i="0" lang="fr-FR" sz="1200" u="none" cap="none" strike="noStrike">
                <a:solidFill>
                  <a:srgbClr val="374151"/>
                </a:solidFill>
                <a:latin typeface="Arial"/>
                <a:ea typeface="Arial"/>
                <a:cs typeface="Arial"/>
                <a:sym typeface="Arial"/>
              </a:rPr>
              <a:t>Découvert grâce au système d’information mis en place avec Open LMIS (eSIGL) pour la collecte de données logistiques du niveau périphériques et Sage 1000 pour les données de stock du niveau central. Un fichier d'état de stock national est produit et analyser afin de permettre la prise de décision</a:t>
            </a:r>
            <a:endParaRPr b="0" i="0" sz="1200" u="none" cap="none" strike="noStrike">
              <a:solidFill>
                <a:srgbClr val="000000"/>
              </a:solidFill>
              <a:latin typeface="Calibri"/>
              <a:ea typeface="Calibri"/>
              <a:cs typeface="Calibri"/>
              <a:sym typeface="Calibri"/>
            </a:endParaRPr>
          </a:p>
        </p:txBody>
      </p:sp>
      <p:sp>
        <p:nvSpPr>
          <p:cNvPr id="436" name="Google Shape;436;p60"/>
          <p:cNvSpPr txBox="1"/>
          <p:nvPr/>
        </p:nvSpPr>
        <p:spPr>
          <a:xfrm>
            <a:off x="7790575" y="3428512"/>
            <a:ext cx="1182995" cy="6001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25"/>
              <a:buFont typeface="Arial"/>
              <a:buNone/>
            </a:pPr>
            <a:r>
              <a:rPr b="1" i="0" lang="fr-FR" sz="825" u="none" cap="none" strike="noStrike">
                <a:solidFill>
                  <a:srgbClr val="000000"/>
                </a:solidFill>
                <a:latin typeface="Calibri"/>
                <a:ea typeface="Calibri"/>
                <a:cs typeface="Calibri"/>
                <a:sym typeface="Calibri"/>
              </a:rPr>
              <a:t>Directions centrales, Programmes nationaux du ministère de la santé</a:t>
            </a:r>
            <a:endParaRPr/>
          </a:p>
        </p:txBody>
      </p:sp>
      <p:grpSp>
        <p:nvGrpSpPr>
          <p:cNvPr id="437" name="Google Shape;437;p60"/>
          <p:cNvGrpSpPr/>
          <p:nvPr/>
        </p:nvGrpSpPr>
        <p:grpSpPr>
          <a:xfrm>
            <a:off x="3238500" y="3574856"/>
            <a:ext cx="4221265" cy="1474492"/>
            <a:chOff x="5171727" y="4747396"/>
            <a:chExt cx="5628353" cy="1965988"/>
          </a:xfrm>
        </p:grpSpPr>
        <p:sp>
          <p:nvSpPr>
            <p:cNvPr id="438" name="Google Shape;438;p60"/>
            <p:cNvSpPr/>
            <p:nvPr/>
          </p:nvSpPr>
          <p:spPr>
            <a:xfrm>
              <a:off x="7172960" y="4747397"/>
              <a:ext cx="3627120" cy="1773284"/>
            </a:xfrm>
            <a:prstGeom prst="roundRect">
              <a:avLst>
                <a:gd fmla="val 6042" name="adj"/>
              </a:avLst>
            </a:prstGeom>
            <a:solidFill>
              <a:srgbClr val="E1EFD8"/>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Arial"/>
                <a:buNone/>
              </a:pPr>
              <a:r>
                <a:t/>
              </a:r>
              <a:endParaRPr b="0" i="0" sz="1350" u="none" cap="none" strike="noStrike">
                <a:solidFill>
                  <a:srgbClr val="FFFFFF"/>
                </a:solidFill>
                <a:latin typeface="Calibri"/>
                <a:ea typeface="Calibri"/>
                <a:cs typeface="Calibri"/>
                <a:sym typeface="Calibri"/>
              </a:endParaRPr>
            </a:p>
          </p:txBody>
        </p:sp>
        <p:pic>
          <p:nvPicPr>
            <p:cNvPr descr="Une image contenant vert, Police, Graphique, logo&#10;&#10;Description générée automatiquement" id="439" name="Google Shape;439;p60"/>
            <p:cNvPicPr preferRelativeResize="0"/>
            <p:nvPr/>
          </p:nvPicPr>
          <p:blipFill rotWithShape="1">
            <a:blip r:embed="rId4">
              <a:alphaModFix/>
            </a:blip>
            <a:srcRect b="41513" l="0" r="0" t="0"/>
            <a:stretch/>
          </p:blipFill>
          <p:spPr>
            <a:xfrm>
              <a:off x="9586428" y="5384048"/>
              <a:ext cx="913210" cy="539502"/>
            </a:xfrm>
            <a:prstGeom prst="rect">
              <a:avLst/>
            </a:prstGeom>
            <a:noFill/>
            <a:ln>
              <a:noFill/>
            </a:ln>
          </p:spPr>
        </p:pic>
        <p:pic>
          <p:nvPicPr>
            <p:cNvPr id="440" name="Google Shape;440;p60"/>
            <p:cNvPicPr preferRelativeResize="0"/>
            <p:nvPr/>
          </p:nvPicPr>
          <p:blipFill rotWithShape="1">
            <a:blip r:embed="rId5">
              <a:alphaModFix/>
            </a:blip>
            <a:srcRect b="0" l="0" r="0" t="0"/>
            <a:stretch/>
          </p:blipFill>
          <p:spPr>
            <a:xfrm>
              <a:off x="7273720" y="4904728"/>
              <a:ext cx="1404003" cy="1298614"/>
            </a:xfrm>
            <a:prstGeom prst="rect">
              <a:avLst/>
            </a:prstGeom>
            <a:noFill/>
            <a:ln>
              <a:noFill/>
            </a:ln>
          </p:spPr>
        </p:pic>
        <p:sp>
          <p:nvSpPr>
            <p:cNvPr id="441" name="Google Shape;441;p60"/>
            <p:cNvSpPr txBox="1"/>
            <p:nvPr/>
          </p:nvSpPr>
          <p:spPr>
            <a:xfrm>
              <a:off x="7250863" y="5992998"/>
              <a:ext cx="1963360" cy="6081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88"/>
                <a:buFont typeface="Arial"/>
                <a:buNone/>
              </a:pPr>
              <a:r>
                <a:rPr b="0" i="0" lang="fr-FR" sz="788" u="none" cap="none" strike="noStrike">
                  <a:solidFill>
                    <a:srgbClr val="000000"/>
                  </a:solidFill>
                  <a:latin typeface="Calibri"/>
                  <a:ea typeface="Calibri"/>
                  <a:cs typeface="Calibri"/>
                  <a:sym typeface="Calibri"/>
                </a:rPr>
                <a:t>Application de collecte des données logistiques du niveau périphérique</a:t>
              </a:r>
              <a:endParaRPr/>
            </a:p>
          </p:txBody>
        </p:sp>
        <p:sp>
          <p:nvSpPr>
            <p:cNvPr id="442" name="Google Shape;442;p60"/>
            <p:cNvSpPr txBox="1"/>
            <p:nvPr/>
          </p:nvSpPr>
          <p:spPr>
            <a:xfrm>
              <a:off x="9292125" y="5943600"/>
              <a:ext cx="1404003" cy="76978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88"/>
                <a:buFont typeface="Arial"/>
                <a:buNone/>
              </a:pPr>
              <a:r>
                <a:rPr b="0" i="0" lang="fr-FR" sz="788" u="none" cap="none" strike="noStrike">
                  <a:solidFill>
                    <a:srgbClr val="000000"/>
                  </a:solidFill>
                  <a:latin typeface="Calibri"/>
                  <a:ea typeface="Calibri"/>
                  <a:cs typeface="Calibri"/>
                  <a:sym typeface="Calibri"/>
                </a:rPr>
                <a:t>Application de gestion de stock de la NPSP (niveau central)</a:t>
              </a:r>
              <a:endParaRPr/>
            </a:p>
          </p:txBody>
        </p:sp>
        <p:sp>
          <p:nvSpPr>
            <p:cNvPr id="443" name="Google Shape;443;p60"/>
            <p:cNvSpPr txBox="1"/>
            <p:nvPr/>
          </p:nvSpPr>
          <p:spPr>
            <a:xfrm>
              <a:off x="7862203" y="4747396"/>
              <a:ext cx="270404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fr-FR" sz="1050" u="none" cap="none" strike="noStrike">
                  <a:solidFill>
                    <a:srgbClr val="000000"/>
                  </a:solidFill>
                  <a:latin typeface="Calibri"/>
                  <a:ea typeface="Calibri"/>
                  <a:cs typeface="Calibri"/>
                  <a:sym typeface="Calibri"/>
                </a:rPr>
                <a:t>Données de stock national</a:t>
              </a:r>
              <a:endParaRPr/>
            </a:p>
          </p:txBody>
        </p:sp>
        <p:sp>
          <p:nvSpPr>
            <p:cNvPr id="444" name="Google Shape;444;p60"/>
            <p:cNvSpPr txBox="1"/>
            <p:nvPr/>
          </p:nvSpPr>
          <p:spPr>
            <a:xfrm>
              <a:off x="5171727" y="5452521"/>
              <a:ext cx="1590355"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25"/>
                <a:buFont typeface="Arial"/>
                <a:buNone/>
              </a:pPr>
              <a:r>
                <a:rPr b="0" i="0" lang="fr-FR" sz="825" u="none" cap="none" strike="noStrike">
                  <a:solidFill>
                    <a:srgbClr val="000000"/>
                  </a:solidFill>
                  <a:latin typeface="Calibri"/>
                  <a:ea typeface="Calibri"/>
                  <a:cs typeface="Calibri"/>
                  <a:sym typeface="Calibri"/>
                </a:rPr>
                <a:t>(Districts, hôpitaux généraux, CHU, CHR)</a:t>
              </a:r>
              <a:endParaRPr/>
            </a:p>
          </p:txBody>
        </p:sp>
        <p:cxnSp>
          <p:nvCxnSpPr>
            <p:cNvPr id="445" name="Google Shape;445;p60"/>
            <p:cNvCxnSpPr>
              <a:stCxn id="438" idx="3"/>
              <a:endCxn id="444" idx="0"/>
            </p:cNvCxnSpPr>
            <p:nvPr/>
          </p:nvCxnSpPr>
          <p:spPr>
            <a:xfrm rot="10800000">
              <a:off x="5966780" y="5452539"/>
              <a:ext cx="4833300" cy="181500"/>
            </a:xfrm>
            <a:prstGeom prst="bentConnector4">
              <a:avLst>
                <a:gd fmla="val -98456" name="adj1"/>
                <a:gd fmla="val -204908" name="adj2"/>
              </a:avLst>
            </a:prstGeom>
            <a:noFill/>
            <a:ln cap="flat" cmpd="sng" w="19050">
              <a:solidFill>
                <a:schemeClr val="accent1"/>
              </a:solidFill>
              <a:prstDash val="solid"/>
              <a:miter lim="800000"/>
              <a:headEnd len="sm" w="sm" type="none"/>
              <a:tailEnd len="med" w="med" type="triangle"/>
            </a:ln>
          </p:spPr>
        </p:cxnSp>
        <p:cxnSp>
          <p:nvCxnSpPr>
            <p:cNvPr id="446" name="Google Shape;446;p60"/>
            <p:cNvCxnSpPr/>
            <p:nvPr/>
          </p:nvCxnSpPr>
          <p:spPr>
            <a:xfrm>
              <a:off x="6543040" y="5668579"/>
              <a:ext cx="883920" cy="0"/>
            </a:xfrm>
            <a:prstGeom prst="straightConnector1">
              <a:avLst/>
            </a:prstGeom>
            <a:noFill/>
            <a:ln cap="flat" cmpd="sng" w="19050">
              <a:solidFill>
                <a:schemeClr val="accent1"/>
              </a:solidFill>
              <a:prstDash val="solid"/>
              <a:miter lim="800000"/>
              <a:headEnd len="sm" w="sm" type="none"/>
              <a:tailEnd len="med" w="med" type="triangle"/>
            </a:ln>
          </p:spPr>
        </p:cxnSp>
        <p:cxnSp>
          <p:nvCxnSpPr>
            <p:cNvPr id="447" name="Google Shape;447;p60"/>
            <p:cNvCxnSpPr/>
            <p:nvPr/>
          </p:nvCxnSpPr>
          <p:spPr>
            <a:xfrm>
              <a:off x="8571470" y="5653799"/>
              <a:ext cx="883920" cy="0"/>
            </a:xfrm>
            <a:prstGeom prst="straightConnector1">
              <a:avLst/>
            </a:prstGeom>
            <a:noFill/>
            <a:ln cap="flat" cmpd="sng" w="19050">
              <a:solidFill>
                <a:schemeClr val="accent1"/>
              </a:solidFill>
              <a:prstDash val="solid"/>
              <a:miter lim="800000"/>
              <a:headEnd len="sm" w="sm" type="none"/>
              <a:tailEnd len="med" w="med" type="triangle"/>
            </a:ln>
          </p:spPr>
        </p:cxnSp>
        <p:cxnSp>
          <p:nvCxnSpPr>
            <p:cNvPr id="448" name="Google Shape;448;p60"/>
            <p:cNvCxnSpPr>
              <a:stCxn id="439" idx="3"/>
              <a:endCxn id="438" idx="3"/>
            </p:cNvCxnSpPr>
            <p:nvPr/>
          </p:nvCxnSpPr>
          <p:spPr>
            <a:xfrm flipH="1" rot="10800000">
              <a:off x="10499638" y="5633999"/>
              <a:ext cx="300300" cy="19800"/>
            </a:xfrm>
            <a:prstGeom prst="straightConnector1">
              <a:avLst/>
            </a:prstGeom>
            <a:noFill/>
            <a:ln cap="flat" cmpd="sng" w="19050">
              <a:solidFill>
                <a:schemeClr val="accent1"/>
              </a:solidFill>
              <a:prstDash val="solid"/>
              <a:miter lim="800000"/>
              <a:headEnd len="sm" w="sm" type="none"/>
              <a:tailEnd len="sm" w="sm" type="none"/>
            </a:ln>
          </p:spPr>
        </p:cxnSp>
      </p:grpSp>
      <p:pic>
        <p:nvPicPr>
          <p:cNvPr id="449" name="Google Shape;449;p60"/>
          <p:cNvPicPr preferRelativeResize="0"/>
          <p:nvPr/>
        </p:nvPicPr>
        <p:blipFill rotWithShape="1">
          <a:blip r:embed="rId6">
            <a:alphaModFix/>
          </a:blip>
          <a:srcRect b="0" l="0" r="0" t="0"/>
          <a:stretch/>
        </p:blipFill>
        <p:spPr>
          <a:xfrm>
            <a:off x="7852175" y="4077847"/>
            <a:ext cx="1053002" cy="647613"/>
          </a:xfrm>
          <a:prstGeom prst="rect">
            <a:avLst/>
          </a:prstGeom>
          <a:noFill/>
          <a:ln>
            <a:noFill/>
          </a:ln>
        </p:spPr>
      </p:pic>
      <p:cxnSp>
        <p:nvCxnSpPr>
          <p:cNvPr id="450" name="Google Shape;450;p60"/>
          <p:cNvCxnSpPr/>
          <p:nvPr/>
        </p:nvCxnSpPr>
        <p:spPr>
          <a:xfrm>
            <a:off x="7459765" y="4423400"/>
            <a:ext cx="420435" cy="0"/>
          </a:xfrm>
          <a:prstGeom prst="straightConnector1">
            <a:avLst/>
          </a:prstGeom>
          <a:noFill/>
          <a:ln cap="flat" cmpd="sng" w="19050">
            <a:solidFill>
              <a:schemeClr val="accent1"/>
            </a:solidFill>
            <a:prstDash val="solid"/>
            <a:miter lim="800000"/>
            <a:headEnd len="sm" w="sm" type="none"/>
            <a:tailEnd len="med" w="med" type="triangle"/>
          </a:ln>
        </p:spPr>
      </p:cxnSp>
      <p:sp>
        <p:nvSpPr>
          <p:cNvPr id="451" name="Google Shape;451;p60"/>
          <p:cNvSpPr txBox="1"/>
          <p:nvPr/>
        </p:nvSpPr>
        <p:spPr>
          <a:xfrm>
            <a:off x="7920568" y="4726873"/>
            <a:ext cx="1053002" cy="21358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88"/>
              <a:buFont typeface="Arial"/>
              <a:buNone/>
            </a:pPr>
            <a:r>
              <a:rPr b="0" i="0" lang="fr-FR" sz="788" u="none" cap="none" strike="noStrike">
                <a:solidFill>
                  <a:srgbClr val="000000"/>
                </a:solidFill>
                <a:latin typeface="Calibri"/>
                <a:ea typeface="Calibri"/>
                <a:cs typeface="Calibri"/>
                <a:sym typeface="Calibri"/>
              </a:rPr>
              <a:t>Tableaux de bord</a:t>
            </a:r>
            <a:endParaRPr/>
          </a:p>
        </p:txBody>
      </p:sp>
      <p:cxnSp>
        <p:nvCxnSpPr>
          <p:cNvPr id="452" name="Google Shape;452;p60"/>
          <p:cNvCxnSpPr>
            <a:stCxn id="449" idx="0"/>
            <a:endCxn id="436" idx="2"/>
          </p:cNvCxnSpPr>
          <p:nvPr/>
        </p:nvCxnSpPr>
        <p:spPr>
          <a:xfrm flipH="1" rot="10800000">
            <a:off x="8378676" y="4028647"/>
            <a:ext cx="3300" cy="49200"/>
          </a:xfrm>
          <a:prstGeom prst="straightConnector1">
            <a:avLst/>
          </a:prstGeom>
          <a:noFill/>
          <a:ln cap="flat" cmpd="sng" w="19050">
            <a:solidFill>
              <a:schemeClr val="accent1"/>
            </a:solidFill>
            <a:prstDash val="solid"/>
            <a:miter lim="800000"/>
            <a:headEnd len="sm" w="sm" type="none"/>
            <a:tailEnd len="med" w="med" type="triangl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61"/>
          <p:cNvSpPr/>
          <p:nvPr/>
        </p:nvSpPr>
        <p:spPr>
          <a:xfrm>
            <a:off x="0" y="0"/>
            <a:ext cx="3330937" cy="5143500"/>
          </a:xfrm>
          <a:prstGeom prst="rect">
            <a:avLst/>
          </a:prstGeom>
          <a:solidFill>
            <a:srgbClr val="DDEAF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Arial"/>
              <a:buNone/>
            </a:pPr>
            <a:r>
              <a:t/>
            </a:r>
            <a:endParaRPr b="0" i="0" sz="1350" u="none" cap="none" strike="noStrike">
              <a:solidFill>
                <a:srgbClr val="FFFFFF"/>
              </a:solidFill>
              <a:latin typeface="Calibri"/>
              <a:ea typeface="Calibri"/>
              <a:cs typeface="Calibri"/>
              <a:sym typeface="Calibri"/>
            </a:endParaRPr>
          </a:p>
        </p:txBody>
      </p:sp>
      <p:sp>
        <p:nvSpPr>
          <p:cNvPr id="458" name="Google Shape;458;p61"/>
          <p:cNvSpPr txBox="1"/>
          <p:nvPr>
            <p:ph type="ctrTitle"/>
          </p:nvPr>
        </p:nvSpPr>
        <p:spPr>
          <a:xfrm>
            <a:off x="3353013" y="2863058"/>
            <a:ext cx="5806440" cy="324088"/>
          </a:xfrm>
          <a:prstGeom prst="rect">
            <a:avLst/>
          </a:prstGeom>
          <a:solidFill>
            <a:srgbClr val="002060"/>
          </a:solid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lt1"/>
              </a:buClr>
              <a:buSzPts val="2100"/>
              <a:buFont typeface="Calibri"/>
              <a:buNone/>
            </a:pPr>
            <a:r>
              <a:rPr lang="fr-FR" sz="2100">
                <a:solidFill>
                  <a:schemeClr val="lt1"/>
                </a:solidFill>
              </a:rPr>
              <a:t>Résultat</a:t>
            </a:r>
            <a:endParaRPr/>
          </a:p>
        </p:txBody>
      </p:sp>
      <p:sp>
        <p:nvSpPr>
          <p:cNvPr id="459" name="Google Shape;459;p61"/>
          <p:cNvSpPr txBox="1"/>
          <p:nvPr/>
        </p:nvSpPr>
        <p:spPr>
          <a:xfrm>
            <a:off x="3806996" y="4597623"/>
            <a:ext cx="5247028" cy="507831"/>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374151"/>
              </a:buClr>
              <a:buSzPts val="1350"/>
              <a:buFont typeface="Arial"/>
              <a:buNone/>
            </a:pPr>
            <a:r>
              <a:rPr b="0" i="0" lang="fr-FR" sz="1350" u="none" cap="none" strike="noStrike">
                <a:solidFill>
                  <a:srgbClr val="374151"/>
                </a:solidFill>
                <a:latin typeface="Arial"/>
                <a:ea typeface="Arial"/>
                <a:cs typeface="Arial"/>
                <a:sym typeface="Arial"/>
              </a:rPr>
              <a:t>Ce cas illustre la puissance de la prise de décision basée sur des données probantes dans le secteur de la santé.</a:t>
            </a:r>
            <a:endParaRPr/>
          </a:p>
        </p:txBody>
      </p:sp>
      <p:sp>
        <p:nvSpPr>
          <p:cNvPr id="460" name="Google Shape;460;p61"/>
          <p:cNvSpPr txBox="1"/>
          <p:nvPr/>
        </p:nvSpPr>
        <p:spPr>
          <a:xfrm>
            <a:off x="3444852" y="139442"/>
            <a:ext cx="5415643"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374151"/>
              </a:buClr>
              <a:buSzPts val="1800"/>
              <a:buFont typeface="Arial"/>
              <a:buNone/>
            </a:pPr>
            <a:r>
              <a:rPr b="1" i="0" lang="fr-FR" sz="1800" u="none" cap="none" strike="noStrike">
                <a:solidFill>
                  <a:srgbClr val="374151"/>
                </a:solidFill>
                <a:latin typeface="Arial"/>
                <a:ea typeface="Arial"/>
                <a:cs typeface="Arial"/>
                <a:sym typeface="Arial"/>
              </a:rPr>
              <a:t>La Renaissance des Antipaludiques en Côte d'Ivoire : Une Décision Basée sur les Données</a:t>
            </a:r>
            <a:endParaRPr/>
          </a:p>
        </p:txBody>
      </p:sp>
      <p:sp>
        <p:nvSpPr>
          <p:cNvPr id="461" name="Google Shape;461;p61"/>
          <p:cNvSpPr txBox="1"/>
          <p:nvPr/>
        </p:nvSpPr>
        <p:spPr>
          <a:xfrm>
            <a:off x="3806996" y="3265076"/>
            <a:ext cx="5286375"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374151"/>
              </a:buClr>
              <a:buSzPts val="1350"/>
              <a:buFont typeface="Arial"/>
              <a:buNone/>
            </a:pPr>
            <a:r>
              <a:rPr b="0" i="0" lang="fr-FR" sz="1350" u="none" cap="none" strike="noStrike">
                <a:solidFill>
                  <a:srgbClr val="374151"/>
                </a:solidFill>
                <a:latin typeface="Arial"/>
                <a:ea typeface="Arial"/>
                <a:cs typeface="Arial"/>
                <a:sym typeface="Arial"/>
              </a:rPr>
              <a:t>Éviter le gaspillage de médicaments essentiels. Le stock a risque restant de AL18 est de 2 mois avec première date d’alerte en mars 2023. Le stock reconditionné de AL 24 restant est de 2 mois avec première date d’alerte en janvier 2023</a:t>
            </a:r>
            <a:endParaRPr b="0" i="0" sz="1350" u="none" cap="none" strike="noStrike">
              <a:solidFill>
                <a:srgbClr val="000000"/>
              </a:solidFill>
              <a:latin typeface="Calibri"/>
              <a:ea typeface="Calibri"/>
              <a:cs typeface="Calibri"/>
              <a:sym typeface="Calibri"/>
            </a:endParaRPr>
          </a:p>
        </p:txBody>
      </p:sp>
      <p:sp>
        <p:nvSpPr>
          <p:cNvPr id="462" name="Google Shape;462;p61"/>
          <p:cNvSpPr/>
          <p:nvPr/>
        </p:nvSpPr>
        <p:spPr>
          <a:xfrm>
            <a:off x="3521911" y="4364466"/>
            <a:ext cx="171857" cy="127000"/>
          </a:xfrm>
          <a:prstGeom prst="rightArrow">
            <a:avLst>
              <a:gd fmla="val 50000" name="adj1"/>
              <a:gd fmla="val 50000" name="adj2"/>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Arial"/>
              <a:buNone/>
            </a:pPr>
            <a:r>
              <a:t/>
            </a:r>
            <a:endParaRPr b="0" i="0" sz="1350" u="none" cap="none" strike="noStrike">
              <a:solidFill>
                <a:srgbClr val="FFFFFF"/>
              </a:solidFill>
              <a:latin typeface="Calibri"/>
              <a:ea typeface="Calibri"/>
              <a:cs typeface="Calibri"/>
              <a:sym typeface="Calibri"/>
            </a:endParaRPr>
          </a:p>
        </p:txBody>
      </p:sp>
      <p:sp>
        <p:nvSpPr>
          <p:cNvPr id="463" name="Google Shape;463;p61"/>
          <p:cNvSpPr/>
          <p:nvPr/>
        </p:nvSpPr>
        <p:spPr>
          <a:xfrm>
            <a:off x="3521911" y="4712997"/>
            <a:ext cx="171857" cy="127000"/>
          </a:xfrm>
          <a:prstGeom prst="rightArrow">
            <a:avLst>
              <a:gd fmla="val 50000" name="adj1"/>
              <a:gd fmla="val 50000" name="adj2"/>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Arial"/>
              <a:buNone/>
            </a:pPr>
            <a:r>
              <a:t/>
            </a:r>
            <a:endParaRPr b="0" i="0" sz="1350" u="none" cap="none" strike="noStrike">
              <a:solidFill>
                <a:srgbClr val="FFFFFF"/>
              </a:solidFill>
              <a:latin typeface="Calibri"/>
              <a:ea typeface="Calibri"/>
              <a:cs typeface="Calibri"/>
              <a:sym typeface="Calibri"/>
            </a:endParaRPr>
          </a:p>
        </p:txBody>
      </p:sp>
      <p:sp>
        <p:nvSpPr>
          <p:cNvPr id="464" name="Google Shape;464;p61"/>
          <p:cNvSpPr/>
          <p:nvPr/>
        </p:nvSpPr>
        <p:spPr>
          <a:xfrm>
            <a:off x="3521911" y="3537372"/>
            <a:ext cx="171857" cy="127000"/>
          </a:xfrm>
          <a:prstGeom prst="rightArrow">
            <a:avLst>
              <a:gd fmla="val 50000" name="adj1"/>
              <a:gd fmla="val 50000" name="adj2"/>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Arial"/>
              <a:buNone/>
            </a:pPr>
            <a:r>
              <a:t/>
            </a:r>
            <a:endParaRPr b="0" i="0" sz="1350" u="none" cap="none" strike="noStrike">
              <a:solidFill>
                <a:srgbClr val="FFFFFF"/>
              </a:solidFill>
              <a:latin typeface="Calibri"/>
              <a:ea typeface="Calibri"/>
              <a:cs typeface="Calibri"/>
              <a:sym typeface="Calibri"/>
            </a:endParaRPr>
          </a:p>
        </p:txBody>
      </p:sp>
      <p:pic>
        <p:nvPicPr>
          <p:cNvPr descr="Une image contenant habits, personne, Métier, intérieur&#10;&#10;Description générée automatiquement" id="465" name="Google Shape;465;p61"/>
          <p:cNvPicPr preferRelativeResize="0"/>
          <p:nvPr/>
        </p:nvPicPr>
        <p:blipFill rotWithShape="1">
          <a:blip r:embed="rId3">
            <a:alphaModFix/>
          </a:blip>
          <a:srcRect b="893" l="20401" r="11190" t="0"/>
          <a:stretch/>
        </p:blipFill>
        <p:spPr>
          <a:xfrm>
            <a:off x="0" y="0"/>
            <a:ext cx="2095500" cy="2644140"/>
          </a:xfrm>
          <a:prstGeom prst="rect">
            <a:avLst/>
          </a:prstGeom>
          <a:noFill/>
          <a:ln cap="flat" cmpd="sng" w="9525">
            <a:solidFill>
              <a:schemeClr val="dk1"/>
            </a:solidFill>
            <a:prstDash val="solid"/>
            <a:round/>
            <a:headEnd len="sm" w="sm" type="none"/>
            <a:tailEnd len="sm" w="sm" type="none"/>
          </a:ln>
        </p:spPr>
      </p:pic>
      <p:sp>
        <p:nvSpPr>
          <p:cNvPr id="466" name="Google Shape;466;p61"/>
          <p:cNvSpPr txBox="1"/>
          <p:nvPr/>
        </p:nvSpPr>
        <p:spPr>
          <a:xfrm>
            <a:off x="3805526" y="4299730"/>
            <a:ext cx="5281433" cy="5078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374151"/>
              </a:buClr>
              <a:buSzPts val="1350"/>
              <a:buFont typeface="Arial"/>
              <a:buNone/>
            </a:pPr>
            <a:r>
              <a:rPr b="0" i="0" lang="fr-FR" sz="1350" u="none" cap="none" strike="noStrike">
                <a:solidFill>
                  <a:srgbClr val="374151"/>
                </a:solidFill>
                <a:latin typeface="Arial"/>
                <a:ea typeface="Arial"/>
                <a:cs typeface="Arial"/>
                <a:sym typeface="Arial"/>
              </a:rPr>
              <a:t>Préservation de près de 500 millions de FCFA en valeur de médicament.</a:t>
            </a:r>
            <a:endParaRPr b="0" i="0" sz="1350" u="none" cap="none" strike="noStrike">
              <a:solidFill>
                <a:srgbClr val="000000"/>
              </a:solidFill>
              <a:latin typeface="Calibri"/>
              <a:ea typeface="Calibri"/>
              <a:cs typeface="Calibri"/>
              <a:sym typeface="Calibri"/>
            </a:endParaRPr>
          </a:p>
        </p:txBody>
      </p:sp>
      <p:grpSp>
        <p:nvGrpSpPr>
          <p:cNvPr id="467" name="Google Shape;467;p61"/>
          <p:cNvGrpSpPr/>
          <p:nvPr/>
        </p:nvGrpSpPr>
        <p:grpSpPr>
          <a:xfrm>
            <a:off x="3337560" y="849469"/>
            <a:ext cx="5806440" cy="1721590"/>
            <a:chOff x="4450080" y="1105749"/>
            <a:chExt cx="7741920" cy="2295452"/>
          </a:xfrm>
        </p:grpSpPr>
        <p:sp>
          <p:nvSpPr>
            <p:cNvPr id="468" name="Google Shape;468;p61"/>
            <p:cNvSpPr txBox="1"/>
            <p:nvPr/>
          </p:nvSpPr>
          <p:spPr>
            <a:xfrm>
              <a:off x="4823520" y="3001092"/>
              <a:ext cx="6995040" cy="40010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374151"/>
                </a:buClr>
                <a:buSzPts val="1350"/>
                <a:buFont typeface="Arial"/>
                <a:buNone/>
              </a:pPr>
              <a:r>
                <a:rPr b="0" i="0" lang="fr-FR" sz="1350" u="none" cap="none" strike="noStrike">
                  <a:solidFill>
                    <a:srgbClr val="374151"/>
                  </a:solidFill>
                  <a:latin typeface="Arial"/>
                  <a:ea typeface="Arial"/>
                  <a:cs typeface="Arial"/>
                  <a:sym typeface="Arial"/>
                </a:rPr>
                <a:t>Distribution du stock à tous les centres de santé pour utilisation</a:t>
              </a:r>
              <a:endParaRPr b="0" i="0" sz="1350" u="none" cap="none" strike="noStrike">
                <a:solidFill>
                  <a:srgbClr val="000000"/>
                </a:solidFill>
                <a:latin typeface="Calibri"/>
                <a:ea typeface="Calibri"/>
                <a:cs typeface="Calibri"/>
                <a:sym typeface="Calibri"/>
              </a:endParaRPr>
            </a:p>
          </p:txBody>
        </p:sp>
        <p:sp>
          <p:nvSpPr>
            <p:cNvPr id="469" name="Google Shape;469;p61"/>
            <p:cNvSpPr txBox="1"/>
            <p:nvPr/>
          </p:nvSpPr>
          <p:spPr>
            <a:xfrm>
              <a:off x="4790560" y="1616419"/>
              <a:ext cx="7366000" cy="95410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374151"/>
                </a:buClr>
                <a:buSzPts val="1350"/>
                <a:buFont typeface="Arial"/>
                <a:buNone/>
              </a:pPr>
              <a:r>
                <a:rPr b="0" i="0" lang="fr-FR" sz="1350" u="none" cap="none" strike="noStrike">
                  <a:solidFill>
                    <a:srgbClr val="374151"/>
                  </a:solidFill>
                  <a:latin typeface="Arial"/>
                  <a:ea typeface="Arial"/>
                  <a:cs typeface="Arial"/>
                  <a:sym typeface="Arial"/>
                </a:rPr>
                <a:t>Face à ce défi, Collaboration entre les parties prenantes - Nouvelle PSP-CI, le Programme national de Lutte contre le paludisme (PNLP) et USAID/PMI.</a:t>
              </a:r>
              <a:endParaRPr/>
            </a:p>
          </p:txBody>
        </p:sp>
        <p:sp>
          <p:nvSpPr>
            <p:cNvPr id="470" name="Google Shape;470;p61"/>
            <p:cNvSpPr txBox="1"/>
            <p:nvPr/>
          </p:nvSpPr>
          <p:spPr>
            <a:xfrm>
              <a:off x="4450080" y="1105749"/>
              <a:ext cx="7741920" cy="432117"/>
            </a:xfrm>
            <a:prstGeom prst="rect">
              <a:avLst/>
            </a:prstGeom>
            <a:solidFill>
              <a:srgbClr val="8A0000"/>
            </a:solidFill>
            <a:ln>
              <a:noFill/>
            </a:ln>
          </p:spPr>
          <p:txBody>
            <a:bodyPr anchorCtr="0" anchor="b" bIns="34275" lIns="68575" spcFirstLastPara="1" rIns="68575" wrap="square" tIns="34275">
              <a:noAutofit/>
            </a:bodyPr>
            <a:lstStyle/>
            <a:p>
              <a:pPr indent="0" lvl="0" marL="0" marR="0" rtl="0" algn="ctr">
                <a:lnSpc>
                  <a:spcPct val="90000"/>
                </a:lnSpc>
                <a:spcBef>
                  <a:spcPts val="0"/>
                </a:spcBef>
                <a:spcAft>
                  <a:spcPts val="0"/>
                </a:spcAft>
                <a:buClr>
                  <a:srgbClr val="FFFFFF"/>
                </a:buClr>
                <a:buSzPts val="2100"/>
                <a:buFont typeface="Arial"/>
                <a:buNone/>
              </a:pPr>
              <a:r>
                <a:rPr b="0" i="0" lang="fr-FR" sz="2100" u="none" cap="none" strike="noStrike">
                  <a:solidFill>
                    <a:srgbClr val="FFFFFF"/>
                  </a:solidFill>
                  <a:latin typeface="Calibri"/>
                  <a:ea typeface="Calibri"/>
                  <a:cs typeface="Calibri"/>
                  <a:sym typeface="Calibri"/>
                </a:rPr>
                <a:t>Solution Basée sur les Données</a:t>
              </a:r>
              <a:endParaRPr b="0" i="0" sz="2100" u="none" cap="none" strike="noStrike">
                <a:solidFill>
                  <a:srgbClr val="FFFFFF"/>
                </a:solidFill>
                <a:latin typeface="Calibri"/>
                <a:ea typeface="Calibri"/>
                <a:cs typeface="Calibri"/>
                <a:sym typeface="Calibri"/>
              </a:endParaRPr>
            </a:p>
          </p:txBody>
        </p:sp>
        <p:sp>
          <p:nvSpPr>
            <p:cNvPr id="471" name="Google Shape;471;p61"/>
            <p:cNvSpPr txBox="1"/>
            <p:nvPr/>
          </p:nvSpPr>
          <p:spPr>
            <a:xfrm>
              <a:off x="4814691" y="2305159"/>
              <a:ext cx="7341871" cy="95410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374151"/>
                </a:buClr>
                <a:buSzPts val="1350"/>
                <a:buFont typeface="Arial"/>
                <a:buNone/>
              </a:pPr>
              <a:r>
                <a:rPr b="0" i="0" lang="fr-FR" sz="1350" u="none" cap="none" strike="noStrike">
                  <a:solidFill>
                    <a:srgbClr val="374151"/>
                  </a:solidFill>
                  <a:latin typeface="Arial"/>
                  <a:ea typeface="Arial"/>
                  <a:cs typeface="Arial"/>
                  <a:sym typeface="Arial"/>
                </a:rPr>
                <a:t>Reconditionnement de 29 447 boîtes d'antipaludiques pour adolescents (B/18) en 22 375 boîtes d'antipaludiques pour adultes (B/24).</a:t>
              </a:r>
              <a:endParaRPr/>
            </a:p>
          </p:txBody>
        </p:sp>
        <p:sp>
          <p:nvSpPr>
            <p:cNvPr id="472" name="Google Shape;472;p61"/>
            <p:cNvSpPr/>
            <p:nvPr/>
          </p:nvSpPr>
          <p:spPr>
            <a:xfrm>
              <a:off x="4585547" y="1768421"/>
              <a:ext cx="229143" cy="169333"/>
            </a:xfrm>
            <a:prstGeom prst="rightArrow">
              <a:avLst>
                <a:gd fmla="val 50000" name="adj1"/>
                <a:gd fmla="val 50000" name="adj2"/>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Arial"/>
                <a:buNone/>
              </a:pPr>
              <a:r>
                <a:t/>
              </a:r>
              <a:endParaRPr b="0" i="0" sz="1350" u="none" cap="none" strike="noStrike">
                <a:solidFill>
                  <a:srgbClr val="FFFFFF"/>
                </a:solidFill>
                <a:latin typeface="Calibri"/>
                <a:ea typeface="Calibri"/>
                <a:cs typeface="Calibri"/>
                <a:sym typeface="Calibri"/>
              </a:endParaRPr>
            </a:p>
          </p:txBody>
        </p:sp>
        <p:sp>
          <p:nvSpPr>
            <p:cNvPr id="473" name="Google Shape;473;p61"/>
            <p:cNvSpPr/>
            <p:nvPr/>
          </p:nvSpPr>
          <p:spPr>
            <a:xfrm>
              <a:off x="4585546" y="2434660"/>
              <a:ext cx="229143" cy="169333"/>
            </a:xfrm>
            <a:prstGeom prst="rightArrow">
              <a:avLst>
                <a:gd fmla="val 50000" name="adj1"/>
                <a:gd fmla="val 50000" name="adj2"/>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Arial"/>
                <a:buNone/>
              </a:pPr>
              <a:r>
                <a:t/>
              </a:r>
              <a:endParaRPr b="0" i="0" sz="1350" u="none" cap="none" strike="noStrike">
                <a:solidFill>
                  <a:srgbClr val="FFFFFF"/>
                </a:solidFill>
                <a:latin typeface="Calibri"/>
                <a:ea typeface="Calibri"/>
                <a:cs typeface="Calibri"/>
                <a:sym typeface="Calibri"/>
              </a:endParaRPr>
            </a:p>
          </p:txBody>
        </p:sp>
        <p:sp>
          <p:nvSpPr>
            <p:cNvPr id="474" name="Google Shape;474;p61"/>
            <p:cNvSpPr/>
            <p:nvPr/>
          </p:nvSpPr>
          <p:spPr>
            <a:xfrm>
              <a:off x="4585546" y="3087593"/>
              <a:ext cx="229143" cy="169333"/>
            </a:xfrm>
            <a:prstGeom prst="rightArrow">
              <a:avLst>
                <a:gd fmla="val 50000" name="adj1"/>
                <a:gd fmla="val 50000" name="adj2"/>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Arial"/>
                <a:buNone/>
              </a:pPr>
              <a:r>
                <a:t/>
              </a:r>
              <a:endParaRPr b="0" i="0" sz="1350" u="none" cap="none" strike="noStrike">
                <a:solidFill>
                  <a:srgbClr val="FFFFFF"/>
                </a:solidFill>
                <a:latin typeface="Calibri"/>
                <a:ea typeface="Calibri"/>
                <a:cs typeface="Calibri"/>
                <a:sym typeface="Calibri"/>
              </a:endParaRPr>
            </a:p>
          </p:txBody>
        </p:sp>
      </p:grpSp>
      <p:pic>
        <p:nvPicPr>
          <p:cNvPr descr="A picture containing transparency, indoor, packing materials, plastic&#10;&#10;Description automatically generated" id="475" name="Google Shape;475;p61"/>
          <p:cNvPicPr preferRelativeResize="0"/>
          <p:nvPr/>
        </p:nvPicPr>
        <p:blipFill rotWithShape="1">
          <a:blip r:embed="rId4">
            <a:alphaModFix/>
          </a:blip>
          <a:srcRect b="7679" l="34655" r="0" t="6376"/>
          <a:stretch/>
        </p:blipFill>
        <p:spPr>
          <a:xfrm rot="10800000">
            <a:off x="1467828" y="2657224"/>
            <a:ext cx="1880348" cy="2473192"/>
          </a:xfrm>
          <a:prstGeom prst="rect">
            <a:avLst/>
          </a:prstGeom>
          <a:noFill/>
          <a:ln>
            <a:noFill/>
          </a:ln>
        </p:spPr>
      </p:pic>
      <p:sp>
        <p:nvSpPr>
          <p:cNvPr id="476" name="Google Shape;476;p61"/>
          <p:cNvSpPr txBox="1"/>
          <p:nvPr/>
        </p:nvSpPr>
        <p:spPr>
          <a:xfrm>
            <a:off x="57041" y="4226367"/>
            <a:ext cx="1359071" cy="748603"/>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34275" lIns="68575" spcFirstLastPara="1" rIns="68575" wrap="square" tIns="34275">
            <a:spAutoFit/>
          </a:bodyPr>
          <a:lstStyle/>
          <a:p>
            <a:pPr indent="0" lvl="0" marL="0" marR="0" rtl="0" algn="l">
              <a:lnSpc>
                <a:spcPct val="107000"/>
              </a:lnSpc>
              <a:spcBef>
                <a:spcPts val="0"/>
              </a:spcBef>
              <a:spcAft>
                <a:spcPts val="0"/>
              </a:spcAft>
              <a:buClr>
                <a:srgbClr val="008080"/>
              </a:buClr>
              <a:buSzPts val="825"/>
              <a:buFont typeface="Arial"/>
              <a:buNone/>
            </a:pPr>
            <a:r>
              <a:rPr b="0" i="0" lang="fr-FR" sz="825" u="none" cap="none" strike="noStrike">
                <a:solidFill>
                  <a:srgbClr val="008080"/>
                </a:solidFill>
                <a:latin typeface="Calibri"/>
                <a:ea typeface="Calibri"/>
                <a:cs typeface="Calibri"/>
                <a:sym typeface="Calibri"/>
              </a:rPr>
              <a:t>1 sachet de 30 petits sachets de 24 comprimés équivalents à une boite de 30 plaquettes de 24 comprimés : boite de AL 24</a:t>
            </a:r>
            <a:endParaRPr b="0" i="0" sz="825" u="none" cap="none" strike="noStrike">
              <a:solidFill>
                <a:srgbClr val="000000"/>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62"/>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p>
            <a:pPr indent="0" lvl="0" marL="0" rtl="0" algn="r">
              <a:lnSpc>
                <a:spcPct val="100000"/>
              </a:lnSpc>
              <a:spcBef>
                <a:spcPts val="0"/>
              </a:spcBef>
              <a:spcAft>
                <a:spcPts val="0"/>
              </a:spcAft>
              <a:buSzPts val="600"/>
              <a:buNone/>
            </a:pPr>
            <a:fld id="{00000000-1234-1234-1234-123412341234}" type="slidenum">
              <a:rPr lang="fr-FR"/>
              <a:t>‹#›</a:t>
            </a:fld>
            <a:endParaRPr/>
          </a:p>
        </p:txBody>
      </p:sp>
      <p:sp>
        <p:nvSpPr>
          <p:cNvPr id="482" name="Google Shape;482;p62"/>
          <p:cNvSpPr txBox="1"/>
          <p:nvPr>
            <p:ph type="title"/>
          </p:nvPr>
        </p:nvSpPr>
        <p:spPr>
          <a:xfrm>
            <a:off x="686104" y="399143"/>
            <a:ext cx="7772400" cy="736367"/>
          </a:xfrm>
          <a:prstGeom prst="rect">
            <a:avLst/>
          </a:prstGeom>
          <a:noFill/>
          <a:ln>
            <a:noFill/>
          </a:ln>
        </p:spPr>
        <p:txBody>
          <a:bodyPr anchorCtr="0" anchor="b" bIns="91175" lIns="91175" spcFirstLastPara="1" rIns="91175" wrap="square" tIns="91175">
            <a:noAutofit/>
          </a:bodyPr>
          <a:lstStyle/>
          <a:p>
            <a:pPr indent="0" lvl="0" marL="0" marR="0" rtl="0" algn="l">
              <a:lnSpc>
                <a:spcPct val="100000"/>
              </a:lnSpc>
              <a:spcBef>
                <a:spcPts val="0"/>
              </a:spcBef>
              <a:spcAft>
                <a:spcPts val="0"/>
              </a:spcAft>
              <a:buSzPts val="1400"/>
              <a:buNone/>
            </a:pPr>
            <a:r>
              <a:rPr lang="fr-FR"/>
              <a:t>Case Practique 1: Utilisation des données pour la prise de decision au RNP+ au Sénégal</a:t>
            </a:r>
            <a:endParaRPr/>
          </a:p>
        </p:txBody>
      </p:sp>
      <p:sp>
        <p:nvSpPr>
          <p:cNvPr id="483" name="Google Shape;483;p62"/>
          <p:cNvSpPr txBox="1"/>
          <p:nvPr/>
        </p:nvSpPr>
        <p:spPr>
          <a:xfrm>
            <a:off x="3200400" y="2343150"/>
            <a:ext cx="2743200" cy="541686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fr-FR" sz="2800" u="none" cap="none" strike="noStrike">
                <a:solidFill>
                  <a:srgbClr val="FFFFFF"/>
                </a:solidFill>
                <a:latin typeface="Arial"/>
                <a:ea typeface="Arial"/>
                <a:cs typeface="Arial"/>
                <a:sym typeface="Arial"/>
              </a:rPr>
              <a:t>Cartographie et Estimation de la taille des populations clés dans les sites de Dakar Sud, Pikine, Mbour et Ziguinchor</a:t>
            </a:r>
            <a:endParaRPr/>
          </a:p>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1" i="0" lang="fr-FR" sz="2000" u="none" cap="none" strike="noStrike">
                <a:solidFill>
                  <a:srgbClr val="FFFFFF"/>
                </a:solidFill>
                <a:latin typeface="Arial"/>
                <a:ea typeface="Arial"/>
                <a:cs typeface="Arial"/>
                <a:sym typeface="Arial"/>
              </a:rPr>
              <a:t>Projet : ( Epic) Atteindre les Objectifs de Contrôle de l'Epidémie</a:t>
            </a:r>
            <a:endParaRPr/>
          </a:p>
        </p:txBody>
      </p:sp>
      <p:sp>
        <p:nvSpPr>
          <p:cNvPr id="484" name="Google Shape;484;p62"/>
          <p:cNvSpPr txBox="1"/>
          <p:nvPr/>
        </p:nvSpPr>
        <p:spPr>
          <a:xfrm>
            <a:off x="1295747" y="1936220"/>
            <a:ext cx="7265959" cy="2408321"/>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2800"/>
              <a:buFont typeface="Arial"/>
              <a:buNone/>
            </a:pPr>
            <a:r>
              <a:rPr b="1" i="0" lang="fr-FR" sz="2800" u="none" cap="none" strike="noStrike">
                <a:solidFill>
                  <a:schemeClr val="dk1"/>
                </a:solidFill>
                <a:latin typeface="Arial"/>
                <a:ea typeface="Arial"/>
                <a:cs typeface="Arial"/>
                <a:sym typeface="Arial"/>
              </a:rPr>
              <a:t>Cartographie et Estimation de la taille des populations clés dans les sites de Dakar Sud, Pikine, Mbour et Ziguinchor</a:t>
            </a:r>
            <a:endParaRPr/>
          </a:p>
          <a:p>
            <a:pPr indent="0" lvl="0" marL="0" marR="0" rtl="0" algn="ctr">
              <a:lnSpc>
                <a:spcPct val="100000"/>
              </a:lnSpc>
              <a:spcBef>
                <a:spcPts val="0"/>
              </a:spcBef>
              <a:spcAft>
                <a:spcPts val="0"/>
              </a:spcAft>
              <a:buClr>
                <a:srgbClr val="000000"/>
              </a:buClr>
              <a:buSzPts val="2800"/>
              <a:buFont typeface="Arial"/>
              <a:buNone/>
            </a:pPr>
            <a:r>
              <a:t/>
            </a:r>
            <a:endParaRPr b="1" i="0" sz="2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1" i="0" lang="fr-FR" sz="2000" u="none" cap="none" strike="noStrike">
                <a:solidFill>
                  <a:schemeClr val="dk1"/>
                </a:solidFill>
                <a:latin typeface="Arial"/>
                <a:ea typeface="Arial"/>
                <a:cs typeface="Arial"/>
                <a:sym typeface="Arial"/>
              </a:rPr>
              <a:t>Projet : ( Epic) Atteindre les Objectifs de Contrôle de l'Epidémie</a:t>
            </a:r>
            <a:endParaRPr b="1" i="0" sz="2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1" i="0" lang="fr-FR" sz="2000" u="none" cap="none" strike="noStrike">
                <a:solidFill>
                  <a:srgbClr val="FFFFFF"/>
                </a:solidFill>
                <a:latin typeface="Arial"/>
                <a:ea typeface="Arial"/>
                <a:cs typeface="Arial"/>
                <a:sym typeface="Arial"/>
              </a:rPr>
              <a:t>Contrôle de l'Epidémie</a:t>
            </a:r>
            <a:endParaRPr b="1" i="0" sz="2000" u="none" cap="none" strike="noStrike">
              <a:solidFill>
                <a:srgbClr val="FFFFFF"/>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63"/>
          <p:cNvSpPr txBox="1"/>
          <p:nvPr>
            <p:ph idx="1" type="body"/>
          </p:nvPr>
        </p:nvSpPr>
        <p:spPr>
          <a:xfrm>
            <a:off x="686104" y="1286662"/>
            <a:ext cx="7772400" cy="3174900"/>
          </a:xfrm>
          <a:prstGeom prst="rect">
            <a:avLst/>
          </a:prstGeom>
          <a:noFill/>
          <a:ln>
            <a:noFill/>
          </a:ln>
        </p:spPr>
        <p:txBody>
          <a:bodyPr anchorCtr="0" anchor="t" bIns="91175" lIns="91175" spcFirstLastPara="1" rIns="91175" wrap="square" tIns="91175">
            <a:noAutofit/>
          </a:bodyPr>
          <a:lstStyle/>
          <a:p>
            <a:pPr indent="0" lvl="0" marL="0" marR="0" rtl="0" algn="l">
              <a:lnSpc>
                <a:spcPct val="134375"/>
              </a:lnSpc>
              <a:spcBef>
                <a:spcPts val="300"/>
              </a:spcBef>
              <a:spcAft>
                <a:spcPts val="0"/>
              </a:spcAft>
              <a:buSzPts val="1600"/>
              <a:buNone/>
            </a:pPr>
            <a:r>
              <a:rPr b="0" i="0" lang="fr-FR" sz="1600" u="none" cap="none" strike="noStrike">
                <a:solidFill>
                  <a:srgbClr val="FFFFFF"/>
                </a:solidFill>
                <a:latin typeface="Arial"/>
                <a:ea typeface="Arial"/>
                <a:cs typeface="Arial"/>
                <a:sym typeface="Arial"/>
              </a:rPr>
              <a:t>Pisa</a:t>
            </a:r>
            <a:endParaRPr/>
          </a:p>
          <a:p>
            <a:pPr indent="0" lvl="0" marL="0" marR="0" rtl="0" algn="l">
              <a:lnSpc>
                <a:spcPct val="134375"/>
              </a:lnSpc>
              <a:spcBef>
                <a:spcPts val="300"/>
              </a:spcBef>
              <a:spcAft>
                <a:spcPts val="0"/>
              </a:spcAft>
              <a:buSzPts val="1600"/>
              <a:buNone/>
            </a:pPr>
            <a:r>
              <a:rPr b="0" i="0" lang="fr-FR" sz="1600" u="none" cap="none" strike="noStrike">
                <a:solidFill>
                  <a:srgbClr val="FFFFFF"/>
                </a:solidFill>
                <a:latin typeface="Arial"/>
                <a:ea typeface="Arial"/>
                <a:cs typeface="Arial"/>
                <a:sym typeface="Arial"/>
              </a:rPr>
              <a:t>Chief Strategic Information Officer</a:t>
            </a:r>
            <a:br>
              <a:rPr b="0" i="0" lang="fr-FR" sz="1600" u="none" cap="none" strike="noStrike">
                <a:solidFill>
                  <a:srgbClr val="FFFFFF"/>
                </a:solidFill>
                <a:latin typeface="Arial"/>
                <a:ea typeface="Arial"/>
                <a:cs typeface="Arial"/>
                <a:sym typeface="Arial"/>
              </a:rPr>
            </a:br>
            <a:r>
              <a:rPr b="0" i="0" lang="fr-FR" sz="1600" u="none" cap="none" strike="noStrike">
                <a:solidFill>
                  <a:srgbClr val="FFFFFF"/>
                </a:solidFill>
                <a:latin typeface="Arial"/>
                <a:ea typeface="Arial"/>
                <a:cs typeface="Arial"/>
                <a:sym typeface="Arial"/>
              </a:rPr>
              <a:t>Right to Care (Group)</a:t>
            </a:r>
            <a:br>
              <a:rPr b="0" i="0" lang="fr-FR" sz="1600" u="none" cap="none" strike="noStrike">
                <a:solidFill>
                  <a:srgbClr val="FFFFFF"/>
                </a:solidFill>
                <a:latin typeface="Arial"/>
                <a:ea typeface="Arial"/>
                <a:cs typeface="Arial"/>
                <a:sym typeface="Arial"/>
              </a:rPr>
            </a:br>
            <a:r>
              <a:rPr b="0" i="0" lang="fr-FR" sz="1600" u="none" cap="none" strike="noStrike">
                <a:solidFill>
                  <a:srgbClr val="FFFFFF"/>
                </a:solidFill>
                <a:latin typeface="Arial"/>
                <a:ea typeface="Arial"/>
                <a:cs typeface="Arial"/>
                <a:sym typeface="Arial"/>
              </a:rPr>
              <a:t>November 2022</a:t>
            </a:r>
            <a:endParaRPr/>
          </a:p>
          <a:p>
            <a:pPr indent="0" lvl="0" marL="127000" rtl="0" algn="l">
              <a:lnSpc>
                <a:spcPct val="100000"/>
              </a:lnSpc>
              <a:spcBef>
                <a:spcPts val="0"/>
              </a:spcBef>
              <a:spcAft>
                <a:spcPts val="0"/>
              </a:spcAft>
              <a:buSzPts val="1600"/>
              <a:buNone/>
            </a:pPr>
            <a:r>
              <a:t/>
            </a:r>
            <a:endParaRPr/>
          </a:p>
        </p:txBody>
      </p:sp>
      <p:sp>
        <p:nvSpPr>
          <p:cNvPr id="490" name="Google Shape;490;p63"/>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p>
            <a:pPr indent="0" lvl="0" marL="0" marR="0" rtl="0" algn="r">
              <a:lnSpc>
                <a:spcPct val="100000"/>
              </a:lnSpc>
              <a:spcBef>
                <a:spcPts val="0"/>
              </a:spcBef>
              <a:spcAft>
                <a:spcPts val="0"/>
              </a:spcAft>
              <a:buClr>
                <a:srgbClr val="000000"/>
              </a:buClr>
              <a:buSzPts val="600"/>
              <a:buFont typeface="Arial"/>
              <a:buNone/>
            </a:pPr>
            <a:fld id="{00000000-1234-1234-1234-123412341234}" type="slidenum">
              <a:rPr b="0" i="0" lang="fr-FR" sz="600" u="none" cap="none" strike="noStrike">
                <a:solidFill>
                  <a:srgbClr val="6C6463"/>
                </a:solidFill>
                <a:latin typeface="Cabin"/>
                <a:ea typeface="Cabin"/>
                <a:cs typeface="Cabin"/>
                <a:sym typeface="Cabin"/>
              </a:rPr>
              <a:t>‹#›</a:t>
            </a:fld>
            <a:endParaRPr b="0" i="0" sz="600" u="none" cap="none" strike="noStrike">
              <a:solidFill>
                <a:srgbClr val="6C6463"/>
              </a:solidFill>
              <a:latin typeface="Cabin"/>
              <a:ea typeface="Cabin"/>
              <a:cs typeface="Cabin"/>
              <a:sym typeface="Cabin"/>
            </a:endParaRPr>
          </a:p>
        </p:txBody>
      </p:sp>
      <p:sp>
        <p:nvSpPr>
          <p:cNvPr id="491" name="Google Shape;491;p63"/>
          <p:cNvSpPr txBox="1"/>
          <p:nvPr>
            <p:ph type="title"/>
          </p:nvPr>
        </p:nvSpPr>
        <p:spPr>
          <a:xfrm>
            <a:off x="686104" y="308197"/>
            <a:ext cx="7772400" cy="461700"/>
          </a:xfrm>
          <a:prstGeom prst="rect">
            <a:avLst/>
          </a:prstGeom>
          <a:noFill/>
          <a:ln>
            <a:noFill/>
          </a:ln>
        </p:spPr>
        <p:txBody>
          <a:bodyPr anchorCtr="0" anchor="b" bIns="91175" lIns="91175" spcFirstLastPara="1" rIns="91175" wrap="square" tIns="91175">
            <a:noAutofit/>
          </a:bodyPr>
          <a:lstStyle/>
          <a:p>
            <a:pPr indent="0" lvl="0" marL="0" rtl="0" algn="ctr">
              <a:lnSpc>
                <a:spcPct val="100000"/>
              </a:lnSpc>
              <a:spcBef>
                <a:spcPts val="0"/>
              </a:spcBef>
              <a:spcAft>
                <a:spcPts val="0"/>
              </a:spcAft>
              <a:buSzPts val="1400"/>
              <a:buNone/>
            </a:pPr>
            <a:r>
              <a:rPr lang="fr-FR"/>
              <a:t>Objectifs </a:t>
            </a:r>
            <a:endParaRPr/>
          </a:p>
        </p:txBody>
      </p:sp>
      <p:sp>
        <p:nvSpPr>
          <p:cNvPr id="492" name="Google Shape;492;p63"/>
          <p:cNvSpPr txBox="1"/>
          <p:nvPr/>
        </p:nvSpPr>
        <p:spPr>
          <a:xfrm>
            <a:off x="854766" y="1205453"/>
            <a:ext cx="7772400" cy="3785419"/>
          </a:xfrm>
          <a:prstGeom prst="rect">
            <a:avLst/>
          </a:prstGeom>
          <a:noFill/>
          <a:ln>
            <a:noFill/>
          </a:ln>
        </p:spPr>
        <p:txBody>
          <a:bodyPr anchorCtr="0" anchor="t" bIns="91175" lIns="91175" spcFirstLastPara="1" rIns="91175" wrap="square" tIns="91175">
            <a:normAutofit/>
          </a:bodyPr>
          <a:lstStyle/>
          <a:p>
            <a:pPr indent="-228600" lvl="0" marL="457200" marR="0" rtl="0" algn="l">
              <a:lnSpc>
                <a:spcPct val="90000"/>
              </a:lnSpc>
              <a:spcBef>
                <a:spcPts val="0"/>
              </a:spcBef>
              <a:spcAft>
                <a:spcPts val="0"/>
              </a:spcAft>
              <a:buClr>
                <a:srgbClr val="6C6463"/>
              </a:buClr>
              <a:buSzPts val="1600"/>
              <a:buFont typeface="Arial"/>
              <a:buNone/>
            </a:pPr>
            <a:r>
              <a:t/>
            </a:r>
            <a:endParaRPr b="0" i="0" sz="1800" u="none" cap="none" strike="noStrike">
              <a:solidFill>
                <a:srgbClr val="000000"/>
              </a:solidFill>
              <a:latin typeface="Arial"/>
              <a:ea typeface="Arial"/>
              <a:cs typeface="Arial"/>
              <a:sym typeface="Arial"/>
            </a:endParaRPr>
          </a:p>
        </p:txBody>
      </p:sp>
      <p:sp>
        <p:nvSpPr>
          <p:cNvPr id="493" name="Google Shape;493;p63"/>
          <p:cNvSpPr txBox="1"/>
          <p:nvPr/>
        </p:nvSpPr>
        <p:spPr>
          <a:xfrm>
            <a:off x="321670" y="598016"/>
            <a:ext cx="8433710" cy="4286218"/>
          </a:xfrm>
          <a:prstGeom prst="rect">
            <a:avLst/>
          </a:prstGeom>
          <a:noFill/>
          <a:ln>
            <a:noFill/>
          </a:ln>
        </p:spPr>
        <p:txBody>
          <a:bodyPr anchorCtr="0" anchor="t" bIns="91175" lIns="91175" spcFirstLastPara="1" rIns="91175" wrap="square" tIns="91175">
            <a:noAutofit/>
          </a:bodyPr>
          <a:lstStyle/>
          <a:p>
            <a:pPr indent="-228600" lvl="0" marL="457200" marR="0" rtl="0" algn="just">
              <a:lnSpc>
                <a:spcPct val="100000"/>
              </a:lnSpc>
              <a:spcBef>
                <a:spcPts val="0"/>
              </a:spcBef>
              <a:spcAft>
                <a:spcPts val="0"/>
              </a:spcAft>
              <a:buClr>
                <a:srgbClr val="C00000"/>
              </a:buClr>
              <a:buSzPts val="1600"/>
              <a:buFont typeface="Noto Sans Symbols"/>
              <a:buNone/>
            </a:pPr>
            <a:r>
              <a:t/>
            </a:r>
            <a:endParaRPr b="0" i="0" sz="2000" u="none" cap="none" strike="noStrike">
              <a:solidFill>
                <a:srgbClr val="6C6463"/>
              </a:solidFill>
              <a:latin typeface="Quattrocento Sans"/>
              <a:ea typeface="Quattrocento Sans"/>
              <a:cs typeface="Quattrocento Sans"/>
              <a:sym typeface="Quattrocento Sans"/>
            </a:endParaRPr>
          </a:p>
          <a:p>
            <a:pPr indent="-228600" lvl="0" marL="457200" marR="0" rtl="0" algn="just">
              <a:lnSpc>
                <a:spcPct val="100000"/>
              </a:lnSpc>
              <a:spcBef>
                <a:spcPts val="0"/>
              </a:spcBef>
              <a:spcAft>
                <a:spcPts val="0"/>
              </a:spcAft>
              <a:buClr>
                <a:srgbClr val="C00000"/>
              </a:buClr>
              <a:buSzPts val="1600"/>
              <a:buFont typeface="Noto Sans Symbols"/>
              <a:buNone/>
            </a:pPr>
            <a:r>
              <a:t/>
            </a:r>
            <a:endParaRPr b="0" i="0" sz="2000" u="none" cap="none" strike="noStrike">
              <a:solidFill>
                <a:srgbClr val="6C6463"/>
              </a:solidFill>
              <a:latin typeface="Quattrocento Sans"/>
              <a:ea typeface="Quattrocento Sans"/>
              <a:cs typeface="Quattrocento Sans"/>
              <a:sym typeface="Quattrocento Sans"/>
            </a:endParaRPr>
          </a:p>
          <a:p>
            <a:pPr indent="-330200" lvl="0" marL="457200" marR="0" rtl="0" algn="just">
              <a:lnSpc>
                <a:spcPct val="100000"/>
              </a:lnSpc>
              <a:spcBef>
                <a:spcPts val="0"/>
              </a:spcBef>
              <a:spcAft>
                <a:spcPts val="0"/>
              </a:spcAft>
              <a:buClr>
                <a:srgbClr val="C00000"/>
              </a:buClr>
              <a:buSzPts val="1600"/>
              <a:buFont typeface="Noto Sans Symbols"/>
              <a:buChar char="❑"/>
            </a:pPr>
            <a:r>
              <a:rPr b="0" i="0" lang="fr-FR" sz="2000" u="none" cap="none" strike="noStrike">
                <a:solidFill>
                  <a:srgbClr val="6C6463"/>
                </a:solidFill>
                <a:latin typeface="Quattrocento Sans"/>
                <a:ea typeface="Quattrocento Sans"/>
                <a:cs typeface="Quattrocento Sans"/>
                <a:sym typeface="Quattrocento Sans"/>
              </a:rPr>
              <a:t>Disposer de données détaillées qui peuvent indiquer où les populations clés peuvent être trouvées et les zones géographiques où le programme doit concentrer les services.</a:t>
            </a:r>
            <a:endParaRPr/>
          </a:p>
          <a:p>
            <a:pPr indent="-228600" lvl="0" marL="457200" marR="0" rtl="0" algn="just">
              <a:lnSpc>
                <a:spcPct val="100000"/>
              </a:lnSpc>
              <a:spcBef>
                <a:spcPts val="0"/>
              </a:spcBef>
              <a:spcAft>
                <a:spcPts val="0"/>
              </a:spcAft>
              <a:buClr>
                <a:srgbClr val="C00000"/>
              </a:buClr>
              <a:buSzPts val="1600"/>
              <a:buFont typeface="Noto Sans Symbols"/>
              <a:buNone/>
            </a:pPr>
            <a:r>
              <a:t/>
            </a:r>
            <a:endParaRPr b="0" i="0" sz="2000" u="none" cap="none" strike="noStrike">
              <a:solidFill>
                <a:srgbClr val="6C6463"/>
              </a:solidFill>
              <a:latin typeface="Quattrocento Sans"/>
              <a:ea typeface="Quattrocento Sans"/>
              <a:cs typeface="Quattrocento Sans"/>
              <a:sym typeface="Quattrocento Sans"/>
            </a:endParaRPr>
          </a:p>
          <a:p>
            <a:pPr indent="-330200" lvl="0" marL="457200" marR="0" rtl="0" algn="just">
              <a:lnSpc>
                <a:spcPct val="100000"/>
              </a:lnSpc>
              <a:spcBef>
                <a:spcPts val="0"/>
              </a:spcBef>
              <a:spcAft>
                <a:spcPts val="0"/>
              </a:spcAft>
              <a:buClr>
                <a:srgbClr val="C00000"/>
              </a:buClr>
              <a:buSzPts val="1600"/>
              <a:buFont typeface="Noto Sans Symbols"/>
              <a:buChar char="❑"/>
            </a:pPr>
            <a:r>
              <a:rPr b="0" i="0" lang="fr-FR" sz="2000" u="none" cap="none" strike="noStrike">
                <a:solidFill>
                  <a:srgbClr val="6C6463"/>
                </a:solidFill>
                <a:latin typeface="Quattrocento Sans"/>
                <a:ea typeface="Quattrocento Sans"/>
                <a:cs typeface="Quattrocento Sans"/>
                <a:sym typeface="Quattrocento Sans"/>
              </a:rPr>
              <a:t>Identifier et cartographier les structures et les partenaires dans les sites ciblés qui pourraient jouer un rôle clé dans la prestation de services</a:t>
            </a:r>
            <a:endParaRPr/>
          </a:p>
          <a:p>
            <a:pPr indent="-228600" lvl="0" marL="457200" marR="0" rtl="0" algn="just">
              <a:lnSpc>
                <a:spcPct val="100000"/>
              </a:lnSpc>
              <a:spcBef>
                <a:spcPts val="0"/>
              </a:spcBef>
              <a:spcAft>
                <a:spcPts val="0"/>
              </a:spcAft>
              <a:buClr>
                <a:srgbClr val="C00000"/>
              </a:buClr>
              <a:buSzPts val="1600"/>
              <a:buFont typeface="Noto Sans Symbols"/>
              <a:buNone/>
            </a:pPr>
            <a:r>
              <a:t/>
            </a:r>
            <a:endParaRPr b="0" i="0" sz="2000" u="none" cap="none" strike="noStrike">
              <a:solidFill>
                <a:srgbClr val="6C6463"/>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rgbClr val="6C6463"/>
              </a:buClr>
              <a:buSzPts val="1600"/>
              <a:buFont typeface="Arial"/>
              <a:buNone/>
            </a:pPr>
            <a:r>
              <a:t/>
            </a:r>
            <a:endParaRPr b="1" i="0" sz="1600" u="none" cap="none" strike="noStrike">
              <a:solidFill>
                <a:srgbClr val="6C6463"/>
              </a:solidFill>
              <a:latin typeface="Arial"/>
              <a:ea typeface="Arial"/>
              <a:cs typeface="Arial"/>
              <a:sym typeface="Arial"/>
            </a:endParaRPr>
          </a:p>
          <a:p>
            <a:pPr indent="0" lvl="0" marL="0" marR="0" rtl="0" algn="l">
              <a:lnSpc>
                <a:spcPct val="100000"/>
              </a:lnSpc>
              <a:spcBef>
                <a:spcPts val="0"/>
              </a:spcBef>
              <a:spcAft>
                <a:spcPts val="0"/>
              </a:spcAft>
              <a:buClr>
                <a:srgbClr val="6C6463"/>
              </a:buClr>
              <a:buSzPts val="1600"/>
              <a:buFont typeface="Arial"/>
              <a:buNone/>
            </a:pPr>
            <a:r>
              <a:t/>
            </a:r>
            <a:endParaRPr b="0" i="0" sz="1600" u="none" cap="none" strike="noStrike">
              <a:solidFill>
                <a:srgbClr val="6C6463"/>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64"/>
          <p:cNvSpPr txBox="1"/>
          <p:nvPr>
            <p:ph idx="1" type="body"/>
          </p:nvPr>
        </p:nvSpPr>
        <p:spPr>
          <a:xfrm>
            <a:off x="686104" y="1286662"/>
            <a:ext cx="7772400" cy="3174900"/>
          </a:xfrm>
          <a:prstGeom prst="rect">
            <a:avLst/>
          </a:prstGeom>
          <a:noFill/>
          <a:ln>
            <a:noFill/>
          </a:ln>
        </p:spPr>
        <p:txBody>
          <a:bodyPr anchorCtr="0" anchor="t" bIns="91175" lIns="91175" spcFirstLastPara="1" rIns="91175" wrap="square" tIns="91175">
            <a:noAutofit/>
          </a:bodyPr>
          <a:lstStyle/>
          <a:p>
            <a:pPr indent="0" lvl="0" marL="0" marR="0" rtl="0" algn="l">
              <a:lnSpc>
                <a:spcPct val="134375"/>
              </a:lnSpc>
              <a:spcBef>
                <a:spcPts val="300"/>
              </a:spcBef>
              <a:spcAft>
                <a:spcPts val="0"/>
              </a:spcAft>
              <a:buSzPts val="1600"/>
              <a:buNone/>
            </a:pPr>
            <a:r>
              <a:rPr b="0" i="0" lang="fr-FR" sz="1600" u="none" cap="none" strike="noStrike">
                <a:solidFill>
                  <a:srgbClr val="FFFFFF"/>
                </a:solidFill>
                <a:latin typeface="Arial"/>
                <a:ea typeface="Arial"/>
                <a:cs typeface="Arial"/>
                <a:sym typeface="Arial"/>
              </a:rPr>
              <a:t>Pisa</a:t>
            </a:r>
            <a:endParaRPr/>
          </a:p>
          <a:p>
            <a:pPr indent="0" lvl="0" marL="0" marR="0" rtl="0" algn="l">
              <a:lnSpc>
                <a:spcPct val="134375"/>
              </a:lnSpc>
              <a:spcBef>
                <a:spcPts val="300"/>
              </a:spcBef>
              <a:spcAft>
                <a:spcPts val="0"/>
              </a:spcAft>
              <a:buSzPts val="1600"/>
              <a:buNone/>
            </a:pPr>
            <a:r>
              <a:rPr b="0" i="0" lang="fr-FR" sz="1600" u="none" cap="none" strike="noStrike">
                <a:solidFill>
                  <a:srgbClr val="FFFFFF"/>
                </a:solidFill>
                <a:latin typeface="Arial"/>
                <a:ea typeface="Arial"/>
                <a:cs typeface="Arial"/>
                <a:sym typeface="Arial"/>
              </a:rPr>
              <a:t>Chief Strategic Information Officer</a:t>
            </a:r>
            <a:br>
              <a:rPr b="0" i="0" lang="fr-FR" sz="1600" u="none" cap="none" strike="noStrike">
                <a:solidFill>
                  <a:srgbClr val="FFFFFF"/>
                </a:solidFill>
                <a:latin typeface="Arial"/>
                <a:ea typeface="Arial"/>
                <a:cs typeface="Arial"/>
                <a:sym typeface="Arial"/>
              </a:rPr>
            </a:br>
            <a:r>
              <a:rPr b="0" i="0" lang="fr-FR" sz="1600" u="none" cap="none" strike="noStrike">
                <a:solidFill>
                  <a:srgbClr val="FFFFFF"/>
                </a:solidFill>
                <a:latin typeface="Arial"/>
                <a:ea typeface="Arial"/>
                <a:cs typeface="Arial"/>
                <a:sym typeface="Arial"/>
              </a:rPr>
              <a:t>Right to Care (Group)</a:t>
            </a:r>
            <a:br>
              <a:rPr b="0" i="0" lang="fr-FR" sz="1600" u="none" cap="none" strike="noStrike">
                <a:solidFill>
                  <a:srgbClr val="FFFFFF"/>
                </a:solidFill>
                <a:latin typeface="Arial"/>
                <a:ea typeface="Arial"/>
                <a:cs typeface="Arial"/>
                <a:sym typeface="Arial"/>
              </a:rPr>
            </a:br>
            <a:r>
              <a:rPr b="0" i="0" lang="fr-FR" sz="1600" u="none" cap="none" strike="noStrike">
                <a:solidFill>
                  <a:srgbClr val="FFFFFF"/>
                </a:solidFill>
                <a:latin typeface="Arial"/>
                <a:ea typeface="Arial"/>
                <a:cs typeface="Arial"/>
                <a:sym typeface="Arial"/>
              </a:rPr>
              <a:t>November 2022</a:t>
            </a:r>
            <a:endParaRPr/>
          </a:p>
          <a:p>
            <a:pPr indent="0" lvl="0" marL="127000" rtl="0" algn="l">
              <a:lnSpc>
                <a:spcPct val="100000"/>
              </a:lnSpc>
              <a:spcBef>
                <a:spcPts val="0"/>
              </a:spcBef>
              <a:spcAft>
                <a:spcPts val="0"/>
              </a:spcAft>
              <a:buSzPts val="1600"/>
              <a:buNone/>
            </a:pPr>
            <a:r>
              <a:t/>
            </a:r>
            <a:endParaRPr/>
          </a:p>
        </p:txBody>
      </p:sp>
      <p:sp>
        <p:nvSpPr>
          <p:cNvPr id="499" name="Google Shape;499;p64"/>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p>
            <a:pPr indent="0" lvl="0" marL="0" marR="0" rtl="0" algn="r">
              <a:lnSpc>
                <a:spcPct val="100000"/>
              </a:lnSpc>
              <a:spcBef>
                <a:spcPts val="0"/>
              </a:spcBef>
              <a:spcAft>
                <a:spcPts val="0"/>
              </a:spcAft>
              <a:buClr>
                <a:srgbClr val="000000"/>
              </a:buClr>
              <a:buSzPts val="600"/>
              <a:buFont typeface="Arial"/>
              <a:buNone/>
            </a:pPr>
            <a:fld id="{00000000-1234-1234-1234-123412341234}" type="slidenum">
              <a:rPr b="0" i="0" lang="fr-FR" sz="600" u="none" cap="none" strike="noStrike">
                <a:solidFill>
                  <a:srgbClr val="6C6463"/>
                </a:solidFill>
                <a:latin typeface="Cabin"/>
                <a:ea typeface="Cabin"/>
                <a:cs typeface="Cabin"/>
                <a:sym typeface="Cabin"/>
              </a:rPr>
              <a:t>‹#›</a:t>
            </a:fld>
            <a:endParaRPr b="0" i="0" sz="600" u="none" cap="none" strike="noStrike">
              <a:solidFill>
                <a:srgbClr val="6C6463"/>
              </a:solidFill>
              <a:latin typeface="Cabin"/>
              <a:ea typeface="Cabin"/>
              <a:cs typeface="Cabin"/>
              <a:sym typeface="Cabin"/>
            </a:endParaRPr>
          </a:p>
        </p:txBody>
      </p:sp>
      <p:sp>
        <p:nvSpPr>
          <p:cNvPr id="500" name="Google Shape;500;p64"/>
          <p:cNvSpPr txBox="1"/>
          <p:nvPr>
            <p:ph type="title"/>
          </p:nvPr>
        </p:nvSpPr>
        <p:spPr>
          <a:xfrm>
            <a:off x="649880" y="401633"/>
            <a:ext cx="7772400" cy="461700"/>
          </a:xfrm>
          <a:prstGeom prst="rect">
            <a:avLst/>
          </a:prstGeom>
          <a:noFill/>
          <a:ln>
            <a:noFill/>
          </a:ln>
        </p:spPr>
        <p:txBody>
          <a:bodyPr anchorCtr="0" anchor="b" bIns="91175" lIns="91175" spcFirstLastPara="1" rIns="91175" wrap="square" tIns="91175">
            <a:noAutofit/>
          </a:bodyPr>
          <a:lstStyle/>
          <a:p>
            <a:pPr indent="0" lvl="0" marL="0" marR="0" rtl="0" algn="l">
              <a:lnSpc>
                <a:spcPct val="100000"/>
              </a:lnSpc>
              <a:spcBef>
                <a:spcPts val="0"/>
              </a:spcBef>
              <a:spcAft>
                <a:spcPts val="0"/>
              </a:spcAft>
              <a:buSzPts val="1400"/>
              <a:buNone/>
            </a:pPr>
            <a:r>
              <a:rPr lang="fr-FR"/>
              <a:t>Mener les activités de prevention </a:t>
            </a:r>
            <a:endParaRPr/>
          </a:p>
        </p:txBody>
      </p:sp>
      <p:sp>
        <p:nvSpPr>
          <p:cNvPr id="501" name="Google Shape;501;p64"/>
          <p:cNvSpPr txBox="1"/>
          <p:nvPr/>
        </p:nvSpPr>
        <p:spPr>
          <a:xfrm>
            <a:off x="308610" y="1005804"/>
            <a:ext cx="8583930" cy="3985068"/>
          </a:xfrm>
          <a:prstGeom prst="rect">
            <a:avLst/>
          </a:prstGeom>
          <a:noFill/>
          <a:ln>
            <a:noFill/>
          </a:ln>
        </p:spPr>
        <p:txBody>
          <a:bodyPr anchorCtr="0" anchor="t" bIns="91175" lIns="91175" spcFirstLastPara="1" rIns="91175" wrap="square" tIns="91175">
            <a:noAutofit/>
          </a:bodyPr>
          <a:lstStyle/>
          <a:p>
            <a:pPr indent="-285750" lvl="0" marL="285750" marR="0" rtl="0" algn="l">
              <a:lnSpc>
                <a:spcPct val="100000"/>
              </a:lnSpc>
              <a:spcBef>
                <a:spcPts val="0"/>
              </a:spcBef>
              <a:spcAft>
                <a:spcPts val="0"/>
              </a:spcAft>
              <a:buClr>
                <a:srgbClr val="6C6463"/>
              </a:buClr>
              <a:buSzPts val="1600"/>
              <a:buFont typeface="Noto Sans Symbols"/>
              <a:buChar char="❑"/>
            </a:pPr>
            <a:r>
              <a:rPr b="1" i="0" lang="fr-FR" sz="1800" u="none" cap="none" strike="noStrike">
                <a:solidFill>
                  <a:srgbClr val="6C6463"/>
                </a:solidFill>
                <a:latin typeface="Arial"/>
                <a:ea typeface="Arial"/>
                <a:cs typeface="Arial"/>
                <a:sym typeface="Arial"/>
              </a:rPr>
              <a:t>Prévention</a:t>
            </a:r>
            <a:endParaRPr/>
          </a:p>
          <a:p>
            <a:pPr indent="0" lvl="0" marL="0" marR="0" rtl="0" algn="l">
              <a:lnSpc>
                <a:spcPct val="100000"/>
              </a:lnSpc>
              <a:spcBef>
                <a:spcPts val="0"/>
              </a:spcBef>
              <a:spcAft>
                <a:spcPts val="0"/>
              </a:spcAft>
              <a:buClr>
                <a:srgbClr val="6C6463"/>
              </a:buClr>
              <a:buSzPts val="1600"/>
              <a:buFont typeface="Arial"/>
              <a:buNone/>
            </a:pPr>
            <a:r>
              <a:t/>
            </a:r>
            <a:endParaRPr b="1" i="0" sz="1600" u="none" cap="none" strike="noStrike">
              <a:solidFill>
                <a:srgbClr val="6C6463"/>
              </a:solidFill>
              <a:latin typeface="Arial"/>
              <a:ea typeface="Arial"/>
              <a:cs typeface="Arial"/>
              <a:sym typeface="Arial"/>
            </a:endParaRPr>
          </a:p>
          <a:p>
            <a:pPr indent="-285750" lvl="1" marL="742950" marR="0" rtl="0" algn="just">
              <a:lnSpc>
                <a:spcPct val="150000"/>
              </a:lnSpc>
              <a:spcBef>
                <a:spcPts val="0"/>
              </a:spcBef>
              <a:spcAft>
                <a:spcPts val="0"/>
              </a:spcAft>
              <a:buClr>
                <a:srgbClr val="6C6463"/>
              </a:buClr>
              <a:buSzPts val="1600"/>
              <a:buFont typeface="Courier New"/>
              <a:buChar char="o"/>
            </a:pPr>
            <a:r>
              <a:rPr b="0" i="0" lang="fr-FR" sz="1800" u="none" cap="none" strike="noStrike">
                <a:solidFill>
                  <a:srgbClr val="6C6463"/>
                </a:solidFill>
                <a:latin typeface="Arial"/>
                <a:ea typeface="Arial"/>
                <a:cs typeface="Arial"/>
                <a:sym typeface="Arial"/>
              </a:rPr>
              <a:t>Sensibilisation des populations clés suite à l’évaluation des risques</a:t>
            </a:r>
            <a:endParaRPr/>
          </a:p>
          <a:p>
            <a:pPr indent="-285750" lvl="1" marL="742950" marR="0" rtl="0" algn="just">
              <a:lnSpc>
                <a:spcPct val="150000"/>
              </a:lnSpc>
              <a:spcBef>
                <a:spcPts val="0"/>
              </a:spcBef>
              <a:spcAft>
                <a:spcPts val="0"/>
              </a:spcAft>
              <a:buClr>
                <a:srgbClr val="6C6463"/>
              </a:buClr>
              <a:buSzPts val="1600"/>
              <a:buFont typeface="Courier New"/>
              <a:buChar char="o"/>
            </a:pPr>
            <a:r>
              <a:rPr b="0" i="0" lang="fr-FR" sz="1800" u="none" cap="none" strike="noStrike">
                <a:solidFill>
                  <a:srgbClr val="6C6463"/>
                </a:solidFill>
                <a:latin typeface="Arial"/>
                <a:ea typeface="Arial"/>
                <a:cs typeface="Arial"/>
                <a:sym typeface="Arial"/>
              </a:rPr>
              <a:t>Nombre de PC, jour et horaire d’ouverture des points chauds pour les activités des pairs éducateur</a:t>
            </a:r>
            <a:endParaRPr/>
          </a:p>
          <a:p>
            <a:pPr indent="-285750" lvl="1" marL="742950" marR="0" rtl="0" algn="just">
              <a:lnSpc>
                <a:spcPct val="150000"/>
              </a:lnSpc>
              <a:spcBef>
                <a:spcPts val="0"/>
              </a:spcBef>
              <a:spcAft>
                <a:spcPts val="0"/>
              </a:spcAft>
              <a:buClr>
                <a:srgbClr val="6C6463"/>
              </a:buClr>
              <a:buSzPts val="1600"/>
              <a:buFont typeface="Courier New"/>
              <a:buChar char="o"/>
            </a:pPr>
            <a:r>
              <a:rPr b="0" i="0" lang="fr-FR" sz="1800" u="none" cap="none" strike="noStrike">
                <a:solidFill>
                  <a:srgbClr val="6C6463"/>
                </a:solidFill>
                <a:latin typeface="Arial"/>
                <a:ea typeface="Arial"/>
                <a:cs typeface="Arial"/>
                <a:sym typeface="Arial"/>
              </a:rPr>
              <a:t>Distribution de condom et de gel lubrifiant dans les points chauds</a:t>
            </a:r>
            <a:endParaRPr/>
          </a:p>
          <a:p>
            <a:pPr indent="-285750" lvl="1" marL="742950" marR="0" rtl="0" algn="just">
              <a:lnSpc>
                <a:spcPct val="150000"/>
              </a:lnSpc>
              <a:spcBef>
                <a:spcPts val="0"/>
              </a:spcBef>
              <a:spcAft>
                <a:spcPts val="0"/>
              </a:spcAft>
              <a:buClr>
                <a:srgbClr val="6C6463"/>
              </a:buClr>
              <a:buSzPts val="1600"/>
              <a:buFont typeface="Courier New"/>
              <a:buChar char="o"/>
            </a:pPr>
            <a:r>
              <a:rPr b="0" i="0" lang="fr-FR" sz="1800" u="none" cap="none" strike="noStrike">
                <a:solidFill>
                  <a:srgbClr val="6C6463"/>
                </a:solidFill>
                <a:latin typeface="Arial"/>
                <a:ea typeface="Arial"/>
                <a:cs typeface="Arial"/>
                <a:sym typeface="Arial"/>
              </a:rPr>
              <a:t>Micro-planification  des activités des partenaires de mise en œuvre </a:t>
            </a:r>
            <a:endParaRPr/>
          </a:p>
          <a:p>
            <a:pPr indent="-285750" lvl="1" marL="742950" marR="0" rtl="0" algn="just">
              <a:lnSpc>
                <a:spcPct val="150000"/>
              </a:lnSpc>
              <a:spcBef>
                <a:spcPts val="0"/>
              </a:spcBef>
              <a:spcAft>
                <a:spcPts val="0"/>
              </a:spcAft>
              <a:buClr>
                <a:srgbClr val="6C6463"/>
              </a:buClr>
              <a:buSzPts val="1600"/>
              <a:buFont typeface="Courier New"/>
              <a:buChar char="o"/>
            </a:pPr>
            <a:r>
              <a:rPr b="0" i="0" lang="fr-FR" sz="1800" u="none" cap="none" strike="noStrike">
                <a:solidFill>
                  <a:srgbClr val="6C6463"/>
                </a:solidFill>
                <a:latin typeface="Arial"/>
                <a:ea typeface="Arial"/>
                <a:cs typeface="Arial"/>
                <a:sym typeface="Arial"/>
              </a:rPr>
              <a:t>Dépistage des populations clés à risque </a:t>
            </a:r>
            <a:endParaRPr/>
          </a:p>
          <a:p>
            <a:pPr indent="-184150" lvl="0" marL="285750" marR="0" rtl="0" algn="just">
              <a:lnSpc>
                <a:spcPct val="100000"/>
              </a:lnSpc>
              <a:spcBef>
                <a:spcPts val="0"/>
              </a:spcBef>
              <a:spcAft>
                <a:spcPts val="0"/>
              </a:spcAft>
              <a:buClr>
                <a:srgbClr val="6C6463"/>
              </a:buClr>
              <a:buSzPts val="1600"/>
              <a:buFont typeface="Courier New"/>
              <a:buNone/>
            </a:pPr>
            <a:r>
              <a:t/>
            </a:r>
            <a:endParaRPr b="1" i="0" sz="1800" u="none" cap="none" strike="noStrike">
              <a:solidFill>
                <a:srgbClr val="6C6463"/>
              </a:solidFill>
              <a:latin typeface="Arial"/>
              <a:ea typeface="Arial"/>
              <a:cs typeface="Arial"/>
              <a:sym typeface="Arial"/>
            </a:endParaRPr>
          </a:p>
          <a:p>
            <a:pPr indent="-184150" lvl="0" marL="285750" marR="0" rtl="0" algn="l">
              <a:lnSpc>
                <a:spcPct val="100000"/>
              </a:lnSpc>
              <a:spcBef>
                <a:spcPts val="0"/>
              </a:spcBef>
              <a:spcAft>
                <a:spcPts val="0"/>
              </a:spcAft>
              <a:buClr>
                <a:srgbClr val="6C6463"/>
              </a:buClr>
              <a:buSzPts val="1600"/>
              <a:buFont typeface="Courier New"/>
              <a:buNone/>
            </a:pPr>
            <a:r>
              <a:t/>
            </a:r>
            <a:endParaRPr b="1" i="0" sz="1600" u="none" cap="none" strike="noStrike">
              <a:solidFill>
                <a:srgbClr val="6C6463"/>
              </a:solidFill>
              <a:latin typeface="Arial"/>
              <a:ea typeface="Arial"/>
              <a:cs typeface="Arial"/>
              <a:sym typeface="Arial"/>
            </a:endParaRPr>
          </a:p>
          <a:p>
            <a:pPr indent="-184150" lvl="0" marL="285750" marR="0" rtl="0" algn="l">
              <a:lnSpc>
                <a:spcPct val="100000"/>
              </a:lnSpc>
              <a:spcBef>
                <a:spcPts val="0"/>
              </a:spcBef>
              <a:spcAft>
                <a:spcPts val="0"/>
              </a:spcAft>
              <a:buClr>
                <a:srgbClr val="6C6463"/>
              </a:buClr>
              <a:buSzPts val="1600"/>
              <a:buFont typeface="Courier New"/>
              <a:buNone/>
            </a:pPr>
            <a:r>
              <a:t/>
            </a:r>
            <a:endParaRPr b="1" i="0" sz="1600" u="none" cap="none" strike="noStrike">
              <a:solidFill>
                <a:srgbClr val="6C6463"/>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65"/>
          <p:cNvSpPr txBox="1"/>
          <p:nvPr>
            <p:ph idx="1" type="body"/>
          </p:nvPr>
        </p:nvSpPr>
        <p:spPr>
          <a:xfrm>
            <a:off x="686104" y="1286662"/>
            <a:ext cx="7772400" cy="3174900"/>
          </a:xfrm>
          <a:prstGeom prst="rect">
            <a:avLst/>
          </a:prstGeom>
          <a:noFill/>
          <a:ln>
            <a:noFill/>
          </a:ln>
        </p:spPr>
        <p:txBody>
          <a:bodyPr anchorCtr="0" anchor="t" bIns="91175" lIns="91175" spcFirstLastPara="1" rIns="91175" wrap="square" tIns="91175">
            <a:noAutofit/>
          </a:bodyPr>
          <a:lstStyle/>
          <a:p>
            <a:pPr indent="0" lvl="0" marL="0" marR="0" rtl="0" algn="l">
              <a:lnSpc>
                <a:spcPct val="134375"/>
              </a:lnSpc>
              <a:spcBef>
                <a:spcPts val="300"/>
              </a:spcBef>
              <a:spcAft>
                <a:spcPts val="0"/>
              </a:spcAft>
              <a:buSzPts val="1600"/>
              <a:buNone/>
            </a:pPr>
            <a:r>
              <a:rPr b="0" i="0" lang="fr-FR" sz="1600" u="none" cap="none" strike="noStrike">
                <a:solidFill>
                  <a:srgbClr val="FFFFFF"/>
                </a:solidFill>
                <a:latin typeface="Arial"/>
                <a:ea typeface="Arial"/>
                <a:cs typeface="Arial"/>
                <a:sym typeface="Arial"/>
              </a:rPr>
              <a:t>Pisa</a:t>
            </a:r>
            <a:endParaRPr/>
          </a:p>
          <a:p>
            <a:pPr indent="0" lvl="0" marL="0" marR="0" rtl="0" algn="l">
              <a:lnSpc>
                <a:spcPct val="134375"/>
              </a:lnSpc>
              <a:spcBef>
                <a:spcPts val="300"/>
              </a:spcBef>
              <a:spcAft>
                <a:spcPts val="0"/>
              </a:spcAft>
              <a:buSzPts val="1600"/>
              <a:buNone/>
            </a:pPr>
            <a:r>
              <a:rPr b="0" i="0" lang="fr-FR" sz="1600" u="none" cap="none" strike="noStrike">
                <a:solidFill>
                  <a:srgbClr val="FFFFFF"/>
                </a:solidFill>
                <a:latin typeface="Arial"/>
                <a:ea typeface="Arial"/>
                <a:cs typeface="Arial"/>
                <a:sym typeface="Arial"/>
              </a:rPr>
              <a:t>Chief Strategic Information Officer</a:t>
            </a:r>
            <a:br>
              <a:rPr b="0" i="0" lang="fr-FR" sz="1600" u="none" cap="none" strike="noStrike">
                <a:solidFill>
                  <a:srgbClr val="FFFFFF"/>
                </a:solidFill>
                <a:latin typeface="Arial"/>
                <a:ea typeface="Arial"/>
                <a:cs typeface="Arial"/>
                <a:sym typeface="Arial"/>
              </a:rPr>
            </a:br>
            <a:r>
              <a:rPr b="0" i="0" lang="fr-FR" sz="1600" u="none" cap="none" strike="noStrike">
                <a:solidFill>
                  <a:srgbClr val="FFFFFF"/>
                </a:solidFill>
                <a:latin typeface="Arial"/>
                <a:ea typeface="Arial"/>
                <a:cs typeface="Arial"/>
                <a:sym typeface="Arial"/>
              </a:rPr>
              <a:t>Right to Care (Group)</a:t>
            </a:r>
            <a:br>
              <a:rPr b="0" i="0" lang="fr-FR" sz="1600" u="none" cap="none" strike="noStrike">
                <a:solidFill>
                  <a:srgbClr val="FFFFFF"/>
                </a:solidFill>
                <a:latin typeface="Arial"/>
                <a:ea typeface="Arial"/>
                <a:cs typeface="Arial"/>
                <a:sym typeface="Arial"/>
              </a:rPr>
            </a:br>
            <a:r>
              <a:rPr b="0" i="0" lang="fr-FR" sz="1600" u="none" cap="none" strike="noStrike">
                <a:solidFill>
                  <a:srgbClr val="FFFFFF"/>
                </a:solidFill>
                <a:latin typeface="Arial"/>
                <a:ea typeface="Arial"/>
                <a:cs typeface="Arial"/>
                <a:sym typeface="Arial"/>
              </a:rPr>
              <a:t>November 2022</a:t>
            </a:r>
            <a:endParaRPr/>
          </a:p>
          <a:p>
            <a:pPr indent="0" lvl="0" marL="127000" rtl="0" algn="l">
              <a:lnSpc>
                <a:spcPct val="100000"/>
              </a:lnSpc>
              <a:spcBef>
                <a:spcPts val="0"/>
              </a:spcBef>
              <a:spcAft>
                <a:spcPts val="0"/>
              </a:spcAft>
              <a:buSzPts val="1600"/>
              <a:buNone/>
            </a:pPr>
            <a:r>
              <a:t/>
            </a:r>
            <a:endParaRPr/>
          </a:p>
        </p:txBody>
      </p:sp>
      <p:sp>
        <p:nvSpPr>
          <p:cNvPr id="507" name="Google Shape;507;p65"/>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p>
            <a:pPr indent="0" lvl="0" marL="0" marR="0" rtl="0" algn="r">
              <a:lnSpc>
                <a:spcPct val="100000"/>
              </a:lnSpc>
              <a:spcBef>
                <a:spcPts val="0"/>
              </a:spcBef>
              <a:spcAft>
                <a:spcPts val="0"/>
              </a:spcAft>
              <a:buClr>
                <a:srgbClr val="000000"/>
              </a:buClr>
              <a:buSzPts val="600"/>
              <a:buFont typeface="Arial"/>
              <a:buNone/>
            </a:pPr>
            <a:fld id="{00000000-1234-1234-1234-123412341234}" type="slidenum">
              <a:rPr b="0" i="0" lang="fr-FR" sz="600" u="none" cap="none" strike="noStrike">
                <a:solidFill>
                  <a:srgbClr val="6C6463"/>
                </a:solidFill>
                <a:latin typeface="Cabin"/>
                <a:ea typeface="Cabin"/>
                <a:cs typeface="Cabin"/>
                <a:sym typeface="Cabin"/>
              </a:rPr>
              <a:t>‹#›</a:t>
            </a:fld>
            <a:endParaRPr b="0" i="0" sz="600" u="none" cap="none" strike="noStrike">
              <a:solidFill>
                <a:srgbClr val="6C6463"/>
              </a:solidFill>
              <a:latin typeface="Cabin"/>
              <a:ea typeface="Cabin"/>
              <a:cs typeface="Cabin"/>
              <a:sym typeface="Cabin"/>
            </a:endParaRPr>
          </a:p>
        </p:txBody>
      </p:sp>
      <p:sp>
        <p:nvSpPr>
          <p:cNvPr id="508" name="Google Shape;508;p65"/>
          <p:cNvSpPr txBox="1"/>
          <p:nvPr>
            <p:ph type="title"/>
          </p:nvPr>
        </p:nvSpPr>
        <p:spPr>
          <a:xfrm>
            <a:off x="649880" y="401633"/>
            <a:ext cx="7772400" cy="461700"/>
          </a:xfrm>
          <a:prstGeom prst="rect">
            <a:avLst/>
          </a:prstGeom>
          <a:noFill/>
          <a:ln>
            <a:noFill/>
          </a:ln>
        </p:spPr>
        <p:txBody>
          <a:bodyPr anchorCtr="0" anchor="b" bIns="91175" lIns="91175" spcFirstLastPara="1" rIns="91175" wrap="square" tIns="91175">
            <a:noAutofit/>
          </a:bodyPr>
          <a:lstStyle/>
          <a:p>
            <a:pPr indent="0" lvl="0" marL="0" marR="0" rtl="0" algn="l">
              <a:lnSpc>
                <a:spcPct val="100000"/>
              </a:lnSpc>
              <a:spcBef>
                <a:spcPts val="0"/>
              </a:spcBef>
              <a:spcAft>
                <a:spcPts val="0"/>
              </a:spcAft>
              <a:buSzPts val="1400"/>
              <a:buNone/>
            </a:pPr>
            <a:r>
              <a:rPr lang="fr-FR"/>
              <a:t>Prise en charge des KP despisté ViH+ </a:t>
            </a:r>
            <a:endParaRPr/>
          </a:p>
        </p:txBody>
      </p:sp>
      <p:sp>
        <p:nvSpPr>
          <p:cNvPr id="509" name="Google Shape;509;p65"/>
          <p:cNvSpPr txBox="1"/>
          <p:nvPr/>
        </p:nvSpPr>
        <p:spPr>
          <a:xfrm>
            <a:off x="614264" y="1286662"/>
            <a:ext cx="7808016" cy="2942438"/>
          </a:xfrm>
          <a:prstGeom prst="rect">
            <a:avLst/>
          </a:prstGeom>
          <a:noFill/>
          <a:ln>
            <a:noFill/>
          </a:ln>
        </p:spPr>
        <p:txBody>
          <a:bodyPr anchorCtr="0" anchor="t" bIns="91175" lIns="91175" spcFirstLastPara="1" rIns="91175" wrap="square" tIns="91175">
            <a:noAutofit/>
          </a:bodyPr>
          <a:lstStyle/>
          <a:p>
            <a:pPr indent="-285750" lvl="0" marL="285750" marR="0" rtl="0" algn="just">
              <a:lnSpc>
                <a:spcPct val="100000"/>
              </a:lnSpc>
              <a:spcBef>
                <a:spcPts val="0"/>
              </a:spcBef>
              <a:spcAft>
                <a:spcPts val="0"/>
              </a:spcAft>
              <a:buClr>
                <a:srgbClr val="6C6463"/>
              </a:buClr>
              <a:buSzPts val="1600"/>
              <a:buFont typeface="Noto Sans Symbols"/>
              <a:buChar char="❑"/>
            </a:pPr>
            <a:r>
              <a:rPr b="1" i="0" lang="fr-FR" sz="1800" u="none" cap="none" strike="noStrike">
                <a:solidFill>
                  <a:srgbClr val="6C6463"/>
                </a:solidFill>
                <a:latin typeface="Arial"/>
                <a:ea typeface="Arial"/>
                <a:cs typeface="Arial"/>
                <a:sym typeface="Arial"/>
              </a:rPr>
              <a:t>Mettre sous traitement antirétroviral les populations clés dépistées positives à la suite de l’évaluation des risques (élevée) et la confirmation dans les sites de prise en charge</a:t>
            </a:r>
            <a:endParaRPr/>
          </a:p>
          <a:p>
            <a:pPr indent="-184150" lvl="0" marL="285750" marR="0" rtl="0" algn="l">
              <a:lnSpc>
                <a:spcPct val="100000"/>
              </a:lnSpc>
              <a:spcBef>
                <a:spcPts val="0"/>
              </a:spcBef>
              <a:spcAft>
                <a:spcPts val="0"/>
              </a:spcAft>
              <a:buClr>
                <a:srgbClr val="6C6463"/>
              </a:buClr>
              <a:buSzPts val="1600"/>
              <a:buFont typeface="Noto Sans Symbols"/>
              <a:buNone/>
            </a:pPr>
            <a:r>
              <a:t/>
            </a:r>
            <a:endParaRPr b="1" i="0" sz="1800" u="none" cap="none" strike="noStrike">
              <a:solidFill>
                <a:srgbClr val="6C6463"/>
              </a:solidFill>
              <a:latin typeface="Arial"/>
              <a:ea typeface="Arial"/>
              <a:cs typeface="Arial"/>
              <a:sym typeface="Arial"/>
            </a:endParaRPr>
          </a:p>
          <a:p>
            <a:pPr indent="-285750" lvl="0" marL="285750" marR="0" rtl="0" algn="just">
              <a:lnSpc>
                <a:spcPct val="100000"/>
              </a:lnSpc>
              <a:spcBef>
                <a:spcPts val="0"/>
              </a:spcBef>
              <a:spcAft>
                <a:spcPts val="0"/>
              </a:spcAft>
              <a:buClr>
                <a:srgbClr val="6C6463"/>
              </a:buClr>
              <a:buSzPts val="1600"/>
              <a:buFont typeface="Noto Sans Symbols"/>
              <a:buChar char="❑"/>
            </a:pPr>
            <a:r>
              <a:rPr b="1" i="0" lang="fr-FR" sz="1800" u="none" cap="none" strike="noStrike">
                <a:solidFill>
                  <a:srgbClr val="6C6463"/>
                </a:solidFill>
                <a:latin typeface="Arial"/>
                <a:ea typeface="Arial"/>
                <a:cs typeface="Arial"/>
                <a:sym typeface="Arial"/>
              </a:rPr>
              <a:t>Les données de la cartographie programmatique permettent ainsi d’identifier, d’estimer les populations clés et de dépister celles à risque. </a:t>
            </a:r>
            <a:endParaRPr/>
          </a:p>
          <a:p>
            <a:pPr indent="-184150" lvl="0" marL="285750" marR="0" rtl="0" algn="just">
              <a:lnSpc>
                <a:spcPct val="100000"/>
              </a:lnSpc>
              <a:spcBef>
                <a:spcPts val="0"/>
              </a:spcBef>
              <a:spcAft>
                <a:spcPts val="0"/>
              </a:spcAft>
              <a:buClr>
                <a:srgbClr val="6C6463"/>
              </a:buClr>
              <a:buSzPts val="1600"/>
              <a:buFont typeface="Noto Sans Symbols"/>
              <a:buNone/>
            </a:pPr>
            <a:r>
              <a:t/>
            </a:r>
            <a:endParaRPr b="1" i="0" sz="1800" u="none" cap="none" strike="noStrike">
              <a:solidFill>
                <a:srgbClr val="6C6463"/>
              </a:solidFill>
              <a:latin typeface="Arial"/>
              <a:ea typeface="Arial"/>
              <a:cs typeface="Arial"/>
              <a:sym typeface="Arial"/>
            </a:endParaRPr>
          </a:p>
          <a:p>
            <a:pPr indent="-285750" lvl="0" marL="285750" marR="0" rtl="0" algn="just">
              <a:lnSpc>
                <a:spcPct val="100000"/>
              </a:lnSpc>
              <a:spcBef>
                <a:spcPts val="0"/>
              </a:spcBef>
              <a:spcAft>
                <a:spcPts val="0"/>
              </a:spcAft>
              <a:buClr>
                <a:srgbClr val="6C6463"/>
              </a:buClr>
              <a:buSzPts val="1600"/>
              <a:buFont typeface="Noto Sans Symbols"/>
              <a:buChar char="❑"/>
            </a:pPr>
            <a:r>
              <a:rPr b="1" i="0" lang="fr-FR" sz="1800" u="none" cap="none" strike="noStrike">
                <a:solidFill>
                  <a:srgbClr val="6C6463"/>
                </a:solidFill>
                <a:latin typeface="Arial"/>
                <a:ea typeface="Arial"/>
                <a:cs typeface="Arial"/>
                <a:sym typeface="Arial"/>
              </a:rPr>
              <a:t>Les populations clés dépistées positives seront suivies par les pairs navigateurs jusqu’à la charge virale indétectable</a:t>
            </a:r>
            <a:endParaRPr/>
          </a:p>
          <a:p>
            <a:pPr indent="0" lvl="0" marL="0" marR="0" rtl="0" algn="l">
              <a:lnSpc>
                <a:spcPct val="100000"/>
              </a:lnSpc>
              <a:spcBef>
                <a:spcPts val="0"/>
              </a:spcBef>
              <a:spcAft>
                <a:spcPts val="0"/>
              </a:spcAft>
              <a:buClr>
                <a:srgbClr val="6C6463"/>
              </a:buClr>
              <a:buSzPts val="1600"/>
              <a:buFont typeface="Arial"/>
              <a:buNone/>
            </a:pPr>
            <a:r>
              <a:t/>
            </a:r>
            <a:endParaRPr b="1" i="0" sz="1600" u="none" cap="none" strike="noStrike">
              <a:solidFill>
                <a:srgbClr val="6C6463"/>
              </a:solidFill>
              <a:latin typeface="Arial"/>
              <a:ea typeface="Arial"/>
              <a:cs typeface="Arial"/>
              <a:sym typeface="Arial"/>
            </a:endParaRPr>
          </a:p>
          <a:p>
            <a:pPr indent="-184150" lvl="0" marL="285750" marR="0" rtl="0" algn="just">
              <a:lnSpc>
                <a:spcPct val="100000"/>
              </a:lnSpc>
              <a:spcBef>
                <a:spcPts val="0"/>
              </a:spcBef>
              <a:spcAft>
                <a:spcPts val="0"/>
              </a:spcAft>
              <a:buClr>
                <a:srgbClr val="6C6463"/>
              </a:buClr>
              <a:buSzPts val="1600"/>
              <a:buFont typeface="Courier New"/>
              <a:buNone/>
            </a:pPr>
            <a:r>
              <a:t/>
            </a:r>
            <a:endParaRPr b="1" i="0" sz="1800" u="none" cap="none" strike="noStrike">
              <a:solidFill>
                <a:srgbClr val="6C6463"/>
              </a:solidFill>
              <a:latin typeface="Arial"/>
              <a:ea typeface="Arial"/>
              <a:cs typeface="Arial"/>
              <a:sym typeface="Arial"/>
            </a:endParaRPr>
          </a:p>
          <a:p>
            <a:pPr indent="-184150" lvl="0" marL="285750" marR="0" rtl="0" algn="l">
              <a:lnSpc>
                <a:spcPct val="100000"/>
              </a:lnSpc>
              <a:spcBef>
                <a:spcPts val="0"/>
              </a:spcBef>
              <a:spcAft>
                <a:spcPts val="0"/>
              </a:spcAft>
              <a:buClr>
                <a:srgbClr val="6C6463"/>
              </a:buClr>
              <a:buSzPts val="1600"/>
              <a:buFont typeface="Courier New"/>
              <a:buNone/>
            </a:pPr>
            <a:r>
              <a:t/>
            </a:r>
            <a:endParaRPr b="1" i="0" sz="1600" u="none" cap="none" strike="noStrike">
              <a:solidFill>
                <a:srgbClr val="6C6463"/>
              </a:solidFill>
              <a:latin typeface="Arial"/>
              <a:ea typeface="Arial"/>
              <a:cs typeface="Arial"/>
              <a:sym typeface="Arial"/>
            </a:endParaRPr>
          </a:p>
          <a:p>
            <a:pPr indent="-184150" lvl="0" marL="285750" marR="0" rtl="0" algn="l">
              <a:lnSpc>
                <a:spcPct val="100000"/>
              </a:lnSpc>
              <a:spcBef>
                <a:spcPts val="0"/>
              </a:spcBef>
              <a:spcAft>
                <a:spcPts val="0"/>
              </a:spcAft>
              <a:buClr>
                <a:srgbClr val="6C6463"/>
              </a:buClr>
              <a:buSzPts val="1600"/>
              <a:buFont typeface="Courier New"/>
              <a:buNone/>
            </a:pPr>
            <a:r>
              <a:t/>
            </a:r>
            <a:endParaRPr b="1" i="0" sz="1600" u="none" cap="none" strike="noStrike">
              <a:solidFill>
                <a:srgbClr val="6C6463"/>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66"/>
          <p:cNvSpPr txBox="1"/>
          <p:nvPr>
            <p:ph idx="1" type="body"/>
          </p:nvPr>
        </p:nvSpPr>
        <p:spPr>
          <a:xfrm>
            <a:off x="686104" y="1286662"/>
            <a:ext cx="7772400" cy="3174900"/>
          </a:xfrm>
          <a:prstGeom prst="rect">
            <a:avLst/>
          </a:prstGeom>
          <a:noFill/>
          <a:ln>
            <a:noFill/>
          </a:ln>
        </p:spPr>
        <p:txBody>
          <a:bodyPr anchorCtr="0" anchor="t" bIns="91175" lIns="91175" spcFirstLastPara="1" rIns="91175" wrap="square" tIns="91175">
            <a:noAutofit/>
          </a:bodyPr>
          <a:lstStyle/>
          <a:p>
            <a:pPr indent="0" lvl="0" marL="0" marR="0" rtl="0" algn="l">
              <a:lnSpc>
                <a:spcPct val="134375"/>
              </a:lnSpc>
              <a:spcBef>
                <a:spcPts val="300"/>
              </a:spcBef>
              <a:spcAft>
                <a:spcPts val="0"/>
              </a:spcAft>
              <a:buSzPts val="1600"/>
              <a:buNone/>
            </a:pPr>
            <a:r>
              <a:rPr b="0" i="0" lang="fr-FR" sz="1600" u="none" cap="none" strike="noStrike">
                <a:solidFill>
                  <a:srgbClr val="FFFFFF"/>
                </a:solidFill>
                <a:latin typeface="Arial"/>
                <a:ea typeface="Arial"/>
                <a:cs typeface="Arial"/>
                <a:sym typeface="Arial"/>
              </a:rPr>
              <a:t>Pisa</a:t>
            </a:r>
            <a:endParaRPr/>
          </a:p>
          <a:p>
            <a:pPr indent="0" lvl="0" marL="0" marR="0" rtl="0" algn="l">
              <a:lnSpc>
                <a:spcPct val="134375"/>
              </a:lnSpc>
              <a:spcBef>
                <a:spcPts val="300"/>
              </a:spcBef>
              <a:spcAft>
                <a:spcPts val="0"/>
              </a:spcAft>
              <a:buSzPts val="1600"/>
              <a:buNone/>
            </a:pPr>
            <a:r>
              <a:rPr b="0" i="0" lang="fr-FR" sz="1600" u="none" cap="none" strike="noStrike">
                <a:solidFill>
                  <a:srgbClr val="FFFFFF"/>
                </a:solidFill>
                <a:latin typeface="Arial"/>
                <a:ea typeface="Arial"/>
                <a:cs typeface="Arial"/>
                <a:sym typeface="Arial"/>
              </a:rPr>
              <a:t>Chief Strategic Information Officer</a:t>
            </a:r>
            <a:br>
              <a:rPr b="0" i="0" lang="fr-FR" sz="1600" u="none" cap="none" strike="noStrike">
                <a:solidFill>
                  <a:srgbClr val="FFFFFF"/>
                </a:solidFill>
                <a:latin typeface="Arial"/>
                <a:ea typeface="Arial"/>
                <a:cs typeface="Arial"/>
                <a:sym typeface="Arial"/>
              </a:rPr>
            </a:br>
            <a:r>
              <a:rPr b="0" i="0" lang="fr-FR" sz="1600" u="none" cap="none" strike="noStrike">
                <a:solidFill>
                  <a:srgbClr val="FFFFFF"/>
                </a:solidFill>
                <a:latin typeface="Arial"/>
                <a:ea typeface="Arial"/>
                <a:cs typeface="Arial"/>
                <a:sym typeface="Arial"/>
              </a:rPr>
              <a:t>Right to Care (Group)</a:t>
            </a:r>
            <a:br>
              <a:rPr b="0" i="0" lang="fr-FR" sz="1600" u="none" cap="none" strike="noStrike">
                <a:solidFill>
                  <a:srgbClr val="FFFFFF"/>
                </a:solidFill>
                <a:latin typeface="Arial"/>
                <a:ea typeface="Arial"/>
                <a:cs typeface="Arial"/>
                <a:sym typeface="Arial"/>
              </a:rPr>
            </a:br>
            <a:r>
              <a:rPr b="0" i="0" lang="fr-FR" sz="1600" u="none" cap="none" strike="noStrike">
                <a:solidFill>
                  <a:srgbClr val="FFFFFF"/>
                </a:solidFill>
                <a:latin typeface="Arial"/>
                <a:ea typeface="Arial"/>
                <a:cs typeface="Arial"/>
                <a:sym typeface="Arial"/>
              </a:rPr>
              <a:t>November 2022</a:t>
            </a:r>
            <a:endParaRPr/>
          </a:p>
          <a:p>
            <a:pPr indent="0" lvl="0" marL="127000" rtl="0" algn="l">
              <a:lnSpc>
                <a:spcPct val="100000"/>
              </a:lnSpc>
              <a:spcBef>
                <a:spcPts val="0"/>
              </a:spcBef>
              <a:spcAft>
                <a:spcPts val="0"/>
              </a:spcAft>
              <a:buSzPts val="1600"/>
              <a:buNone/>
            </a:pPr>
            <a:r>
              <a:t/>
            </a:r>
            <a:endParaRPr/>
          </a:p>
        </p:txBody>
      </p:sp>
      <p:sp>
        <p:nvSpPr>
          <p:cNvPr id="515" name="Google Shape;515;p66"/>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p>
            <a:pPr indent="0" lvl="0" marL="0" marR="0" rtl="0" algn="r">
              <a:lnSpc>
                <a:spcPct val="100000"/>
              </a:lnSpc>
              <a:spcBef>
                <a:spcPts val="0"/>
              </a:spcBef>
              <a:spcAft>
                <a:spcPts val="0"/>
              </a:spcAft>
              <a:buClr>
                <a:srgbClr val="000000"/>
              </a:buClr>
              <a:buSzPts val="600"/>
              <a:buFont typeface="Arial"/>
              <a:buNone/>
            </a:pPr>
            <a:fld id="{00000000-1234-1234-1234-123412341234}" type="slidenum">
              <a:rPr b="0" i="0" lang="fr-FR" sz="600" u="none" cap="none" strike="noStrike">
                <a:solidFill>
                  <a:srgbClr val="6C6463"/>
                </a:solidFill>
                <a:latin typeface="Cabin"/>
                <a:ea typeface="Cabin"/>
                <a:cs typeface="Cabin"/>
                <a:sym typeface="Cabin"/>
              </a:rPr>
              <a:t>‹#›</a:t>
            </a:fld>
            <a:endParaRPr b="0" i="0" sz="600" u="none" cap="none" strike="noStrike">
              <a:solidFill>
                <a:srgbClr val="6C6463"/>
              </a:solidFill>
              <a:latin typeface="Cabin"/>
              <a:ea typeface="Cabin"/>
              <a:cs typeface="Cabin"/>
              <a:sym typeface="Cabin"/>
            </a:endParaRPr>
          </a:p>
        </p:txBody>
      </p:sp>
      <p:sp>
        <p:nvSpPr>
          <p:cNvPr id="516" name="Google Shape;516;p66"/>
          <p:cNvSpPr txBox="1"/>
          <p:nvPr>
            <p:ph type="title"/>
          </p:nvPr>
        </p:nvSpPr>
        <p:spPr>
          <a:xfrm>
            <a:off x="649880" y="401633"/>
            <a:ext cx="7772400" cy="461700"/>
          </a:xfrm>
          <a:prstGeom prst="rect">
            <a:avLst/>
          </a:prstGeom>
          <a:noFill/>
          <a:ln>
            <a:noFill/>
          </a:ln>
        </p:spPr>
        <p:txBody>
          <a:bodyPr anchorCtr="0" anchor="b" bIns="91175" lIns="91175" spcFirstLastPara="1" rIns="91175" wrap="square" tIns="91175">
            <a:noAutofit/>
          </a:bodyPr>
          <a:lstStyle/>
          <a:p>
            <a:pPr indent="0" lvl="0" marL="0" marR="0" rtl="0" algn="l">
              <a:lnSpc>
                <a:spcPct val="100000"/>
              </a:lnSpc>
              <a:spcBef>
                <a:spcPts val="0"/>
              </a:spcBef>
              <a:spcAft>
                <a:spcPts val="0"/>
              </a:spcAft>
              <a:buSzPts val="1400"/>
              <a:buNone/>
            </a:pPr>
            <a:r>
              <a:rPr lang="fr-FR"/>
              <a:t>Plaidoyer pour un environnement favorable</a:t>
            </a:r>
            <a:endParaRPr/>
          </a:p>
        </p:txBody>
      </p:sp>
      <p:sp>
        <p:nvSpPr>
          <p:cNvPr id="517" name="Google Shape;517;p66"/>
          <p:cNvSpPr txBox="1"/>
          <p:nvPr/>
        </p:nvSpPr>
        <p:spPr>
          <a:xfrm>
            <a:off x="614264" y="1286662"/>
            <a:ext cx="7808016" cy="2942438"/>
          </a:xfrm>
          <a:prstGeom prst="rect">
            <a:avLst/>
          </a:prstGeom>
          <a:noFill/>
          <a:ln>
            <a:noFill/>
          </a:ln>
        </p:spPr>
        <p:txBody>
          <a:bodyPr anchorCtr="0" anchor="t" bIns="91175" lIns="91175" spcFirstLastPara="1" rIns="91175" wrap="square" tIns="91175">
            <a:noAutofit/>
          </a:bodyPr>
          <a:lstStyle/>
          <a:p>
            <a:pPr indent="-285750" lvl="0" marL="285750" marR="0" rtl="0" algn="just">
              <a:lnSpc>
                <a:spcPct val="100000"/>
              </a:lnSpc>
              <a:spcBef>
                <a:spcPts val="0"/>
              </a:spcBef>
              <a:spcAft>
                <a:spcPts val="0"/>
              </a:spcAft>
              <a:buClr>
                <a:srgbClr val="6C6463"/>
              </a:buClr>
              <a:buSzPts val="1600"/>
              <a:buFont typeface="Noto Sans Symbols"/>
              <a:buChar char="❑"/>
            </a:pPr>
            <a:r>
              <a:rPr b="1" i="0" lang="fr-FR" sz="1800" u="none" cap="none" strike="noStrike">
                <a:solidFill>
                  <a:srgbClr val="6C6463"/>
                </a:solidFill>
                <a:latin typeface="Arial"/>
                <a:ea typeface="Arial"/>
                <a:cs typeface="Arial"/>
                <a:sym typeface="Arial"/>
              </a:rPr>
              <a:t>Plaidoyer pour un environnement favorable</a:t>
            </a:r>
            <a:endParaRPr/>
          </a:p>
          <a:p>
            <a:pPr indent="0" lvl="0" marL="0" marR="0" rtl="0" algn="just">
              <a:lnSpc>
                <a:spcPct val="100000"/>
              </a:lnSpc>
              <a:spcBef>
                <a:spcPts val="0"/>
              </a:spcBef>
              <a:spcAft>
                <a:spcPts val="0"/>
              </a:spcAft>
              <a:buClr>
                <a:srgbClr val="6C6463"/>
              </a:buClr>
              <a:buSzPts val="1600"/>
              <a:buFont typeface="Arial"/>
              <a:buNone/>
            </a:pPr>
            <a:r>
              <a:t/>
            </a:r>
            <a:endParaRPr b="1" i="0" sz="1800" u="none" cap="none" strike="noStrike">
              <a:solidFill>
                <a:srgbClr val="6C6463"/>
              </a:solidFill>
              <a:latin typeface="Arial"/>
              <a:ea typeface="Arial"/>
              <a:cs typeface="Arial"/>
              <a:sym typeface="Arial"/>
            </a:endParaRPr>
          </a:p>
          <a:p>
            <a:pPr indent="0" lvl="0" marL="0" marR="0" rtl="0" algn="just">
              <a:lnSpc>
                <a:spcPct val="150000"/>
              </a:lnSpc>
              <a:spcBef>
                <a:spcPts val="0"/>
              </a:spcBef>
              <a:spcAft>
                <a:spcPts val="0"/>
              </a:spcAft>
              <a:buClr>
                <a:srgbClr val="6C6463"/>
              </a:buClr>
              <a:buSzPts val="1600"/>
              <a:buFont typeface="Arial"/>
              <a:buNone/>
            </a:pPr>
            <a:r>
              <a:rPr b="0" i="0" lang="fr-FR" sz="1800" u="none" cap="none" strike="noStrike">
                <a:solidFill>
                  <a:srgbClr val="6C6463"/>
                </a:solidFill>
                <a:latin typeface="Arial"/>
                <a:ea typeface="Arial"/>
                <a:cs typeface="Arial"/>
                <a:sym typeface="Arial"/>
              </a:rPr>
              <a:t>Les données de la cartographie programmatique permettent aussi de connaitre les points chauds ou des violences basées sur le genre sont notées ainsi que des populations clés victimes de VBG afin de mener le plaidoyer auprès des autorités administratives et médicales </a:t>
            </a:r>
            <a:endParaRPr/>
          </a:p>
          <a:p>
            <a:pPr indent="-184150" lvl="0" marL="285750" marR="0" rtl="0" algn="just">
              <a:lnSpc>
                <a:spcPct val="100000"/>
              </a:lnSpc>
              <a:spcBef>
                <a:spcPts val="0"/>
              </a:spcBef>
              <a:spcAft>
                <a:spcPts val="0"/>
              </a:spcAft>
              <a:buClr>
                <a:srgbClr val="6C6463"/>
              </a:buClr>
              <a:buSzPts val="1600"/>
              <a:buFont typeface="Noto Sans Symbols"/>
              <a:buNone/>
            </a:pPr>
            <a:r>
              <a:t/>
            </a:r>
            <a:endParaRPr b="0" i="0" sz="1800" u="none" cap="none" strike="noStrike">
              <a:solidFill>
                <a:srgbClr val="6C6463"/>
              </a:solidFill>
              <a:latin typeface="Arial"/>
              <a:ea typeface="Arial"/>
              <a:cs typeface="Arial"/>
              <a:sym typeface="Arial"/>
            </a:endParaRPr>
          </a:p>
          <a:p>
            <a:pPr indent="-184150" lvl="0" marL="285750" marR="0" rtl="0" algn="just">
              <a:lnSpc>
                <a:spcPct val="100000"/>
              </a:lnSpc>
              <a:spcBef>
                <a:spcPts val="0"/>
              </a:spcBef>
              <a:spcAft>
                <a:spcPts val="0"/>
              </a:spcAft>
              <a:buClr>
                <a:srgbClr val="6C6463"/>
              </a:buClr>
              <a:buSzPts val="1600"/>
              <a:buFont typeface="Courier New"/>
              <a:buNone/>
            </a:pPr>
            <a:r>
              <a:t/>
            </a:r>
            <a:endParaRPr b="1" i="0" sz="1800" u="none" cap="none" strike="noStrike">
              <a:solidFill>
                <a:srgbClr val="6C6463"/>
              </a:solidFill>
              <a:latin typeface="Arial"/>
              <a:ea typeface="Arial"/>
              <a:cs typeface="Arial"/>
              <a:sym typeface="Arial"/>
            </a:endParaRPr>
          </a:p>
          <a:p>
            <a:pPr indent="-184150" lvl="0" marL="285750" marR="0" rtl="0" algn="l">
              <a:lnSpc>
                <a:spcPct val="100000"/>
              </a:lnSpc>
              <a:spcBef>
                <a:spcPts val="0"/>
              </a:spcBef>
              <a:spcAft>
                <a:spcPts val="0"/>
              </a:spcAft>
              <a:buClr>
                <a:srgbClr val="6C6463"/>
              </a:buClr>
              <a:buSzPts val="1600"/>
              <a:buFont typeface="Courier New"/>
              <a:buNone/>
            </a:pPr>
            <a:r>
              <a:t/>
            </a:r>
            <a:endParaRPr b="1" i="0" sz="1600" u="none" cap="none" strike="noStrike">
              <a:solidFill>
                <a:srgbClr val="6C6463"/>
              </a:solidFill>
              <a:latin typeface="Arial"/>
              <a:ea typeface="Arial"/>
              <a:cs typeface="Arial"/>
              <a:sym typeface="Arial"/>
            </a:endParaRPr>
          </a:p>
          <a:p>
            <a:pPr indent="-184150" lvl="0" marL="285750" marR="0" rtl="0" algn="l">
              <a:lnSpc>
                <a:spcPct val="100000"/>
              </a:lnSpc>
              <a:spcBef>
                <a:spcPts val="0"/>
              </a:spcBef>
              <a:spcAft>
                <a:spcPts val="0"/>
              </a:spcAft>
              <a:buClr>
                <a:srgbClr val="6C6463"/>
              </a:buClr>
              <a:buSzPts val="1600"/>
              <a:buFont typeface="Courier New"/>
              <a:buNone/>
            </a:pPr>
            <a:r>
              <a:t/>
            </a:r>
            <a:endParaRPr b="1" i="0" sz="1600" u="none" cap="none" strike="noStrike">
              <a:solidFill>
                <a:srgbClr val="6C6463"/>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67"/>
          <p:cNvSpPr txBox="1"/>
          <p:nvPr>
            <p:ph type="title"/>
          </p:nvPr>
        </p:nvSpPr>
        <p:spPr>
          <a:xfrm>
            <a:off x="1143000" y="1441917"/>
            <a:ext cx="6625354" cy="458100"/>
          </a:xfrm>
          <a:prstGeom prst="rect">
            <a:avLst/>
          </a:prstGeom>
          <a:noFill/>
          <a:ln>
            <a:noFill/>
          </a:ln>
        </p:spPr>
        <p:txBody>
          <a:bodyPr anchorCtr="0" anchor="t" bIns="91175" lIns="91175" spcFirstLastPara="1" rIns="91175" wrap="square" tIns="91175">
            <a:noAutofit/>
          </a:bodyPr>
          <a:lstStyle/>
          <a:p>
            <a:pPr indent="0" lvl="0" marL="0" rtl="0" algn="l">
              <a:lnSpc>
                <a:spcPct val="100000"/>
              </a:lnSpc>
              <a:spcBef>
                <a:spcPts val="0"/>
              </a:spcBef>
              <a:spcAft>
                <a:spcPts val="0"/>
              </a:spcAft>
              <a:buSzPts val="1400"/>
              <a:buNone/>
            </a:pPr>
            <a:r>
              <a:rPr lang="fr-FR" sz="3600">
                <a:latin typeface="Arial"/>
                <a:ea typeface="Arial"/>
                <a:cs typeface="Arial"/>
                <a:sym typeface="Arial"/>
              </a:rPr>
              <a:t>Questions?</a:t>
            </a:r>
            <a:endParaRPr sz="3600">
              <a:latin typeface="Arial"/>
              <a:ea typeface="Arial"/>
              <a:cs typeface="Arial"/>
              <a:sym typeface="Arial"/>
            </a:endParaRPr>
          </a:p>
        </p:txBody>
      </p:sp>
      <p:sp>
        <p:nvSpPr>
          <p:cNvPr id="523" name="Google Shape;523;p67"/>
          <p:cNvSpPr txBox="1"/>
          <p:nvPr>
            <p:ph idx="4294967295"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p>
            <a:pPr indent="0" lvl="0" marL="0" rtl="0" algn="r">
              <a:lnSpc>
                <a:spcPct val="100000"/>
              </a:lnSpc>
              <a:spcBef>
                <a:spcPts val="0"/>
              </a:spcBef>
              <a:spcAft>
                <a:spcPts val="0"/>
              </a:spcAft>
              <a:buClr>
                <a:srgbClr val="000000"/>
              </a:buClr>
              <a:buSzPts val="600"/>
              <a:buFont typeface="Arial"/>
              <a:buNone/>
            </a:pPr>
            <a:fld id="{00000000-1234-1234-1234-123412341234}" type="slidenum">
              <a:rPr lang="fr-FR"/>
              <a:t>‹#›</a:t>
            </a:fld>
            <a:endParaRPr/>
          </a:p>
        </p:txBody>
      </p:sp>
      <p:sp>
        <p:nvSpPr>
          <p:cNvPr id="524" name="Google Shape;524;p67"/>
          <p:cNvSpPr txBox="1"/>
          <p:nvPr/>
        </p:nvSpPr>
        <p:spPr>
          <a:xfrm>
            <a:off x="507999" y="3352804"/>
            <a:ext cx="8128001"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fr-FR" sz="1100" u="none" cap="none" strike="noStrike">
                <a:solidFill>
                  <a:schemeClr val="lt1"/>
                </a:solidFill>
                <a:latin typeface="Arial"/>
                <a:ea typeface="Arial"/>
                <a:cs typeface="Arial"/>
                <a:sym typeface="Arial"/>
              </a:rPr>
              <a:t>Cette publication a été rendue possible grâce au soutien du peuple américain par l'intermédiaire de l'Agence des États-Unis pour le développement international (USAID) et du Plan présidentiel d'aide d'urgence à la lutte contre le sida (PEPFAR). Son contenu relève de la seule responsabilité d'IntraHealth International et ne reflète pas nécessairement les opinions de l'USAID ou du gouvernement des États-Unis..</a:t>
            </a:r>
            <a:endParaRPr b="0" i="1" sz="1000" u="none" cap="none" strike="noStrik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43"/>
          <p:cNvSpPr txBox="1"/>
          <p:nvPr>
            <p:ph idx="1" type="body"/>
          </p:nvPr>
        </p:nvSpPr>
        <p:spPr>
          <a:xfrm>
            <a:off x="686104" y="1286662"/>
            <a:ext cx="7772400" cy="3174900"/>
          </a:xfrm>
          <a:prstGeom prst="rect">
            <a:avLst/>
          </a:prstGeom>
          <a:noFill/>
          <a:ln>
            <a:noFill/>
          </a:ln>
        </p:spPr>
        <p:txBody>
          <a:bodyPr anchorCtr="0" anchor="t" bIns="91175" lIns="91175" spcFirstLastPara="1" rIns="91175" wrap="square" tIns="91175">
            <a:noAutofit/>
          </a:bodyPr>
          <a:lstStyle/>
          <a:p>
            <a:pPr indent="0" lvl="0" marL="0" marR="0" rtl="0" algn="l">
              <a:lnSpc>
                <a:spcPct val="134375"/>
              </a:lnSpc>
              <a:spcBef>
                <a:spcPts val="300"/>
              </a:spcBef>
              <a:spcAft>
                <a:spcPts val="0"/>
              </a:spcAft>
              <a:buSzPts val="1600"/>
              <a:buNone/>
            </a:pPr>
            <a:r>
              <a:rPr b="0" i="0" lang="fr-FR" sz="1600" u="none" cap="none" strike="noStrike">
                <a:solidFill>
                  <a:srgbClr val="FFFFFF"/>
                </a:solidFill>
                <a:latin typeface="Arial"/>
                <a:ea typeface="Arial"/>
                <a:cs typeface="Arial"/>
                <a:sym typeface="Arial"/>
              </a:rPr>
              <a:t>Pisa</a:t>
            </a:r>
            <a:endParaRPr/>
          </a:p>
          <a:p>
            <a:pPr indent="0" lvl="0" marL="0" marR="0" rtl="0" algn="l">
              <a:lnSpc>
                <a:spcPct val="134375"/>
              </a:lnSpc>
              <a:spcBef>
                <a:spcPts val="300"/>
              </a:spcBef>
              <a:spcAft>
                <a:spcPts val="0"/>
              </a:spcAft>
              <a:buSzPts val="1600"/>
              <a:buNone/>
            </a:pPr>
            <a:r>
              <a:rPr b="0" i="0" lang="fr-FR" sz="1600" u="none" cap="none" strike="noStrike">
                <a:solidFill>
                  <a:srgbClr val="FFFFFF"/>
                </a:solidFill>
                <a:latin typeface="Arial"/>
                <a:ea typeface="Arial"/>
                <a:cs typeface="Arial"/>
                <a:sym typeface="Arial"/>
              </a:rPr>
              <a:t>Chief Strategic Information Officer</a:t>
            </a:r>
            <a:br>
              <a:rPr b="0" i="0" lang="fr-FR" sz="1600" u="none" cap="none" strike="noStrike">
                <a:solidFill>
                  <a:srgbClr val="FFFFFF"/>
                </a:solidFill>
                <a:latin typeface="Arial"/>
                <a:ea typeface="Arial"/>
                <a:cs typeface="Arial"/>
                <a:sym typeface="Arial"/>
              </a:rPr>
            </a:br>
            <a:r>
              <a:rPr b="0" i="0" lang="fr-FR" sz="1600" u="none" cap="none" strike="noStrike">
                <a:solidFill>
                  <a:srgbClr val="FFFFFF"/>
                </a:solidFill>
                <a:latin typeface="Arial"/>
                <a:ea typeface="Arial"/>
                <a:cs typeface="Arial"/>
                <a:sym typeface="Arial"/>
              </a:rPr>
              <a:t>Right to Care (Group)</a:t>
            </a:r>
            <a:br>
              <a:rPr b="0" i="0" lang="fr-FR" sz="1600" u="none" cap="none" strike="noStrike">
                <a:solidFill>
                  <a:srgbClr val="FFFFFF"/>
                </a:solidFill>
                <a:latin typeface="Arial"/>
                <a:ea typeface="Arial"/>
                <a:cs typeface="Arial"/>
                <a:sym typeface="Arial"/>
              </a:rPr>
            </a:br>
            <a:r>
              <a:rPr b="0" i="0" lang="fr-FR" sz="1600" u="none" cap="none" strike="noStrike">
                <a:solidFill>
                  <a:srgbClr val="FFFFFF"/>
                </a:solidFill>
                <a:latin typeface="Arial"/>
                <a:ea typeface="Arial"/>
                <a:cs typeface="Arial"/>
                <a:sym typeface="Arial"/>
              </a:rPr>
              <a:t>November 2022</a:t>
            </a:r>
            <a:endParaRPr/>
          </a:p>
          <a:p>
            <a:pPr indent="0" lvl="0" marL="127000" rtl="0" algn="l">
              <a:lnSpc>
                <a:spcPct val="100000"/>
              </a:lnSpc>
              <a:spcBef>
                <a:spcPts val="0"/>
              </a:spcBef>
              <a:spcAft>
                <a:spcPts val="0"/>
              </a:spcAft>
              <a:buSzPts val="1600"/>
              <a:buNone/>
            </a:pPr>
            <a:r>
              <a:t/>
            </a:r>
            <a:endParaRPr/>
          </a:p>
        </p:txBody>
      </p:sp>
      <p:sp>
        <p:nvSpPr>
          <p:cNvPr id="270" name="Google Shape;270;p43"/>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p>
            <a:pPr indent="0" lvl="0" marL="0" marR="0" rtl="0" algn="r">
              <a:lnSpc>
                <a:spcPct val="100000"/>
              </a:lnSpc>
              <a:spcBef>
                <a:spcPts val="0"/>
              </a:spcBef>
              <a:spcAft>
                <a:spcPts val="0"/>
              </a:spcAft>
              <a:buClr>
                <a:srgbClr val="000000"/>
              </a:buClr>
              <a:buSzPts val="600"/>
              <a:buFont typeface="Arial"/>
              <a:buNone/>
            </a:pPr>
            <a:fld id="{00000000-1234-1234-1234-123412341234}" type="slidenum">
              <a:rPr b="0" i="0" lang="fr-FR" sz="600" u="none" cap="none" strike="noStrike">
                <a:solidFill>
                  <a:srgbClr val="6C6463"/>
                </a:solidFill>
                <a:latin typeface="Cabin"/>
                <a:ea typeface="Cabin"/>
                <a:cs typeface="Cabin"/>
                <a:sym typeface="Cabin"/>
              </a:rPr>
              <a:t>‹#›</a:t>
            </a:fld>
            <a:endParaRPr b="0" i="0" sz="600" u="none" cap="none" strike="noStrike">
              <a:solidFill>
                <a:srgbClr val="6C6463"/>
              </a:solidFill>
              <a:latin typeface="Cabin"/>
              <a:ea typeface="Cabin"/>
              <a:cs typeface="Cabin"/>
              <a:sym typeface="Cabin"/>
            </a:endParaRPr>
          </a:p>
        </p:txBody>
      </p:sp>
      <p:sp>
        <p:nvSpPr>
          <p:cNvPr id="271" name="Google Shape;271;p43"/>
          <p:cNvSpPr txBox="1"/>
          <p:nvPr>
            <p:ph type="title"/>
          </p:nvPr>
        </p:nvSpPr>
        <p:spPr>
          <a:xfrm>
            <a:off x="685800" y="157652"/>
            <a:ext cx="7772400" cy="393891"/>
          </a:xfrm>
          <a:prstGeom prst="rect">
            <a:avLst/>
          </a:prstGeom>
          <a:noFill/>
          <a:ln>
            <a:noFill/>
          </a:ln>
        </p:spPr>
        <p:txBody>
          <a:bodyPr anchorCtr="0" anchor="b" bIns="91175" lIns="91175" spcFirstLastPara="1" rIns="91175" wrap="square" tIns="91175">
            <a:noAutofit/>
          </a:bodyPr>
          <a:lstStyle/>
          <a:p>
            <a:pPr indent="0" lvl="0" marL="0" rtl="0" algn="ctr">
              <a:lnSpc>
                <a:spcPct val="100000"/>
              </a:lnSpc>
              <a:spcBef>
                <a:spcPts val="0"/>
              </a:spcBef>
              <a:spcAft>
                <a:spcPts val="0"/>
              </a:spcAft>
              <a:buSzPts val="1400"/>
              <a:buNone/>
            </a:pPr>
            <a:r>
              <a:rPr lang="fr-FR"/>
              <a:t>Contexte</a:t>
            </a:r>
            <a:endParaRPr/>
          </a:p>
        </p:txBody>
      </p:sp>
      <p:sp>
        <p:nvSpPr>
          <p:cNvPr id="272" name="Google Shape;272;p43"/>
          <p:cNvSpPr txBox="1"/>
          <p:nvPr/>
        </p:nvSpPr>
        <p:spPr>
          <a:xfrm>
            <a:off x="854766" y="1205453"/>
            <a:ext cx="7772400" cy="3785419"/>
          </a:xfrm>
          <a:prstGeom prst="rect">
            <a:avLst/>
          </a:prstGeom>
          <a:noFill/>
          <a:ln>
            <a:noFill/>
          </a:ln>
        </p:spPr>
        <p:txBody>
          <a:bodyPr anchorCtr="0" anchor="t" bIns="91175" lIns="91175" spcFirstLastPara="1" rIns="91175" wrap="square" tIns="91175">
            <a:normAutofit/>
          </a:bodyPr>
          <a:lstStyle/>
          <a:p>
            <a:pPr indent="-228600" lvl="0" marL="457200" marR="0" rtl="0" algn="l">
              <a:lnSpc>
                <a:spcPct val="90000"/>
              </a:lnSpc>
              <a:spcBef>
                <a:spcPts val="0"/>
              </a:spcBef>
              <a:spcAft>
                <a:spcPts val="0"/>
              </a:spcAft>
              <a:buClr>
                <a:srgbClr val="6C6463"/>
              </a:buClr>
              <a:buSzPts val="1600"/>
              <a:buFont typeface="Arial"/>
              <a:buNone/>
            </a:pPr>
            <a:r>
              <a:t/>
            </a:r>
            <a:endParaRPr b="0" i="0" sz="1800" u="none" cap="none" strike="noStrike">
              <a:solidFill>
                <a:srgbClr val="000000"/>
              </a:solidFill>
              <a:latin typeface="Arial"/>
              <a:ea typeface="Arial"/>
              <a:cs typeface="Arial"/>
              <a:sym typeface="Arial"/>
            </a:endParaRPr>
          </a:p>
        </p:txBody>
      </p:sp>
      <p:sp>
        <p:nvSpPr>
          <p:cNvPr id="273" name="Google Shape;273;p43"/>
          <p:cNvSpPr txBox="1"/>
          <p:nvPr/>
        </p:nvSpPr>
        <p:spPr>
          <a:xfrm>
            <a:off x="703037" y="936475"/>
            <a:ext cx="7755163" cy="4054398"/>
          </a:xfrm>
          <a:prstGeom prst="rect">
            <a:avLst/>
          </a:prstGeom>
          <a:noFill/>
          <a:ln>
            <a:noFill/>
          </a:ln>
        </p:spPr>
        <p:txBody>
          <a:bodyPr anchorCtr="0" anchor="t" bIns="91175" lIns="91175" spcFirstLastPara="1" rIns="91175" wrap="square" tIns="91175">
            <a:noAutofit/>
          </a:bodyPr>
          <a:lstStyle/>
          <a:p>
            <a:pPr indent="-285750" lvl="0" marL="285750" marR="0" rtl="0" algn="l">
              <a:lnSpc>
                <a:spcPct val="100000"/>
              </a:lnSpc>
              <a:spcBef>
                <a:spcPts val="0"/>
              </a:spcBef>
              <a:spcAft>
                <a:spcPts val="0"/>
              </a:spcAft>
              <a:buClr>
                <a:srgbClr val="6C6463"/>
              </a:buClr>
              <a:buSzPts val="1600"/>
              <a:buFont typeface="Arial"/>
              <a:buChar char="•"/>
            </a:pPr>
            <a:r>
              <a:rPr b="0" i="0" lang="fr-FR" sz="2800" u="none" cap="none" strike="noStrike">
                <a:solidFill>
                  <a:srgbClr val="6C6463"/>
                </a:solidFill>
                <a:latin typeface="Arial"/>
                <a:ea typeface="Arial"/>
                <a:cs typeface="Arial"/>
                <a:sym typeface="Arial"/>
              </a:rPr>
              <a:t>La Politique Opérationnelle du Cycle de Programme de l'USAID (ADS 201) stipule dans la section 3.4.10 que "Les activités (projets) doivent avoir un Plan MEL approuvé en place avant que des actions majeures de mise en œuvre ne commencent".</a:t>
            </a:r>
            <a:endParaRPr/>
          </a:p>
          <a:p>
            <a:pPr indent="-285750" lvl="0" marL="285750" marR="0" rtl="0" algn="l">
              <a:lnSpc>
                <a:spcPct val="100000"/>
              </a:lnSpc>
              <a:spcBef>
                <a:spcPts val="200"/>
              </a:spcBef>
              <a:spcAft>
                <a:spcPts val="0"/>
              </a:spcAft>
              <a:buClr>
                <a:srgbClr val="6C6463"/>
              </a:buClr>
              <a:buSzPts val="1600"/>
              <a:buFont typeface="Arial"/>
              <a:buChar char="•"/>
            </a:pPr>
            <a:r>
              <a:rPr b="0" i="0" lang="fr-FR" sz="2800" u="none" cap="none" strike="noStrike">
                <a:solidFill>
                  <a:srgbClr val="6C6463"/>
                </a:solidFill>
                <a:latin typeface="Arial"/>
                <a:ea typeface="Arial"/>
                <a:cs typeface="Arial"/>
                <a:sym typeface="Arial"/>
              </a:rPr>
              <a:t>Le Plan de MEL est généralement  élabore  par le récipiendaire principal  et approuvé par AOR/COR des Missions de l'USAID</a:t>
            </a:r>
            <a:endParaRPr/>
          </a:p>
          <a:p>
            <a:pPr indent="0" lvl="0" marL="0" marR="0" rtl="0" algn="l">
              <a:lnSpc>
                <a:spcPct val="100000"/>
              </a:lnSpc>
              <a:spcBef>
                <a:spcPts val="200"/>
              </a:spcBef>
              <a:spcAft>
                <a:spcPts val="0"/>
              </a:spcAft>
              <a:buClr>
                <a:srgbClr val="6C6463"/>
              </a:buClr>
              <a:buSzPts val="1600"/>
              <a:buFont typeface="Arial"/>
              <a:buNone/>
            </a:pPr>
            <a:r>
              <a:t/>
            </a:r>
            <a:endParaRPr b="1" i="0" sz="1600" u="none" cap="none" strike="noStrike">
              <a:solidFill>
                <a:srgbClr val="6C6463"/>
              </a:solidFill>
              <a:latin typeface="Arial"/>
              <a:ea typeface="Arial"/>
              <a:cs typeface="Arial"/>
              <a:sym typeface="Arial"/>
            </a:endParaRPr>
          </a:p>
          <a:p>
            <a:pPr indent="0" lvl="0" marL="0" marR="0" rtl="0" algn="l">
              <a:lnSpc>
                <a:spcPct val="100000"/>
              </a:lnSpc>
              <a:spcBef>
                <a:spcPts val="200"/>
              </a:spcBef>
              <a:spcAft>
                <a:spcPts val="200"/>
              </a:spcAft>
              <a:buClr>
                <a:srgbClr val="6C6463"/>
              </a:buClr>
              <a:buSzPts val="1600"/>
              <a:buFont typeface="Arial"/>
              <a:buNone/>
            </a:pPr>
            <a:br>
              <a:rPr b="0" i="0" lang="fr-FR" sz="1600" u="none" cap="none" strike="noStrike">
                <a:solidFill>
                  <a:srgbClr val="6C6463"/>
                </a:solidFill>
                <a:latin typeface="Arial"/>
                <a:ea typeface="Arial"/>
                <a:cs typeface="Arial"/>
                <a:sym typeface="Arial"/>
              </a:rPr>
            </a:br>
            <a:endParaRPr b="0" i="0" sz="1600" u="none" cap="none" strike="noStrike">
              <a:solidFill>
                <a:srgbClr val="6C6463"/>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4"/>
          <p:cNvSpPr txBox="1"/>
          <p:nvPr>
            <p:ph idx="1" type="body"/>
          </p:nvPr>
        </p:nvSpPr>
        <p:spPr>
          <a:xfrm>
            <a:off x="686104" y="1286662"/>
            <a:ext cx="7772400" cy="3174900"/>
          </a:xfrm>
          <a:prstGeom prst="rect">
            <a:avLst/>
          </a:prstGeom>
          <a:noFill/>
          <a:ln>
            <a:noFill/>
          </a:ln>
        </p:spPr>
        <p:txBody>
          <a:bodyPr anchorCtr="0" anchor="t" bIns="91175" lIns="91175" spcFirstLastPara="1" rIns="91175" wrap="square" tIns="91175">
            <a:noAutofit/>
          </a:bodyPr>
          <a:lstStyle/>
          <a:p>
            <a:pPr indent="0" lvl="0" marL="0" marR="0" rtl="0" algn="l">
              <a:lnSpc>
                <a:spcPct val="134375"/>
              </a:lnSpc>
              <a:spcBef>
                <a:spcPts val="300"/>
              </a:spcBef>
              <a:spcAft>
                <a:spcPts val="0"/>
              </a:spcAft>
              <a:buSzPts val="1600"/>
              <a:buNone/>
            </a:pPr>
            <a:r>
              <a:rPr b="0" i="0" lang="fr-FR" sz="1600" u="none" cap="none" strike="noStrike">
                <a:solidFill>
                  <a:srgbClr val="FFFFFF"/>
                </a:solidFill>
                <a:latin typeface="Arial"/>
                <a:ea typeface="Arial"/>
                <a:cs typeface="Arial"/>
                <a:sym typeface="Arial"/>
              </a:rPr>
              <a:t>Pisa</a:t>
            </a:r>
            <a:endParaRPr/>
          </a:p>
          <a:p>
            <a:pPr indent="0" lvl="0" marL="0" marR="0" rtl="0" algn="l">
              <a:lnSpc>
                <a:spcPct val="134375"/>
              </a:lnSpc>
              <a:spcBef>
                <a:spcPts val="300"/>
              </a:spcBef>
              <a:spcAft>
                <a:spcPts val="0"/>
              </a:spcAft>
              <a:buSzPts val="1600"/>
              <a:buNone/>
            </a:pPr>
            <a:r>
              <a:rPr b="0" i="0" lang="fr-FR" sz="1600" u="none" cap="none" strike="noStrike">
                <a:solidFill>
                  <a:srgbClr val="FFFFFF"/>
                </a:solidFill>
                <a:latin typeface="Arial"/>
                <a:ea typeface="Arial"/>
                <a:cs typeface="Arial"/>
                <a:sym typeface="Arial"/>
              </a:rPr>
              <a:t>Chief Strategic Information Officer</a:t>
            </a:r>
            <a:br>
              <a:rPr b="0" i="0" lang="fr-FR" sz="1600" u="none" cap="none" strike="noStrike">
                <a:solidFill>
                  <a:srgbClr val="FFFFFF"/>
                </a:solidFill>
                <a:latin typeface="Arial"/>
                <a:ea typeface="Arial"/>
                <a:cs typeface="Arial"/>
                <a:sym typeface="Arial"/>
              </a:rPr>
            </a:br>
            <a:r>
              <a:rPr b="0" i="0" lang="fr-FR" sz="1600" u="none" cap="none" strike="noStrike">
                <a:solidFill>
                  <a:srgbClr val="FFFFFF"/>
                </a:solidFill>
                <a:latin typeface="Arial"/>
                <a:ea typeface="Arial"/>
                <a:cs typeface="Arial"/>
                <a:sym typeface="Arial"/>
              </a:rPr>
              <a:t>Right to Care (Group)</a:t>
            </a:r>
            <a:br>
              <a:rPr b="0" i="0" lang="fr-FR" sz="1600" u="none" cap="none" strike="noStrike">
                <a:solidFill>
                  <a:srgbClr val="FFFFFF"/>
                </a:solidFill>
                <a:latin typeface="Arial"/>
                <a:ea typeface="Arial"/>
                <a:cs typeface="Arial"/>
                <a:sym typeface="Arial"/>
              </a:rPr>
            </a:br>
            <a:r>
              <a:rPr b="0" i="0" lang="fr-FR" sz="1600" u="none" cap="none" strike="noStrike">
                <a:solidFill>
                  <a:srgbClr val="FFFFFF"/>
                </a:solidFill>
                <a:latin typeface="Arial"/>
                <a:ea typeface="Arial"/>
                <a:cs typeface="Arial"/>
                <a:sym typeface="Arial"/>
              </a:rPr>
              <a:t>November 2022</a:t>
            </a:r>
            <a:endParaRPr/>
          </a:p>
          <a:p>
            <a:pPr indent="0" lvl="0" marL="127000" rtl="0" algn="l">
              <a:lnSpc>
                <a:spcPct val="100000"/>
              </a:lnSpc>
              <a:spcBef>
                <a:spcPts val="0"/>
              </a:spcBef>
              <a:spcAft>
                <a:spcPts val="0"/>
              </a:spcAft>
              <a:buSzPts val="1600"/>
              <a:buNone/>
            </a:pPr>
            <a:r>
              <a:t/>
            </a:r>
            <a:endParaRPr/>
          </a:p>
        </p:txBody>
      </p:sp>
      <p:sp>
        <p:nvSpPr>
          <p:cNvPr id="279" name="Google Shape;279;p44"/>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p>
            <a:pPr indent="0" lvl="0" marL="0" marR="0" rtl="0" algn="r">
              <a:lnSpc>
                <a:spcPct val="100000"/>
              </a:lnSpc>
              <a:spcBef>
                <a:spcPts val="0"/>
              </a:spcBef>
              <a:spcAft>
                <a:spcPts val="0"/>
              </a:spcAft>
              <a:buClr>
                <a:srgbClr val="000000"/>
              </a:buClr>
              <a:buSzPts val="600"/>
              <a:buFont typeface="Arial"/>
              <a:buNone/>
            </a:pPr>
            <a:fld id="{00000000-1234-1234-1234-123412341234}" type="slidenum">
              <a:rPr b="0" i="0" lang="fr-FR" sz="600" u="none" cap="none" strike="noStrike">
                <a:solidFill>
                  <a:srgbClr val="6C6463"/>
                </a:solidFill>
                <a:latin typeface="Cabin"/>
                <a:ea typeface="Cabin"/>
                <a:cs typeface="Cabin"/>
                <a:sym typeface="Cabin"/>
              </a:rPr>
              <a:t>‹#›</a:t>
            </a:fld>
            <a:endParaRPr b="0" i="0" sz="600" u="none" cap="none" strike="noStrike">
              <a:solidFill>
                <a:srgbClr val="6C6463"/>
              </a:solidFill>
              <a:latin typeface="Cabin"/>
              <a:ea typeface="Cabin"/>
              <a:cs typeface="Cabin"/>
              <a:sym typeface="Cabin"/>
            </a:endParaRPr>
          </a:p>
        </p:txBody>
      </p:sp>
      <p:sp>
        <p:nvSpPr>
          <p:cNvPr id="280" name="Google Shape;280;p44"/>
          <p:cNvSpPr txBox="1"/>
          <p:nvPr>
            <p:ph type="title"/>
          </p:nvPr>
        </p:nvSpPr>
        <p:spPr>
          <a:xfrm>
            <a:off x="685800" y="157652"/>
            <a:ext cx="7772400" cy="393891"/>
          </a:xfrm>
          <a:prstGeom prst="rect">
            <a:avLst/>
          </a:prstGeom>
          <a:noFill/>
          <a:ln>
            <a:noFill/>
          </a:ln>
        </p:spPr>
        <p:txBody>
          <a:bodyPr anchorCtr="0" anchor="b" bIns="91175" lIns="91175" spcFirstLastPara="1" rIns="91175" wrap="square" tIns="91175">
            <a:noAutofit/>
          </a:bodyPr>
          <a:lstStyle/>
          <a:p>
            <a:pPr indent="0" lvl="0" marL="0" rtl="0" algn="ctr">
              <a:lnSpc>
                <a:spcPct val="100000"/>
              </a:lnSpc>
              <a:spcBef>
                <a:spcPts val="0"/>
              </a:spcBef>
              <a:spcAft>
                <a:spcPts val="0"/>
              </a:spcAft>
              <a:buSzPts val="1400"/>
              <a:buNone/>
            </a:pPr>
            <a:r>
              <a:rPr lang="fr-FR"/>
              <a:t>Importance et Plan du Suivi et Évaluation (1/2) </a:t>
            </a:r>
            <a:endParaRPr/>
          </a:p>
        </p:txBody>
      </p:sp>
      <p:sp>
        <p:nvSpPr>
          <p:cNvPr id="281" name="Google Shape;281;p44"/>
          <p:cNvSpPr txBox="1"/>
          <p:nvPr/>
        </p:nvSpPr>
        <p:spPr>
          <a:xfrm>
            <a:off x="854766" y="1205453"/>
            <a:ext cx="7772400" cy="3785419"/>
          </a:xfrm>
          <a:prstGeom prst="rect">
            <a:avLst/>
          </a:prstGeom>
          <a:noFill/>
          <a:ln>
            <a:noFill/>
          </a:ln>
        </p:spPr>
        <p:txBody>
          <a:bodyPr anchorCtr="0" anchor="t" bIns="91175" lIns="91175" spcFirstLastPara="1" rIns="91175" wrap="square" tIns="91175">
            <a:normAutofit/>
          </a:bodyPr>
          <a:lstStyle/>
          <a:p>
            <a:pPr indent="-228600" lvl="0" marL="457200" marR="0" rtl="0" algn="l">
              <a:lnSpc>
                <a:spcPct val="90000"/>
              </a:lnSpc>
              <a:spcBef>
                <a:spcPts val="0"/>
              </a:spcBef>
              <a:spcAft>
                <a:spcPts val="0"/>
              </a:spcAft>
              <a:buClr>
                <a:srgbClr val="6C6463"/>
              </a:buClr>
              <a:buSzPts val="1600"/>
              <a:buFont typeface="Arial"/>
              <a:buNone/>
            </a:pPr>
            <a:r>
              <a:t/>
            </a:r>
            <a:endParaRPr b="0" i="0" sz="1800" u="none" cap="none" strike="noStrike">
              <a:solidFill>
                <a:srgbClr val="000000"/>
              </a:solidFill>
              <a:latin typeface="Arial"/>
              <a:ea typeface="Arial"/>
              <a:cs typeface="Arial"/>
              <a:sym typeface="Arial"/>
            </a:endParaRPr>
          </a:p>
        </p:txBody>
      </p:sp>
      <p:sp>
        <p:nvSpPr>
          <p:cNvPr id="282" name="Google Shape;282;p44"/>
          <p:cNvSpPr txBox="1"/>
          <p:nvPr/>
        </p:nvSpPr>
        <p:spPr>
          <a:xfrm>
            <a:off x="703037" y="936475"/>
            <a:ext cx="7755163" cy="4054398"/>
          </a:xfrm>
          <a:prstGeom prst="rect">
            <a:avLst/>
          </a:prstGeom>
          <a:noFill/>
          <a:ln>
            <a:noFill/>
          </a:ln>
        </p:spPr>
        <p:txBody>
          <a:bodyPr anchorCtr="0" anchor="t" bIns="91175" lIns="91175" spcFirstLastPara="1" rIns="91175" wrap="square" tIns="91175">
            <a:noAutofit/>
          </a:bodyPr>
          <a:lstStyle/>
          <a:p>
            <a:pPr indent="0" lvl="0" marL="0" marR="0" rtl="0" algn="l">
              <a:lnSpc>
                <a:spcPct val="100000"/>
              </a:lnSpc>
              <a:spcBef>
                <a:spcPts val="0"/>
              </a:spcBef>
              <a:spcAft>
                <a:spcPts val="0"/>
              </a:spcAft>
              <a:buClr>
                <a:srgbClr val="6C6463"/>
              </a:buClr>
              <a:buSzPts val="1600"/>
              <a:buFont typeface="Arial"/>
              <a:buNone/>
            </a:pPr>
            <a:r>
              <a:rPr b="0" i="0" lang="fr-FR" sz="1600" u="none" cap="none" strike="noStrike">
                <a:solidFill>
                  <a:srgbClr val="6C6463"/>
                </a:solidFill>
                <a:latin typeface="Arial"/>
                <a:ea typeface="Arial"/>
                <a:cs typeface="Arial"/>
                <a:sym typeface="Arial"/>
              </a:rPr>
              <a:t>Le SE pemet de: </a:t>
            </a:r>
            <a:endParaRPr b="0" i="0" sz="1600" u="none" cap="none" strike="noStrike">
              <a:solidFill>
                <a:srgbClr val="6C6463"/>
              </a:solidFill>
              <a:latin typeface="Arial"/>
              <a:ea typeface="Arial"/>
              <a:cs typeface="Arial"/>
              <a:sym typeface="Arial"/>
            </a:endParaRPr>
          </a:p>
          <a:p>
            <a:pPr indent="-285750" lvl="0" marL="285750" marR="0" rtl="0" algn="l">
              <a:lnSpc>
                <a:spcPct val="100000"/>
              </a:lnSpc>
              <a:spcBef>
                <a:spcPts val="200"/>
              </a:spcBef>
              <a:spcAft>
                <a:spcPts val="0"/>
              </a:spcAft>
              <a:buClr>
                <a:srgbClr val="6C6463"/>
              </a:buClr>
              <a:buSzPts val="1600"/>
              <a:buFont typeface="Arial"/>
              <a:buChar char="•"/>
            </a:pPr>
            <a:r>
              <a:rPr b="0" i="0" lang="fr-FR" sz="1600" u="none" cap="none" strike="noStrike">
                <a:solidFill>
                  <a:srgbClr val="6C6463"/>
                </a:solidFill>
                <a:latin typeface="Arial"/>
                <a:ea typeface="Arial"/>
                <a:cs typeface="Arial"/>
                <a:sym typeface="Arial"/>
              </a:rPr>
              <a:t>Répondre aux défis en temps réel et ajustez rapidement les programmes en se servant des données granulaires, des outils et des informations analytiques.</a:t>
            </a:r>
            <a:endParaRPr/>
          </a:p>
          <a:p>
            <a:pPr indent="-285750" lvl="0" marL="285750" marR="0" rtl="0" algn="l">
              <a:lnSpc>
                <a:spcPct val="100000"/>
              </a:lnSpc>
              <a:spcBef>
                <a:spcPts val="200"/>
              </a:spcBef>
              <a:spcAft>
                <a:spcPts val="0"/>
              </a:spcAft>
              <a:buClr>
                <a:srgbClr val="6C6463"/>
              </a:buClr>
              <a:buSzPts val="1600"/>
              <a:buFont typeface="Arial"/>
              <a:buChar char="•"/>
            </a:pPr>
            <a:r>
              <a:rPr b="0" i="0" lang="fr-FR" sz="1600" u="none" cap="none" strike="noStrike">
                <a:solidFill>
                  <a:srgbClr val="6C6463"/>
                </a:solidFill>
                <a:latin typeface="Arial"/>
                <a:ea typeface="Arial"/>
                <a:cs typeface="Arial"/>
                <a:sym typeface="Arial"/>
              </a:rPr>
              <a:t>Assurer un ciblage et la planification fondés sur des données probantes, issus des données épidémiologiques et programmatiques.</a:t>
            </a:r>
            <a:endParaRPr/>
          </a:p>
          <a:p>
            <a:pPr indent="-285750" lvl="0" marL="285750" marR="0" rtl="0" algn="l">
              <a:lnSpc>
                <a:spcPct val="100000"/>
              </a:lnSpc>
              <a:spcBef>
                <a:spcPts val="200"/>
              </a:spcBef>
              <a:spcAft>
                <a:spcPts val="0"/>
              </a:spcAft>
              <a:buClr>
                <a:srgbClr val="6C6463"/>
              </a:buClr>
              <a:buSzPts val="1600"/>
              <a:buFont typeface="Arial"/>
              <a:buChar char="•"/>
            </a:pPr>
            <a:r>
              <a:rPr b="0" i="0" lang="fr-FR" sz="1600" u="none" cap="none" strike="noStrike">
                <a:solidFill>
                  <a:srgbClr val="6C6463"/>
                </a:solidFill>
                <a:latin typeface="Arial"/>
                <a:ea typeface="Arial"/>
                <a:cs typeface="Arial"/>
                <a:sym typeface="Arial"/>
              </a:rPr>
              <a:t>Renforcer la responsabilité et la gestion du programme en améliorant les capacités des ressources humaines et des systèmes en promouvant une culture d'utilisation des données.</a:t>
            </a:r>
            <a:endParaRPr/>
          </a:p>
          <a:p>
            <a:pPr indent="-285750" lvl="0" marL="285750" marR="0" rtl="0" algn="l">
              <a:lnSpc>
                <a:spcPct val="100000"/>
              </a:lnSpc>
              <a:spcBef>
                <a:spcPts val="200"/>
              </a:spcBef>
              <a:spcAft>
                <a:spcPts val="0"/>
              </a:spcAft>
              <a:buClr>
                <a:srgbClr val="6C6463"/>
              </a:buClr>
              <a:buSzPts val="1600"/>
              <a:buFont typeface="Arial"/>
              <a:buChar char="•"/>
            </a:pPr>
            <a:r>
              <a:rPr b="0" i="0" lang="fr-FR" sz="1600" u="none" cap="none" strike="noStrike">
                <a:solidFill>
                  <a:srgbClr val="6C6463"/>
                </a:solidFill>
                <a:latin typeface="Arial"/>
                <a:ea typeface="Arial"/>
                <a:cs typeface="Arial"/>
                <a:sym typeface="Arial"/>
              </a:rPr>
              <a:t>Mesurer et visualiser rapidement la performance du projet et tirer les leçons </a:t>
            </a:r>
            <a:endParaRPr/>
          </a:p>
          <a:p>
            <a:pPr indent="-285750" lvl="0" marL="285750" marR="0" rtl="0" algn="l">
              <a:lnSpc>
                <a:spcPct val="100000"/>
              </a:lnSpc>
              <a:spcBef>
                <a:spcPts val="200"/>
              </a:spcBef>
              <a:spcAft>
                <a:spcPts val="0"/>
              </a:spcAft>
              <a:buClr>
                <a:srgbClr val="6C6463"/>
              </a:buClr>
              <a:buSzPts val="1600"/>
              <a:buFont typeface="Arial"/>
              <a:buChar char="•"/>
            </a:pPr>
            <a:r>
              <a:rPr b="0" i="0" lang="fr-FR" sz="1600" u="none" cap="none" strike="noStrike">
                <a:solidFill>
                  <a:srgbClr val="6C6463"/>
                </a:solidFill>
                <a:latin typeface="Arial"/>
                <a:ea typeface="Arial"/>
                <a:cs typeface="Arial"/>
                <a:sym typeface="Arial"/>
              </a:rPr>
              <a:t>Partager efficacement les résultats avec le(s) bailleur(s) et d’autres partenaires</a:t>
            </a:r>
            <a:endParaRPr/>
          </a:p>
          <a:p>
            <a:pPr indent="-285750" lvl="0" marL="285750" marR="0" rtl="0" algn="l">
              <a:lnSpc>
                <a:spcPct val="100000"/>
              </a:lnSpc>
              <a:spcBef>
                <a:spcPts val="200"/>
              </a:spcBef>
              <a:spcAft>
                <a:spcPts val="0"/>
              </a:spcAft>
              <a:buClr>
                <a:srgbClr val="6C6463"/>
              </a:buClr>
              <a:buSzPts val="1600"/>
              <a:buFont typeface="Arial"/>
              <a:buChar char="•"/>
            </a:pPr>
            <a:r>
              <a:rPr b="0" i="0" lang="fr-FR" sz="1600" u="none" cap="none" strike="noStrike">
                <a:solidFill>
                  <a:srgbClr val="6C6463"/>
                </a:solidFill>
                <a:latin typeface="Arial"/>
                <a:ea typeface="Arial"/>
                <a:cs typeface="Arial"/>
                <a:sym typeface="Arial"/>
              </a:rPr>
              <a:t>Permettre d’avoir la situation du projet dans toutes ces composantes à un moment donné</a:t>
            </a:r>
            <a:endParaRPr b="0" i="0" sz="1600" u="none" cap="none" strike="noStrike">
              <a:solidFill>
                <a:srgbClr val="6C6463"/>
              </a:solidFill>
              <a:latin typeface="Arial"/>
              <a:ea typeface="Arial"/>
              <a:cs typeface="Arial"/>
              <a:sym typeface="Arial"/>
            </a:endParaRPr>
          </a:p>
          <a:p>
            <a:pPr indent="0" lvl="0" marL="0" marR="0" rtl="0" algn="l">
              <a:lnSpc>
                <a:spcPct val="100000"/>
              </a:lnSpc>
              <a:spcBef>
                <a:spcPts val="200"/>
              </a:spcBef>
              <a:spcAft>
                <a:spcPts val="0"/>
              </a:spcAft>
              <a:buClr>
                <a:srgbClr val="6C6463"/>
              </a:buClr>
              <a:buSzPts val="1600"/>
              <a:buFont typeface="Arial"/>
              <a:buNone/>
            </a:pPr>
            <a:r>
              <a:t/>
            </a:r>
            <a:endParaRPr b="1" i="0" sz="1600" u="none" cap="none" strike="noStrike">
              <a:solidFill>
                <a:srgbClr val="6C6463"/>
              </a:solidFill>
              <a:latin typeface="Arial"/>
              <a:ea typeface="Arial"/>
              <a:cs typeface="Arial"/>
              <a:sym typeface="Arial"/>
            </a:endParaRPr>
          </a:p>
          <a:p>
            <a:pPr indent="0" lvl="0" marL="0" marR="0" rtl="0" algn="l">
              <a:lnSpc>
                <a:spcPct val="100000"/>
              </a:lnSpc>
              <a:spcBef>
                <a:spcPts val="200"/>
              </a:spcBef>
              <a:spcAft>
                <a:spcPts val="0"/>
              </a:spcAft>
              <a:buClr>
                <a:srgbClr val="6C6463"/>
              </a:buClr>
              <a:buSzPts val="1600"/>
              <a:buFont typeface="Arial"/>
              <a:buNone/>
            </a:pPr>
            <a:r>
              <a:t/>
            </a:r>
            <a:endParaRPr b="1" i="0" sz="1600" u="none" cap="none" strike="noStrike">
              <a:solidFill>
                <a:srgbClr val="6C6463"/>
              </a:solidFill>
              <a:latin typeface="Arial"/>
              <a:ea typeface="Arial"/>
              <a:cs typeface="Arial"/>
              <a:sym typeface="Arial"/>
            </a:endParaRPr>
          </a:p>
          <a:p>
            <a:pPr indent="0" lvl="0" marL="0" marR="0" rtl="0" algn="l">
              <a:lnSpc>
                <a:spcPct val="100000"/>
              </a:lnSpc>
              <a:spcBef>
                <a:spcPts val="200"/>
              </a:spcBef>
              <a:spcAft>
                <a:spcPts val="0"/>
              </a:spcAft>
              <a:buClr>
                <a:srgbClr val="6C6463"/>
              </a:buClr>
              <a:buSzPts val="1600"/>
              <a:buFont typeface="Arial"/>
              <a:buNone/>
            </a:pPr>
            <a:r>
              <a:t/>
            </a:r>
            <a:endParaRPr b="1" i="0" sz="1600" u="none" cap="none" strike="noStrike">
              <a:solidFill>
                <a:srgbClr val="6C6463"/>
              </a:solidFill>
              <a:latin typeface="Arial"/>
              <a:ea typeface="Arial"/>
              <a:cs typeface="Arial"/>
              <a:sym typeface="Arial"/>
            </a:endParaRPr>
          </a:p>
          <a:p>
            <a:pPr indent="0" lvl="0" marL="0" marR="0" rtl="0" algn="l">
              <a:lnSpc>
                <a:spcPct val="100000"/>
              </a:lnSpc>
              <a:spcBef>
                <a:spcPts val="200"/>
              </a:spcBef>
              <a:spcAft>
                <a:spcPts val="200"/>
              </a:spcAft>
              <a:buClr>
                <a:srgbClr val="6C6463"/>
              </a:buClr>
              <a:buSzPts val="1600"/>
              <a:buFont typeface="Arial"/>
              <a:buNone/>
            </a:pPr>
            <a:br>
              <a:rPr b="0" i="0" lang="fr-FR" sz="1600" u="none" cap="none" strike="noStrike">
                <a:solidFill>
                  <a:srgbClr val="6C6463"/>
                </a:solidFill>
                <a:latin typeface="Arial"/>
                <a:ea typeface="Arial"/>
                <a:cs typeface="Arial"/>
                <a:sym typeface="Arial"/>
              </a:rPr>
            </a:br>
            <a:endParaRPr b="0" i="0" sz="1600" u="none" cap="none" strike="noStrike">
              <a:solidFill>
                <a:srgbClr val="6C6463"/>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45"/>
          <p:cNvSpPr txBox="1"/>
          <p:nvPr>
            <p:ph idx="1" type="body"/>
          </p:nvPr>
        </p:nvSpPr>
        <p:spPr>
          <a:xfrm>
            <a:off x="686104" y="1286662"/>
            <a:ext cx="7772400" cy="3174900"/>
          </a:xfrm>
          <a:prstGeom prst="rect">
            <a:avLst/>
          </a:prstGeom>
          <a:noFill/>
          <a:ln>
            <a:noFill/>
          </a:ln>
        </p:spPr>
        <p:txBody>
          <a:bodyPr anchorCtr="0" anchor="t" bIns="91175" lIns="91175" spcFirstLastPara="1" rIns="91175" wrap="square" tIns="91175">
            <a:noAutofit/>
          </a:bodyPr>
          <a:lstStyle/>
          <a:p>
            <a:pPr indent="0" lvl="0" marL="0" marR="0" rtl="0" algn="l">
              <a:lnSpc>
                <a:spcPct val="134375"/>
              </a:lnSpc>
              <a:spcBef>
                <a:spcPts val="300"/>
              </a:spcBef>
              <a:spcAft>
                <a:spcPts val="0"/>
              </a:spcAft>
              <a:buSzPts val="1600"/>
              <a:buNone/>
            </a:pPr>
            <a:r>
              <a:rPr b="0" i="0" lang="fr-FR" sz="1600" u="none" cap="none" strike="noStrike">
                <a:solidFill>
                  <a:srgbClr val="FFFFFF"/>
                </a:solidFill>
                <a:latin typeface="Arial"/>
                <a:ea typeface="Arial"/>
                <a:cs typeface="Arial"/>
                <a:sym typeface="Arial"/>
              </a:rPr>
              <a:t>Pisa</a:t>
            </a:r>
            <a:endParaRPr/>
          </a:p>
          <a:p>
            <a:pPr indent="0" lvl="0" marL="0" marR="0" rtl="0" algn="l">
              <a:lnSpc>
                <a:spcPct val="134375"/>
              </a:lnSpc>
              <a:spcBef>
                <a:spcPts val="300"/>
              </a:spcBef>
              <a:spcAft>
                <a:spcPts val="0"/>
              </a:spcAft>
              <a:buSzPts val="1600"/>
              <a:buNone/>
            </a:pPr>
            <a:r>
              <a:rPr b="0" i="0" lang="fr-FR" sz="1600" u="none" cap="none" strike="noStrike">
                <a:solidFill>
                  <a:srgbClr val="FFFFFF"/>
                </a:solidFill>
                <a:latin typeface="Arial"/>
                <a:ea typeface="Arial"/>
                <a:cs typeface="Arial"/>
                <a:sym typeface="Arial"/>
              </a:rPr>
              <a:t>Chief Strategic Information Officer</a:t>
            </a:r>
            <a:br>
              <a:rPr b="0" i="0" lang="fr-FR" sz="1600" u="none" cap="none" strike="noStrike">
                <a:solidFill>
                  <a:srgbClr val="FFFFFF"/>
                </a:solidFill>
                <a:latin typeface="Arial"/>
                <a:ea typeface="Arial"/>
                <a:cs typeface="Arial"/>
                <a:sym typeface="Arial"/>
              </a:rPr>
            </a:br>
            <a:r>
              <a:rPr b="0" i="0" lang="fr-FR" sz="1600" u="none" cap="none" strike="noStrike">
                <a:solidFill>
                  <a:srgbClr val="FFFFFF"/>
                </a:solidFill>
                <a:latin typeface="Arial"/>
                <a:ea typeface="Arial"/>
                <a:cs typeface="Arial"/>
                <a:sym typeface="Arial"/>
              </a:rPr>
              <a:t>Right to Care (Group)</a:t>
            </a:r>
            <a:br>
              <a:rPr b="0" i="0" lang="fr-FR" sz="1600" u="none" cap="none" strike="noStrike">
                <a:solidFill>
                  <a:srgbClr val="FFFFFF"/>
                </a:solidFill>
                <a:latin typeface="Arial"/>
                <a:ea typeface="Arial"/>
                <a:cs typeface="Arial"/>
                <a:sym typeface="Arial"/>
              </a:rPr>
            </a:br>
            <a:r>
              <a:rPr b="0" i="0" lang="fr-FR" sz="1600" u="none" cap="none" strike="noStrike">
                <a:solidFill>
                  <a:srgbClr val="FFFFFF"/>
                </a:solidFill>
                <a:latin typeface="Arial"/>
                <a:ea typeface="Arial"/>
                <a:cs typeface="Arial"/>
                <a:sym typeface="Arial"/>
              </a:rPr>
              <a:t>November 2022</a:t>
            </a:r>
            <a:endParaRPr/>
          </a:p>
          <a:p>
            <a:pPr indent="0" lvl="0" marL="127000" rtl="0" algn="l">
              <a:lnSpc>
                <a:spcPct val="100000"/>
              </a:lnSpc>
              <a:spcBef>
                <a:spcPts val="0"/>
              </a:spcBef>
              <a:spcAft>
                <a:spcPts val="0"/>
              </a:spcAft>
              <a:buSzPts val="1600"/>
              <a:buNone/>
            </a:pPr>
            <a:r>
              <a:t/>
            </a:r>
            <a:endParaRPr/>
          </a:p>
        </p:txBody>
      </p:sp>
      <p:sp>
        <p:nvSpPr>
          <p:cNvPr id="288" name="Google Shape;288;p45"/>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p>
            <a:pPr indent="0" lvl="0" marL="0" marR="0" rtl="0" algn="r">
              <a:lnSpc>
                <a:spcPct val="100000"/>
              </a:lnSpc>
              <a:spcBef>
                <a:spcPts val="0"/>
              </a:spcBef>
              <a:spcAft>
                <a:spcPts val="0"/>
              </a:spcAft>
              <a:buClr>
                <a:srgbClr val="000000"/>
              </a:buClr>
              <a:buSzPts val="600"/>
              <a:buFont typeface="Arial"/>
              <a:buNone/>
            </a:pPr>
            <a:fld id="{00000000-1234-1234-1234-123412341234}" type="slidenum">
              <a:rPr b="0" i="0" lang="fr-FR" sz="600" u="none" cap="none" strike="noStrike">
                <a:solidFill>
                  <a:srgbClr val="6C6463"/>
                </a:solidFill>
                <a:latin typeface="Cabin"/>
                <a:ea typeface="Cabin"/>
                <a:cs typeface="Cabin"/>
                <a:sym typeface="Cabin"/>
              </a:rPr>
              <a:t>‹#›</a:t>
            </a:fld>
            <a:endParaRPr b="0" i="0" sz="600" u="none" cap="none" strike="noStrike">
              <a:solidFill>
                <a:srgbClr val="6C6463"/>
              </a:solidFill>
              <a:latin typeface="Cabin"/>
              <a:ea typeface="Cabin"/>
              <a:cs typeface="Cabin"/>
              <a:sym typeface="Cabin"/>
            </a:endParaRPr>
          </a:p>
        </p:txBody>
      </p:sp>
      <p:sp>
        <p:nvSpPr>
          <p:cNvPr id="289" name="Google Shape;289;p45"/>
          <p:cNvSpPr txBox="1"/>
          <p:nvPr>
            <p:ph type="title"/>
          </p:nvPr>
        </p:nvSpPr>
        <p:spPr>
          <a:xfrm>
            <a:off x="685800" y="157652"/>
            <a:ext cx="7772400" cy="393891"/>
          </a:xfrm>
          <a:prstGeom prst="rect">
            <a:avLst/>
          </a:prstGeom>
          <a:noFill/>
          <a:ln>
            <a:noFill/>
          </a:ln>
        </p:spPr>
        <p:txBody>
          <a:bodyPr anchorCtr="0" anchor="b" bIns="91175" lIns="91175" spcFirstLastPara="1" rIns="91175" wrap="square" tIns="91175">
            <a:noAutofit/>
          </a:bodyPr>
          <a:lstStyle/>
          <a:p>
            <a:pPr indent="0" lvl="0" marL="0" rtl="0" algn="ctr">
              <a:lnSpc>
                <a:spcPct val="100000"/>
              </a:lnSpc>
              <a:spcBef>
                <a:spcPts val="0"/>
              </a:spcBef>
              <a:spcAft>
                <a:spcPts val="0"/>
              </a:spcAft>
              <a:buSzPts val="1400"/>
              <a:buNone/>
            </a:pPr>
            <a:r>
              <a:rPr lang="fr-FR" sz="2000"/>
              <a:t>Sections recommandées d’un Plan du Suivi et Évaluation (1/)</a:t>
            </a:r>
            <a:endParaRPr sz="2000"/>
          </a:p>
        </p:txBody>
      </p:sp>
      <p:sp>
        <p:nvSpPr>
          <p:cNvPr id="290" name="Google Shape;290;p45"/>
          <p:cNvSpPr txBox="1"/>
          <p:nvPr/>
        </p:nvSpPr>
        <p:spPr>
          <a:xfrm>
            <a:off x="854766" y="1205453"/>
            <a:ext cx="7772400" cy="3785419"/>
          </a:xfrm>
          <a:prstGeom prst="rect">
            <a:avLst/>
          </a:prstGeom>
          <a:noFill/>
          <a:ln>
            <a:noFill/>
          </a:ln>
        </p:spPr>
        <p:txBody>
          <a:bodyPr anchorCtr="0" anchor="t" bIns="91175" lIns="91175" spcFirstLastPara="1" rIns="91175" wrap="square" tIns="91175">
            <a:normAutofit/>
          </a:bodyPr>
          <a:lstStyle/>
          <a:p>
            <a:pPr indent="-228600" lvl="0" marL="457200" marR="0" rtl="0" algn="l">
              <a:lnSpc>
                <a:spcPct val="90000"/>
              </a:lnSpc>
              <a:spcBef>
                <a:spcPts val="0"/>
              </a:spcBef>
              <a:spcAft>
                <a:spcPts val="0"/>
              </a:spcAft>
              <a:buClr>
                <a:srgbClr val="6C6463"/>
              </a:buClr>
              <a:buSzPts val="1600"/>
              <a:buFont typeface="Arial"/>
              <a:buNone/>
            </a:pPr>
            <a:r>
              <a:t/>
            </a:r>
            <a:endParaRPr b="0" i="0" sz="1800" u="none" cap="none" strike="noStrike">
              <a:solidFill>
                <a:srgbClr val="000000"/>
              </a:solidFill>
              <a:latin typeface="Arial"/>
              <a:ea typeface="Arial"/>
              <a:cs typeface="Arial"/>
              <a:sym typeface="Arial"/>
            </a:endParaRPr>
          </a:p>
        </p:txBody>
      </p:sp>
      <p:sp>
        <p:nvSpPr>
          <p:cNvPr id="291" name="Google Shape;291;p45"/>
          <p:cNvSpPr/>
          <p:nvPr/>
        </p:nvSpPr>
        <p:spPr>
          <a:xfrm>
            <a:off x="3940473" y="784019"/>
            <a:ext cx="5171200" cy="4092781"/>
          </a:xfrm>
          <a:prstGeom prst="rect">
            <a:avLst/>
          </a:prstGeom>
          <a:noFill/>
          <a:ln>
            <a:noFill/>
          </a:ln>
        </p:spPr>
        <p:txBody>
          <a:bodyPr anchorCtr="0" anchor="ctr" bIns="45700" lIns="91425" spcFirstLastPara="1" rIns="91425" wrap="square" tIns="45700">
            <a:noAutofit/>
          </a:bodyPr>
          <a:lstStyle/>
          <a:p>
            <a:pPr indent="-342900" lvl="0" marL="342900" marR="0" rtl="0" algn="l">
              <a:lnSpc>
                <a:spcPct val="107000"/>
              </a:lnSpc>
              <a:spcBef>
                <a:spcPts val="0"/>
              </a:spcBef>
              <a:spcAft>
                <a:spcPts val="0"/>
              </a:spcAft>
              <a:buClr>
                <a:srgbClr val="000000"/>
              </a:buClr>
              <a:buSzPts val="1500"/>
              <a:buFont typeface="Noto Sans Symbols"/>
              <a:buChar char="∙"/>
            </a:pPr>
            <a:r>
              <a:rPr b="0" i="0" lang="fr-FR" sz="1500" u="none" cap="none" strike="noStrike">
                <a:solidFill>
                  <a:srgbClr val="000000"/>
                </a:solidFill>
                <a:latin typeface="Calibri"/>
                <a:ea typeface="Calibri"/>
                <a:cs typeface="Calibri"/>
                <a:sym typeface="Calibri"/>
              </a:rPr>
              <a:t>Aperçu du projet/programme à surveiller, y compris les objectifs du projet</a:t>
            </a:r>
            <a:endParaRPr/>
          </a:p>
          <a:p>
            <a:pPr indent="-342900" lvl="0" marL="342900" marR="0" rtl="0" algn="l">
              <a:lnSpc>
                <a:spcPct val="107000"/>
              </a:lnSpc>
              <a:spcBef>
                <a:spcPts val="0"/>
              </a:spcBef>
              <a:spcAft>
                <a:spcPts val="0"/>
              </a:spcAft>
              <a:buClr>
                <a:srgbClr val="000000"/>
              </a:buClr>
              <a:buSzPts val="1500"/>
              <a:buFont typeface="Noto Sans Symbols"/>
              <a:buChar char="∙"/>
            </a:pPr>
            <a:r>
              <a:rPr b="0" i="0" lang="fr-FR" sz="1500" u="none" cap="none" strike="noStrike">
                <a:solidFill>
                  <a:srgbClr val="000000"/>
                </a:solidFill>
                <a:latin typeface="Calibri"/>
                <a:ea typeface="Calibri"/>
                <a:cs typeface="Calibri"/>
                <a:sym typeface="Calibri"/>
              </a:rPr>
              <a:t>La théorie du changement comprenant des hypothèses </a:t>
            </a:r>
            <a:endParaRPr/>
          </a:p>
          <a:p>
            <a:pPr indent="-342900" lvl="0" marL="342900" marR="0" rtl="0" algn="l">
              <a:lnSpc>
                <a:spcPct val="107000"/>
              </a:lnSpc>
              <a:spcBef>
                <a:spcPts val="0"/>
              </a:spcBef>
              <a:spcAft>
                <a:spcPts val="0"/>
              </a:spcAft>
              <a:buClr>
                <a:srgbClr val="000000"/>
              </a:buClr>
              <a:buSzPts val="1500"/>
              <a:buFont typeface="Noto Sans Symbols"/>
              <a:buChar char="∙"/>
            </a:pPr>
            <a:r>
              <a:rPr b="0" i="0" lang="fr-FR" sz="1500" u="none" cap="none" strike="noStrike">
                <a:solidFill>
                  <a:srgbClr val="000000"/>
                </a:solidFill>
                <a:latin typeface="Calibri"/>
                <a:ea typeface="Calibri"/>
                <a:cs typeface="Calibri"/>
                <a:sym typeface="Calibri"/>
              </a:rPr>
              <a:t>Cadre de résultats avec un exemple</a:t>
            </a:r>
            <a:endParaRPr/>
          </a:p>
          <a:p>
            <a:pPr indent="-342900" lvl="0" marL="342900" marR="0" rtl="0" algn="l">
              <a:lnSpc>
                <a:spcPct val="107000"/>
              </a:lnSpc>
              <a:spcBef>
                <a:spcPts val="0"/>
              </a:spcBef>
              <a:spcAft>
                <a:spcPts val="0"/>
              </a:spcAft>
              <a:buClr>
                <a:srgbClr val="000000"/>
              </a:buClr>
              <a:buSzPts val="1500"/>
              <a:buFont typeface="Noto Sans Symbols"/>
              <a:buChar char="∙"/>
            </a:pPr>
            <a:r>
              <a:rPr b="0" i="0" lang="fr-FR" sz="1500" u="none" cap="none" strike="noStrike">
                <a:solidFill>
                  <a:srgbClr val="000000"/>
                </a:solidFill>
                <a:latin typeface="Calibri"/>
                <a:ea typeface="Calibri"/>
                <a:cs typeface="Calibri"/>
                <a:sym typeface="Calibri"/>
              </a:rPr>
              <a:t>Plan de gestion des performances comprenant des indicateurs de performance clés et autres indicateur</a:t>
            </a:r>
            <a:endParaRPr/>
          </a:p>
          <a:p>
            <a:pPr indent="-342900" lvl="0" marL="342900" marR="0" rtl="0" algn="l">
              <a:lnSpc>
                <a:spcPct val="107000"/>
              </a:lnSpc>
              <a:spcBef>
                <a:spcPts val="0"/>
              </a:spcBef>
              <a:spcAft>
                <a:spcPts val="0"/>
              </a:spcAft>
              <a:buClr>
                <a:srgbClr val="000000"/>
              </a:buClr>
              <a:buSzPts val="1500"/>
              <a:buFont typeface="Noto Sans Symbols"/>
              <a:buChar char="∙"/>
            </a:pPr>
            <a:r>
              <a:rPr b="0" i="0" lang="fr-FR" sz="1500" u="none" cap="none" strike="noStrike">
                <a:solidFill>
                  <a:srgbClr val="000000"/>
                </a:solidFill>
                <a:latin typeface="Calibri"/>
                <a:ea typeface="Calibri"/>
                <a:cs typeface="Calibri"/>
                <a:sym typeface="Calibri"/>
              </a:rPr>
              <a:t>Rôles et responsabilités du personnel clé de S&amp;E</a:t>
            </a:r>
            <a:endParaRPr/>
          </a:p>
          <a:p>
            <a:pPr indent="-342900" lvl="0" marL="342900" marR="0" rtl="0" algn="l">
              <a:lnSpc>
                <a:spcPct val="107000"/>
              </a:lnSpc>
              <a:spcBef>
                <a:spcPts val="0"/>
              </a:spcBef>
              <a:spcAft>
                <a:spcPts val="0"/>
              </a:spcAft>
              <a:buClr>
                <a:srgbClr val="000000"/>
              </a:buClr>
              <a:buSzPts val="1500"/>
              <a:buFont typeface="Noto Sans Symbols"/>
              <a:buChar char="∙"/>
            </a:pPr>
            <a:r>
              <a:rPr b="0" i="0" lang="fr-FR" sz="1500" u="none" cap="none" strike="noStrike">
                <a:solidFill>
                  <a:srgbClr val="000000"/>
                </a:solidFill>
                <a:latin typeface="Calibri"/>
                <a:ea typeface="Calibri"/>
                <a:cs typeface="Calibri"/>
                <a:sym typeface="Calibri"/>
              </a:rPr>
              <a:t>Gestion de données y compris des outils et assurance qualité</a:t>
            </a:r>
            <a:endParaRPr/>
          </a:p>
          <a:p>
            <a:pPr indent="-342900" lvl="0" marL="342900" marR="0" rtl="0" algn="l">
              <a:lnSpc>
                <a:spcPct val="107000"/>
              </a:lnSpc>
              <a:spcBef>
                <a:spcPts val="0"/>
              </a:spcBef>
              <a:spcAft>
                <a:spcPts val="0"/>
              </a:spcAft>
              <a:buClr>
                <a:srgbClr val="000000"/>
              </a:buClr>
              <a:buSzPts val="1500"/>
              <a:buFont typeface="Noto Sans Symbols"/>
              <a:buChar char="∙"/>
            </a:pPr>
            <a:r>
              <a:rPr b="0" i="0" lang="fr-FR" sz="1500" u="none" cap="none" strike="noStrike">
                <a:solidFill>
                  <a:srgbClr val="000000"/>
                </a:solidFill>
                <a:latin typeface="Calibri"/>
                <a:ea typeface="Calibri"/>
                <a:cs typeface="Calibri"/>
                <a:sym typeface="Calibri"/>
              </a:rPr>
              <a:t>Comment gérer un plan de S&amp;E</a:t>
            </a:r>
            <a:endParaRPr/>
          </a:p>
          <a:p>
            <a:pPr indent="-342900" lvl="0" marL="342900" marR="0" rtl="0" algn="l">
              <a:lnSpc>
                <a:spcPct val="107000"/>
              </a:lnSpc>
              <a:spcBef>
                <a:spcPts val="0"/>
              </a:spcBef>
              <a:spcAft>
                <a:spcPts val="0"/>
              </a:spcAft>
              <a:buClr>
                <a:srgbClr val="000000"/>
              </a:buClr>
              <a:buSzPts val="1500"/>
              <a:buFont typeface="Noto Sans Symbols"/>
              <a:buChar char="∙"/>
            </a:pPr>
            <a:r>
              <a:rPr b="0" i="0" lang="fr-FR" sz="1500" u="none" cap="none" strike="noStrike">
                <a:solidFill>
                  <a:srgbClr val="000000"/>
                </a:solidFill>
                <a:latin typeface="Calibri"/>
                <a:ea typeface="Calibri"/>
                <a:cs typeface="Calibri"/>
                <a:sym typeface="Calibri"/>
              </a:rPr>
              <a:t>Plan d'évaluation</a:t>
            </a:r>
            <a:endParaRPr/>
          </a:p>
          <a:p>
            <a:pPr indent="-342900" lvl="0" marL="342900" marR="0" rtl="0" algn="l">
              <a:lnSpc>
                <a:spcPct val="107000"/>
              </a:lnSpc>
              <a:spcBef>
                <a:spcPts val="0"/>
              </a:spcBef>
              <a:spcAft>
                <a:spcPts val="0"/>
              </a:spcAft>
              <a:buClr>
                <a:srgbClr val="000000"/>
              </a:buClr>
              <a:buSzPts val="1500"/>
              <a:buFont typeface="Noto Sans Symbols"/>
              <a:buChar char="∙"/>
            </a:pPr>
            <a:r>
              <a:rPr b="0" i="0" lang="fr-FR" sz="1500" u="none" cap="none" strike="noStrike">
                <a:solidFill>
                  <a:srgbClr val="000000"/>
                </a:solidFill>
                <a:latin typeface="Calibri"/>
                <a:ea typeface="Calibri"/>
                <a:cs typeface="Calibri"/>
                <a:sym typeface="Calibri"/>
              </a:rPr>
              <a:t>Plan d'apprentissage avec un exemple</a:t>
            </a:r>
            <a:endParaRPr/>
          </a:p>
          <a:p>
            <a:pPr indent="-342900" lvl="0" marL="342900" marR="0" rtl="0" algn="l">
              <a:lnSpc>
                <a:spcPct val="107000"/>
              </a:lnSpc>
              <a:spcBef>
                <a:spcPts val="0"/>
              </a:spcBef>
              <a:spcAft>
                <a:spcPts val="0"/>
              </a:spcAft>
              <a:buClr>
                <a:srgbClr val="000000"/>
              </a:buClr>
              <a:buSzPts val="1500"/>
              <a:buFont typeface="Noto Sans Symbols"/>
              <a:buChar char="∙"/>
            </a:pPr>
            <a:r>
              <a:rPr b="0" i="0" lang="fr-FR" sz="1500" u="none" cap="none" strike="noStrike">
                <a:solidFill>
                  <a:srgbClr val="000000"/>
                </a:solidFill>
                <a:latin typeface="Calibri"/>
                <a:ea typeface="Calibri"/>
                <a:cs typeface="Calibri"/>
                <a:sym typeface="Calibri"/>
              </a:rPr>
              <a:t>Mécanisme d'engagement et de feedback des parties prenantes </a:t>
            </a:r>
            <a:endParaRPr/>
          </a:p>
          <a:p>
            <a:pPr indent="-342900" lvl="0" marL="342900" marR="0" rtl="0" algn="l">
              <a:lnSpc>
                <a:spcPct val="107000"/>
              </a:lnSpc>
              <a:spcBef>
                <a:spcPts val="0"/>
              </a:spcBef>
              <a:spcAft>
                <a:spcPts val="0"/>
              </a:spcAft>
              <a:buClr>
                <a:srgbClr val="000000"/>
              </a:buClr>
              <a:buSzPts val="1500"/>
              <a:buFont typeface="Noto Sans Symbols"/>
              <a:buChar char="∙"/>
            </a:pPr>
            <a:r>
              <a:rPr b="0" i="0" lang="fr-FR" sz="1500" u="none" cap="none" strike="noStrike">
                <a:solidFill>
                  <a:srgbClr val="000000"/>
                </a:solidFill>
                <a:latin typeface="Calibri"/>
                <a:ea typeface="Calibri"/>
                <a:cs typeface="Calibri"/>
                <a:sym typeface="Calibri"/>
              </a:rPr>
              <a:t>Conservation et disposition des documents sources</a:t>
            </a:r>
            <a:endParaRPr/>
          </a:p>
          <a:p>
            <a:pPr indent="-342900" lvl="0" marL="342900" marR="0" rtl="0" algn="l">
              <a:lnSpc>
                <a:spcPct val="107000"/>
              </a:lnSpc>
              <a:spcBef>
                <a:spcPts val="0"/>
              </a:spcBef>
              <a:spcAft>
                <a:spcPts val="0"/>
              </a:spcAft>
              <a:buClr>
                <a:srgbClr val="000000"/>
              </a:buClr>
              <a:buSzPts val="1500"/>
              <a:buFont typeface="Noto Sans Symbols"/>
              <a:buChar char="∙"/>
            </a:pPr>
            <a:r>
              <a:rPr b="0" i="0" lang="fr-FR" sz="1500" u="none" cap="none" strike="noStrike">
                <a:solidFill>
                  <a:srgbClr val="000000"/>
                </a:solidFill>
                <a:latin typeface="Calibri"/>
                <a:ea typeface="Calibri"/>
                <a:cs typeface="Calibri"/>
                <a:sym typeface="Calibri"/>
              </a:rPr>
              <a:t>Description détaillée de l'indicateur et des cibles </a:t>
            </a:r>
            <a:endParaRPr b="0" i="0" sz="1500" u="none" cap="none" strike="noStrike">
              <a:solidFill>
                <a:srgbClr val="000000"/>
              </a:solidFill>
              <a:latin typeface="Calibri"/>
              <a:ea typeface="Calibri"/>
              <a:cs typeface="Calibri"/>
              <a:sym typeface="Calibri"/>
            </a:endParaRPr>
          </a:p>
        </p:txBody>
      </p:sp>
      <p:pic>
        <p:nvPicPr>
          <p:cNvPr descr="Une image contenant texte, capture d’écran, Police, Site web&#10;&#10;Description générée automatiquement" id="292" name="Google Shape;292;p45"/>
          <p:cNvPicPr preferRelativeResize="0"/>
          <p:nvPr/>
        </p:nvPicPr>
        <p:blipFill rotWithShape="1">
          <a:blip r:embed="rId3">
            <a:alphaModFix/>
          </a:blip>
          <a:srcRect b="0" l="0" r="0" t="0"/>
          <a:stretch/>
        </p:blipFill>
        <p:spPr>
          <a:xfrm>
            <a:off x="443346" y="784019"/>
            <a:ext cx="2927927" cy="3998747"/>
          </a:xfrm>
          <a:prstGeom prst="rect">
            <a:avLst/>
          </a:prstGeom>
          <a:noFill/>
          <a:ln cap="flat" cmpd="sng" w="9525">
            <a:solidFill>
              <a:srgbClr val="C00000"/>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46"/>
          <p:cNvSpPr txBox="1"/>
          <p:nvPr>
            <p:ph idx="1" type="body"/>
          </p:nvPr>
        </p:nvSpPr>
        <p:spPr>
          <a:xfrm>
            <a:off x="686104" y="1286662"/>
            <a:ext cx="7772400" cy="3174900"/>
          </a:xfrm>
          <a:prstGeom prst="rect">
            <a:avLst/>
          </a:prstGeom>
          <a:noFill/>
          <a:ln>
            <a:noFill/>
          </a:ln>
        </p:spPr>
        <p:txBody>
          <a:bodyPr anchorCtr="0" anchor="t" bIns="91175" lIns="91175" spcFirstLastPara="1" rIns="91175" wrap="square" tIns="91175">
            <a:noAutofit/>
          </a:bodyPr>
          <a:lstStyle/>
          <a:p>
            <a:pPr indent="0" lvl="0" marL="0" marR="0" rtl="0" algn="l">
              <a:lnSpc>
                <a:spcPct val="134375"/>
              </a:lnSpc>
              <a:spcBef>
                <a:spcPts val="300"/>
              </a:spcBef>
              <a:spcAft>
                <a:spcPts val="0"/>
              </a:spcAft>
              <a:buSzPts val="1600"/>
              <a:buNone/>
            </a:pPr>
            <a:r>
              <a:rPr b="0" i="0" lang="fr-FR" sz="1600" u="none" cap="none" strike="noStrike">
                <a:solidFill>
                  <a:srgbClr val="FFFFFF"/>
                </a:solidFill>
                <a:latin typeface="Arial"/>
                <a:ea typeface="Arial"/>
                <a:cs typeface="Arial"/>
                <a:sym typeface="Arial"/>
              </a:rPr>
              <a:t>Pisa</a:t>
            </a:r>
            <a:endParaRPr/>
          </a:p>
          <a:p>
            <a:pPr indent="0" lvl="0" marL="0" marR="0" rtl="0" algn="l">
              <a:lnSpc>
                <a:spcPct val="134375"/>
              </a:lnSpc>
              <a:spcBef>
                <a:spcPts val="300"/>
              </a:spcBef>
              <a:spcAft>
                <a:spcPts val="0"/>
              </a:spcAft>
              <a:buSzPts val="1600"/>
              <a:buNone/>
            </a:pPr>
            <a:r>
              <a:rPr b="0" i="0" lang="fr-FR" sz="1600" u="none" cap="none" strike="noStrike">
                <a:solidFill>
                  <a:srgbClr val="FFFFFF"/>
                </a:solidFill>
                <a:latin typeface="Arial"/>
                <a:ea typeface="Arial"/>
                <a:cs typeface="Arial"/>
                <a:sym typeface="Arial"/>
              </a:rPr>
              <a:t>Chief Strategic Information Officer</a:t>
            </a:r>
            <a:br>
              <a:rPr b="0" i="0" lang="fr-FR" sz="1600" u="none" cap="none" strike="noStrike">
                <a:solidFill>
                  <a:srgbClr val="FFFFFF"/>
                </a:solidFill>
                <a:latin typeface="Arial"/>
                <a:ea typeface="Arial"/>
                <a:cs typeface="Arial"/>
                <a:sym typeface="Arial"/>
              </a:rPr>
            </a:br>
            <a:r>
              <a:rPr b="0" i="0" lang="fr-FR" sz="1600" u="none" cap="none" strike="noStrike">
                <a:solidFill>
                  <a:srgbClr val="FFFFFF"/>
                </a:solidFill>
                <a:latin typeface="Arial"/>
                <a:ea typeface="Arial"/>
                <a:cs typeface="Arial"/>
                <a:sym typeface="Arial"/>
              </a:rPr>
              <a:t>Right to Care (Group)</a:t>
            </a:r>
            <a:br>
              <a:rPr b="0" i="0" lang="fr-FR" sz="1600" u="none" cap="none" strike="noStrike">
                <a:solidFill>
                  <a:srgbClr val="FFFFFF"/>
                </a:solidFill>
                <a:latin typeface="Arial"/>
                <a:ea typeface="Arial"/>
                <a:cs typeface="Arial"/>
                <a:sym typeface="Arial"/>
              </a:rPr>
            </a:br>
            <a:r>
              <a:rPr b="0" i="0" lang="fr-FR" sz="1600" u="none" cap="none" strike="noStrike">
                <a:solidFill>
                  <a:srgbClr val="FFFFFF"/>
                </a:solidFill>
                <a:latin typeface="Arial"/>
                <a:ea typeface="Arial"/>
                <a:cs typeface="Arial"/>
                <a:sym typeface="Arial"/>
              </a:rPr>
              <a:t>November 2022</a:t>
            </a:r>
            <a:endParaRPr/>
          </a:p>
          <a:p>
            <a:pPr indent="0" lvl="0" marL="127000" rtl="0" algn="l">
              <a:lnSpc>
                <a:spcPct val="100000"/>
              </a:lnSpc>
              <a:spcBef>
                <a:spcPts val="0"/>
              </a:spcBef>
              <a:spcAft>
                <a:spcPts val="0"/>
              </a:spcAft>
              <a:buSzPts val="1600"/>
              <a:buNone/>
            </a:pPr>
            <a:r>
              <a:t/>
            </a:r>
            <a:endParaRPr/>
          </a:p>
        </p:txBody>
      </p:sp>
      <p:sp>
        <p:nvSpPr>
          <p:cNvPr id="298" name="Google Shape;298;p46"/>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p>
            <a:pPr indent="0" lvl="0" marL="0" marR="0" rtl="0" algn="r">
              <a:lnSpc>
                <a:spcPct val="100000"/>
              </a:lnSpc>
              <a:spcBef>
                <a:spcPts val="0"/>
              </a:spcBef>
              <a:spcAft>
                <a:spcPts val="0"/>
              </a:spcAft>
              <a:buClr>
                <a:srgbClr val="000000"/>
              </a:buClr>
              <a:buSzPts val="600"/>
              <a:buFont typeface="Arial"/>
              <a:buNone/>
            </a:pPr>
            <a:fld id="{00000000-1234-1234-1234-123412341234}" type="slidenum">
              <a:rPr b="0" i="0" lang="fr-FR" sz="600" u="none" cap="none" strike="noStrike">
                <a:solidFill>
                  <a:srgbClr val="6C6463"/>
                </a:solidFill>
                <a:latin typeface="Cabin"/>
                <a:ea typeface="Cabin"/>
                <a:cs typeface="Cabin"/>
                <a:sym typeface="Cabin"/>
              </a:rPr>
              <a:t>‹#›</a:t>
            </a:fld>
            <a:endParaRPr b="0" i="0" sz="600" u="none" cap="none" strike="noStrike">
              <a:solidFill>
                <a:srgbClr val="6C6463"/>
              </a:solidFill>
              <a:latin typeface="Cabin"/>
              <a:ea typeface="Cabin"/>
              <a:cs typeface="Cabin"/>
              <a:sym typeface="Cabin"/>
            </a:endParaRPr>
          </a:p>
        </p:txBody>
      </p:sp>
      <p:sp>
        <p:nvSpPr>
          <p:cNvPr id="299" name="Google Shape;299;p46"/>
          <p:cNvSpPr txBox="1"/>
          <p:nvPr>
            <p:ph type="title"/>
          </p:nvPr>
        </p:nvSpPr>
        <p:spPr>
          <a:xfrm>
            <a:off x="685800" y="157652"/>
            <a:ext cx="7772400" cy="461700"/>
          </a:xfrm>
          <a:prstGeom prst="rect">
            <a:avLst/>
          </a:prstGeom>
          <a:noFill/>
          <a:ln>
            <a:noFill/>
          </a:ln>
        </p:spPr>
        <p:txBody>
          <a:bodyPr anchorCtr="0" anchor="b" bIns="91175" lIns="91175" spcFirstLastPara="1" rIns="91175" wrap="square" tIns="91175">
            <a:noAutofit/>
          </a:bodyPr>
          <a:lstStyle/>
          <a:p>
            <a:pPr indent="0" lvl="0" marL="0" rtl="0" algn="ctr">
              <a:lnSpc>
                <a:spcPct val="100000"/>
              </a:lnSpc>
              <a:spcBef>
                <a:spcPts val="0"/>
              </a:spcBef>
              <a:spcAft>
                <a:spcPts val="0"/>
              </a:spcAft>
              <a:buSzPts val="1400"/>
              <a:buNone/>
            </a:pPr>
            <a:r>
              <a:rPr lang="fr-FR"/>
              <a:t>Sources de données</a:t>
            </a:r>
            <a:endParaRPr/>
          </a:p>
        </p:txBody>
      </p:sp>
      <p:sp>
        <p:nvSpPr>
          <p:cNvPr id="300" name="Google Shape;300;p46"/>
          <p:cNvSpPr txBox="1"/>
          <p:nvPr/>
        </p:nvSpPr>
        <p:spPr>
          <a:xfrm>
            <a:off x="854766" y="1205453"/>
            <a:ext cx="7772400" cy="3785419"/>
          </a:xfrm>
          <a:prstGeom prst="rect">
            <a:avLst/>
          </a:prstGeom>
          <a:noFill/>
          <a:ln>
            <a:noFill/>
          </a:ln>
        </p:spPr>
        <p:txBody>
          <a:bodyPr anchorCtr="0" anchor="t" bIns="91175" lIns="91175" spcFirstLastPara="1" rIns="91175" wrap="square" tIns="91175">
            <a:normAutofit/>
          </a:bodyPr>
          <a:lstStyle/>
          <a:p>
            <a:pPr indent="-228600" lvl="0" marL="457200" marR="0" rtl="0" algn="l">
              <a:lnSpc>
                <a:spcPct val="90000"/>
              </a:lnSpc>
              <a:spcBef>
                <a:spcPts val="0"/>
              </a:spcBef>
              <a:spcAft>
                <a:spcPts val="0"/>
              </a:spcAft>
              <a:buClr>
                <a:srgbClr val="6C6463"/>
              </a:buClr>
              <a:buSzPts val="1600"/>
              <a:buFont typeface="Arial"/>
              <a:buNone/>
            </a:pPr>
            <a:r>
              <a:t/>
            </a:r>
            <a:endParaRPr b="0" i="0" sz="1800" u="none" cap="none" strike="noStrike">
              <a:solidFill>
                <a:srgbClr val="000000"/>
              </a:solidFill>
              <a:latin typeface="Arial"/>
              <a:ea typeface="Arial"/>
              <a:cs typeface="Arial"/>
              <a:sym typeface="Arial"/>
            </a:endParaRPr>
          </a:p>
        </p:txBody>
      </p:sp>
      <p:sp>
        <p:nvSpPr>
          <p:cNvPr id="301" name="Google Shape;301;p46"/>
          <p:cNvSpPr txBox="1"/>
          <p:nvPr/>
        </p:nvSpPr>
        <p:spPr>
          <a:xfrm>
            <a:off x="854766" y="388502"/>
            <a:ext cx="7755163" cy="4544473"/>
          </a:xfrm>
          <a:prstGeom prst="rect">
            <a:avLst/>
          </a:prstGeom>
          <a:noFill/>
          <a:ln>
            <a:noFill/>
          </a:ln>
        </p:spPr>
        <p:txBody>
          <a:bodyPr anchorCtr="0" anchor="t" bIns="91175" lIns="91175" spcFirstLastPara="1" rIns="91175" wrap="square" tIns="91175">
            <a:noAutofit/>
          </a:bodyPr>
          <a:lstStyle/>
          <a:p>
            <a:pPr indent="0" lvl="0" marL="0" marR="0" rtl="0" algn="l">
              <a:lnSpc>
                <a:spcPct val="100000"/>
              </a:lnSpc>
              <a:spcBef>
                <a:spcPts val="0"/>
              </a:spcBef>
              <a:spcAft>
                <a:spcPts val="0"/>
              </a:spcAft>
              <a:buClr>
                <a:srgbClr val="6C6463"/>
              </a:buClr>
              <a:buSzPts val="1600"/>
              <a:buFont typeface="Arial"/>
              <a:buNone/>
            </a:pPr>
            <a:r>
              <a:rPr b="1" i="0" lang="fr-FR" sz="1600" u="none" cap="none" strike="noStrike">
                <a:solidFill>
                  <a:srgbClr val="6C6463"/>
                </a:solidFill>
                <a:latin typeface="Arial"/>
                <a:ea typeface="Arial"/>
                <a:cs typeface="Arial"/>
                <a:sym typeface="Arial"/>
              </a:rPr>
              <a:t>Papier</a:t>
            </a:r>
            <a:endParaRPr b="1" i="0" sz="1600" u="none" cap="none" strike="noStrike">
              <a:solidFill>
                <a:srgbClr val="6C6463"/>
              </a:solidFill>
              <a:latin typeface="Arial"/>
              <a:ea typeface="Arial"/>
              <a:cs typeface="Arial"/>
              <a:sym typeface="Arial"/>
            </a:endParaRPr>
          </a:p>
          <a:p>
            <a:pPr indent="-457200" lvl="1" marL="857250" marR="0" rtl="0" algn="l">
              <a:lnSpc>
                <a:spcPct val="100000"/>
              </a:lnSpc>
              <a:spcBef>
                <a:spcPts val="600"/>
              </a:spcBef>
              <a:spcAft>
                <a:spcPts val="0"/>
              </a:spcAft>
              <a:buClr>
                <a:srgbClr val="6C6463"/>
              </a:buClr>
              <a:buSzPts val="1600"/>
              <a:buFont typeface="Arial"/>
              <a:buChar char="•"/>
            </a:pPr>
            <a:r>
              <a:rPr b="0" i="0" lang="fr-FR" sz="1400" u="none" cap="none" strike="noStrike">
                <a:solidFill>
                  <a:srgbClr val="6C6463"/>
                </a:solidFill>
                <a:latin typeface="Arial"/>
                <a:ea typeface="Arial"/>
                <a:cs typeface="Arial"/>
                <a:sym typeface="Arial"/>
              </a:rPr>
              <a:t>Registres des établissements</a:t>
            </a:r>
            <a:endParaRPr/>
          </a:p>
          <a:p>
            <a:pPr indent="-457200" lvl="1" marL="857250" marR="0" rtl="0" algn="l">
              <a:lnSpc>
                <a:spcPct val="100000"/>
              </a:lnSpc>
              <a:spcBef>
                <a:spcPts val="800"/>
              </a:spcBef>
              <a:spcAft>
                <a:spcPts val="0"/>
              </a:spcAft>
              <a:buClr>
                <a:srgbClr val="6C6463"/>
              </a:buClr>
              <a:buSzPts val="1600"/>
              <a:buFont typeface="Arial"/>
              <a:buChar char="•"/>
            </a:pPr>
            <a:r>
              <a:rPr b="0" i="0" lang="fr-FR" sz="1400" u="none" cap="none" strike="noStrike">
                <a:solidFill>
                  <a:srgbClr val="6C6463"/>
                </a:solidFill>
                <a:latin typeface="Arial"/>
                <a:ea typeface="Arial"/>
                <a:cs typeface="Arial"/>
                <a:sym typeface="Arial"/>
              </a:rPr>
              <a:t>Rapports du ministère de la santé</a:t>
            </a:r>
            <a:endParaRPr/>
          </a:p>
          <a:p>
            <a:pPr indent="-457200" lvl="1" marL="857250" marR="0" rtl="0" algn="l">
              <a:lnSpc>
                <a:spcPct val="100000"/>
              </a:lnSpc>
              <a:spcBef>
                <a:spcPts val="800"/>
              </a:spcBef>
              <a:spcAft>
                <a:spcPts val="0"/>
              </a:spcAft>
              <a:buClr>
                <a:srgbClr val="6C6463"/>
              </a:buClr>
              <a:buSzPts val="1600"/>
              <a:buFont typeface="Arial"/>
              <a:buChar char="•"/>
            </a:pPr>
            <a:r>
              <a:rPr b="0" i="0" lang="fr-FR" sz="1400" u="none" cap="none" strike="noStrike">
                <a:solidFill>
                  <a:srgbClr val="6C6463"/>
                </a:solidFill>
                <a:latin typeface="Arial"/>
                <a:ea typeface="Arial"/>
                <a:cs typeface="Arial"/>
                <a:sym typeface="Arial"/>
              </a:rPr>
              <a:t>Blocs-notes</a:t>
            </a:r>
            <a:br>
              <a:rPr b="0" i="0" lang="fr-FR" sz="1600" u="none" cap="none" strike="noStrike">
                <a:solidFill>
                  <a:srgbClr val="6C6463"/>
                </a:solidFill>
                <a:latin typeface="Arial"/>
                <a:ea typeface="Arial"/>
                <a:cs typeface="Arial"/>
                <a:sym typeface="Arial"/>
              </a:rPr>
            </a:br>
            <a:endParaRPr b="0" i="0" sz="1600" u="none" cap="none" strike="noStrike">
              <a:solidFill>
                <a:srgbClr val="6C6463"/>
              </a:solidFill>
              <a:latin typeface="Arial"/>
              <a:ea typeface="Arial"/>
              <a:cs typeface="Arial"/>
              <a:sym typeface="Arial"/>
            </a:endParaRPr>
          </a:p>
          <a:p>
            <a:pPr indent="0" lvl="0" marL="0" marR="0" rtl="0" algn="l">
              <a:lnSpc>
                <a:spcPct val="100000"/>
              </a:lnSpc>
              <a:spcBef>
                <a:spcPts val="400"/>
              </a:spcBef>
              <a:spcAft>
                <a:spcPts val="0"/>
              </a:spcAft>
              <a:buClr>
                <a:srgbClr val="6C6463"/>
              </a:buClr>
              <a:buSzPts val="1600"/>
              <a:buFont typeface="Arial"/>
              <a:buNone/>
            </a:pPr>
            <a:r>
              <a:rPr b="1" i="0" lang="fr-FR" sz="1600" u="none" cap="none" strike="noStrike">
                <a:solidFill>
                  <a:srgbClr val="6C6463"/>
                </a:solidFill>
                <a:latin typeface="Arial"/>
                <a:ea typeface="Arial"/>
                <a:cs typeface="Arial"/>
                <a:sym typeface="Arial"/>
              </a:rPr>
              <a:t>Logiciel (Excel)</a:t>
            </a:r>
            <a:endParaRPr/>
          </a:p>
          <a:p>
            <a:pPr indent="-457200" lvl="1" marL="857250" marR="0" rtl="0" algn="l">
              <a:lnSpc>
                <a:spcPct val="100000"/>
              </a:lnSpc>
              <a:spcBef>
                <a:spcPts val="600"/>
              </a:spcBef>
              <a:spcAft>
                <a:spcPts val="0"/>
              </a:spcAft>
              <a:buClr>
                <a:srgbClr val="6C6463"/>
              </a:buClr>
              <a:buSzPts val="1600"/>
              <a:buFont typeface="Arial"/>
              <a:buChar char="•"/>
            </a:pPr>
            <a:r>
              <a:rPr b="0" i="0" lang="fr-FR" sz="1400" u="none" cap="none" strike="noStrike">
                <a:solidFill>
                  <a:srgbClr val="6C6463"/>
                </a:solidFill>
                <a:latin typeface="Arial"/>
                <a:ea typeface="Arial"/>
                <a:cs typeface="Arial"/>
                <a:sym typeface="Arial"/>
              </a:rPr>
              <a:t>Pas de nécessité de réseau</a:t>
            </a:r>
            <a:endParaRPr/>
          </a:p>
          <a:p>
            <a:pPr indent="-457200" lvl="1" marL="857250" marR="0" rtl="0" algn="l">
              <a:lnSpc>
                <a:spcPct val="100000"/>
              </a:lnSpc>
              <a:spcBef>
                <a:spcPts val="800"/>
              </a:spcBef>
              <a:spcAft>
                <a:spcPts val="0"/>
              </a:spcAft>
              <a:buClr>
                <a:srgbClr val="6C6463"/>
              </a:buClr>
              <a:buSzPts val="1600"/>
              <a:buFont typeface="Arial"/>
              <a:buChar char="•"/>
            </a:pPr>
            <a:r>
              <a:rPr b="0" i="0" lang="fr-FR" sz="1400" u="none" cap="none" strike="noStrike">
                <a:solidFill>
                  <a:srgbClr val="6C6463"/>
                </a:solidFill>
                <a:latin typeface="Arial"/>
                <a:ea typeface="Arial"/>
                <a:cs typeface="Arial"/>
                <a:sym typeface="Arial"/>
              </a:rPr>
              <a:t>Visualisations dans un modèle</a:t>
            </a:r>
            <a:endParaRPr/>
          </a:p>
          <a:p>
            <a:pPr indent="-457200" lvl="1" marL="857250" marR="0" rtl="0" algn="l">
              <a:lnSpc>
                <a:spcPct val="100000"/>
              </a:lnSpc>
              <a:spcBef>
                <a:spcPts val="800"/>
              </a:spcBef>
              <a:spcAft>
                <a:spcPts val="0"/>
              </a:spcAft>
              <a:buClr>
                <a:srgbClr val="6C6463"/>
              </a:buClr>
              <a:buSzPts val="1600"/>
              <a:buFont typeface="Arial"/>
              <a:buChar char="•"/>
            </a:pPr>
            <a:r>
              <a:rPr b="0" i="0" lang="fr-FR" sz="1400" u="none" cap="none" strike="noStrike">
                <a:solidFill>
                  <a:srgbClr val="6C6463"/>
                </a:solidFill>
                <a:latin typeface="Arial"/>
                <a:ea typeface="Arial"/>
                <a:cs typeface="Arial"/>
                <a:sym typeface="Arial"/>
              </a:rPr>
              <a:t>Validations dans un modèle</a:t>
            </a:r>
            <a:br>
              <a:rPr b="0" i="0" lang="fr-FR" sz="1600" u="none" cap="none" strike="noStrike">
                <a:solidFill>
                  <a:srgbClr val="6C6463"/>
                </a:solidFill>
                <a:latin typeface="Arial"/>
                <a:ea typeface="Arial"/>
                <a:cs typeface="Arial"/>
                <a:sym typeface="Arial"/>
              </a:rPr>
            </a:br>
            <a:endParaRPr b="0" i="0" sz="1600" u="none" cap="none" strike="noStrike">
              <a:solidFill>
                <a:srgbClr val="6C6463"/>
              </a:solidFill>
              <a:latin typeface="Arial"/>
              <a:ea typeface="Arial"/>
              <a:cs typeface="Arial"/>
              <a:sym typeface="Arial"/>
            </a:endParaRPr>
          </a:p>
          <a:p>
            <a:pPr indent="0" lvl="0" marL="0" marR="0" rtl="0" algn="l">
              <a:lnSpc>
                <a:spcPct val="100000"/>
              </a:lnSpc>
              <a:spcBef>
                <a:spcPts val="400"/>
              </a:spcBef>
              <a:spcAft>
                <a:spcPts val="0"/>
              </a:spcAft>
              <a:buClr>
                <a:srgbClr val="6C6463"/>
              </a:buClr>
              <a:buSzPts val="1600"/>
              <a:buFont typeface="Arial"/>
              <a:buNone/>
            </a:pPr>
            <a:r>
              <a:rPr b="1" i="0" lang="fr-FR" sz="1600" u="none" cap="none" strike="noStrike">
                <a:solidFill>
                  <a:srgbClr val="6C6463"/>
                </a:solidFill>
                <a:latin typeface="Arial"/>
                <a:ea typeface="Arial"/>
                <a:cs typeface="Arial"/>
                <a:sym typeface="Arial"/>
              </a:rPr>
              <a:t>Saisie directe en ligne par le biais d'un ordinateur de bureau ou d'un appareil intelligent/tablette</a:t>
            </a:r>
            <a:endParaRPr b="1" i="0" sz="1600" u="none" cap="none" strike="noStrike">
              <a:solidFill>
                <a:srgbClr val="6C6463"/>
              </a:solidFill>
              <a:latin typeface="Arial"/>
              <a:ea typeface="Arial"/>
              <a:cs typeface="Arial"/>
              <a:sym typeface="Arial"/>
            </a:endParaRPr>
          </a:p>
          <a:p>
            <a:pPr indent="-457200" lvl="1" marL="857250" marR="0" rtl="0" algn="l">
              <a:lnSpc>
                <a:spcPct val="100000"/>
              </a:lnSpc>
              <a:spcBef>
                <a:spcPts val="600"/>
              </a:spcBef>
              <a:spcAft>
                <a:spcPts val="0"/>
              </a:spcAft>
              <a:buClr>
                <a:srgbClr val="6C6463"/>
              </a:buClr>
              <a:buSzPts val="1600"/>
              <a:buFont typeface="Arial"/>
              <a:buChar char="•"/>
            </a:pPr>
            <a:r>
              <a:rPr b="0" i="0" lang="fr-FR" sz="1400" u="none" cap="none" strike="noStrike">
                <a:solidFill>
                  <a:srgbClr val="6C6463"/>
                </a:solidFill>
                <a:latin typeface="Arial"/>
                <a:ea typeface="Arial"/>
                <a:cs typeface="Arial"/>
                <a:sym typeface="Arial"/>
              </a:rPr>
              <a:t>Site web pour la saisie des données et l'importation directe</a:t>
            </a:r>
            <a:endParaRPr/>
          </a:p>
          <a:p>
            <a:pPr indent="-457200" lvl="1" marL="857250" marR="0" rtl="0" algn="l">
              <a:lnSpc>
                <a:spcPct val="100000"/>
              </a:lnSpc>
              <a:spcBef>
                <a:spcPts val="800"/>
              </a:spcBef>
              <a:spcAft>
                <a:spcPts val="0"/>
              </a:spcAft>
              <a:buClr>
                <a:srgbClr val="6C6463"/>
              </a:buClr>
              <a:buSzPts val="1600"/>
              <a:buFont typeface="Arial"/>
              <a:buChar char="•"/>
            </a:pPr>
            <a:r>
              <a:rPr b="0" i="0" lang="fr-FR" sz="1400" u="none" cap="none" strike="noStrike">
                <a:solidFill>
                  <a:srgbClr val="6C6463"/>
                </a:solidFill>
                <a:latin typeface="Arial"/>
                <a:ea typeface="Arial"/>
                <a:cs typeface="Arial"/>
                <a:sym typeface="Arial"/>
              </a:rPr>
              <a:t>Saisie automatisée des données </a:t>
            </a:r>
            <a:endParaRPr/>
          </a:p>
          <a:p>
            <a:pPr indent="-457200" lvl="1" marL="857250" marR="0" rtl="0" algn="l">
              <a:lnSpc>
                <a:spcPct val="100000"/>
              </a:lnSpc>
              <a:spcBef>
                <a:spcPts val="800"/>
              </a:spcBef>
              <a:spcAft>
                <a:spcPts val="0"/>
              </a:spcAft>
              <a:buClr>
                <a:srgbClr val="6C6463"/>
              </a:buClr>
              <a:buSzPts val="1600"/>
              <a:buFont typeface="Arial"/>
              <a:buChar char="•"/>
            </a:pPr>
            <a:r>
              <a:rPr b="0" i="0" lang="fr-FR" sz="1400" u="none" cap="none" strike="noStrike">
                <a:solidFill>
                  <a:srgbClr val="6C6463"/>
                </a:solidFill>
                <a:latin typeface="Arial"/>
                <a:ea typeface="Arial"/>
                <a:cs typeface="Arial"/>
                <a:sym typeface="Arial"/>
              </a:rPr>
              <a:t>DATIM ou DHIS2 (logiciel d'information sanitaire de district 2)</a:t>
            </a:r>
            <a:endParaRPr b="0" i="0" sz="1400" u="none" cap="none" strike="noStrike">
              <a:solidFill>
                <a:srgbClr val="6C6463"/>
              </a:solidFill>
              <a:latin typeface="Arial"/>
              <a:ea typeface="Arial"/>
              <a:cs typeface="Arial"/>
              <a:sym typeface="Arial"/>
            </a:endParaRPr>
          </a:p>
          <a:p>
            <a:pPr indent="-355600" lvl="1" marL="857250" marR="0" rtl="0" algn="l">
              <a:lnSpc>
                <a:spcPct val="100000"/>
              </a:lnSpc>
              <a:spcBef>
                <a:spcPts val="1200"/>
              </a:spcBef>
              <a:spcAft>
                <a:spcPts val="0"/>
              </a:spcAft>
              <a:buClr>
                <a:srgbClr val="6C6463"/>
              </a:buClr>
              <a:buSzPts val="1600"/>
              <a:buFont typeface="Arial"/>
              <a:buNone/>
            </a:pPr>
            <a:r>
              <a:t/>
            </a:r>
            <a:endParaRPr b="0" i="0" sz="1600" u="none" cap="none" strike="noStrike">
              <a:solidFill>
                <a:srgbClr val="6C6463"/>
              </a:solidFill>
              <a:latin typeface="Arial"/>
              <a:ea typeface="Arial"/>
              <a:cs typeface="Arial"/>
              <a:sym typeface="Arial"/>
            </a:endParaRPr>
          </a:p>
        </p:txBody>
      </p:sp>
      <p:pic>
        <p:nvPicPr>
          <p:cNvPr descr="Graphical user interface, application&#10;&#10;Description automatically generated" id="302" name="Google Shape;302;p46"/>
          <p:cNvPicPr preferRelativeResize="0"/>
          <p:nvPr/>
        </p:nvPicPr>
        <p:blipFill rotWithShape="1">
          <a:blip r:embed="rId3">
            <a:alphaModFix/>
          </a:blip>
          <a:srcRect b="0" l="0" r="0" t="0"/>
          <a:stretch/>
        </p:blipFill>
        <p:spPr>
          <a:xfrm>
            <a:off x="5667741" y="963862"/>
            <a:ext cx="2094428" cy="224461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47"/>
          <p:cNvSpPr txBox="1"/>
          <p:nvPr>
            <p:ph idx="1" type="body"/>
          </p:nvPr>
        </p:nvSpPr>
        <p:spPr>
          <a:xfrm>
            <a:off x="686104" y="1286662"/>
            <a:ext cx="7772400" cy="3174900"/>
          </a:xfrm>
          <a:prstGeom prst="rect">
            <a:avLst/>
          </a:prstGeom>
          <a:noFill/>
          <a:ln>
            <a:noFill/>
          </a:ln>
        </p:spPr>
        <p:txBody>
          <a:bodyPr anchorCtr="0" anchor="t" bIns="91175" lIns="91175" spcFirstLastPara="1" rIns="91175" wrap="square" tIns="91175">
            <a:noAutofit/>
          </a:bodyPr>
          <a:lstStyle/>
          <a:p>
            <a:pPr indent="0" lvl="0" marL="0" marR="0" rtl="0" algn="l">
              <a:lnSpc>
                <a:spcPct val="134375"/>
              </a:lnSpc>
              <a:spcBef>
                <a:spcPts val="300"/>
              </a:spcBef>
              <a:spcAft>
                <a:spcPts val="0"/>
              </a:spcAft>
              <a:buSzPts val="1600"/>
              <a:buNone/>
            </a:pPr>
            <a:r>
              <a:rPr b="0" i="0" lang="fr-FR" sz="1600" u="none" cap="none" strike="noStrike">
                <a:solidFill>
                  <a:srgbClr val="FFFFFF"/>
                </a:solidFill>
                <a:latin typeface="Arial"/>
                <a:ea typeface="Arial"/>
                <a:cs typeface="Arial"/>
                <a:sym typeface="Arial"/>
              </a:rPr>
              <a:t>Pisa</a:t>
            </a:r>
            <a:endParaRPr/>
          </a:p>
          <a:p>
            <a:pPr indent="0" lvl="0" marL="0" marR="0" rtl="0" algn="l">
              <a:lnSpc>
                <a:spcPct val="134375"/>
              </a:lnSpc>
              <a:spcBef>
                <a:spcPts val="300"/>
              </a:spcBef>
              <a:spcAft>
                <a:spcPts val="0"/>
              </a:spcAft>
              <a:buSzPts val="1600"/>
              <a:buNone/>
            </a:pPr>
            <a:r>
              <a:rPr b="0" i="0" lang="fr-FR" sz="1600" u="none" cap="none" strike="noStrike">
                <a:solidFill>
                  <a:srgbClr val="FFFFFF"/>
                </a:solidFill>
                <a:latin typeface="Arial"/>
                <a:ea typeface="Arial"/>
                <a:cs typeface="Arial"/>
                <a:sym typeface="Arial"/>
              </a:rPr>
              <a:t>Chief Strategic Information Officer</a:t>
            </a:r>
            <a:br>
              <a:rPr b="0" i="0" lang="fr-FR" sz="1600" u="none" cap="none" strike="noStrike">
                <a:solidFill>
                  <a:srgbClr val="FFFFFF"/>
                </a:solidFill>
                <a:latin typeface="Arial"/>
                <a:ea typeface="Arial"/>
                <a:cs typeface="Arial"/>
                <a:sym typeface="Arial"/>
              </a:rPr>
            </a:br>
            <a:r>
              <a:rPr b="0" i="0" lang="fr-FR" sz="1600" u="none" cap="none" strike="noStrike">
                <a:solidFill>
                  <a:srgbClr val="FFFFFF"/>
                </a:solidFill>
                <a:latin typeface="Arial"/>
                <a:ea typeface="Arial"/>
                <a:cs typeface="Arial"/>
                <a:sym typeface="Arial"/>
              </a:rPr>
              <a:t>Right to Care (Group)</a:t>
            </a:r>
            <a:br>
              <a:rPr b="0" i="0" lang="fr-FR" sz="1600" u="none" cap="none" strike="noStrike">
                <a:solidFill>
                  <a:srgbClr val="FFFFFF"/>
                </a:solidFill>
                <a:latin typeface="Arial"/>
                <a:ea typeface="Arial"/>
                <a:cs typeface="Arial"/>
                <a:sym typeface="Arial"/>
              </a:rPr>
            </a:br>
            <a:r>
              <a:rPr b="0" i="0" lang="fr-FR" sz="1600" u="none" cap="none" strike="noStrike">
                <a:solidFill>
                  <a:srgbClr val="FFFFFF"/>
                </a:solidFill>
                <a:latin typeface="Arial"/>
                <a:ea typeface="Arial"/>
                <a:cs typeface="Arial"/>
                <a:sym typeface="Arial"/>
              </a:rPr>
              <a:t>November 2022</a:t>
            </a:r>
            <a:endParaRPr/>
          </a:p>
          <a:p>
            <a:pPr indent="0" lvl="0" marL="127000" rtl="0" algn="l">
              <a:lnSpc>
                <a:spcPct val="100000"/>
              </a:lnSpc>
              <a:spcBef>
                <a:spcPts val="0"/>
              </a:spcBef>
              <a:spcAft>
                <a:spcPts val="0"/>
              </a:spcAft>
              <a:buSzPts val="1600"/>
              <a:buNone/>
            </a:pPr>
            <a:r>
              <a:t/>
            </a:r>
            <a:endParaRPr/>
          </a:p>
        </p:txBody>
      </p:sp>
      <p:sp>
        <p:nvSpPr>
          <p:cNvPr id="308" name="Google Shape;308;p47"/>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p>
            <a:pPr indent="0" lvl="0" marL="0" marR="0" rtl="0" algn="r">
              <a:lnSpc>
                <a:spcPct val="100000"/>
              </a:lnSpc>
              <a:spcBef>
                <a:spcPts val="0"/>
              </a:spcBef>
              <a:spcAft>
                <a:spcPts val="0"/>
              </a:spcAft>
              <a:buClr>
                <a:srgbClr val="000000"/>
              </a:buClr>
              <a:buSzPts val="600"/>
              <a:buFont typeface="Arial"/>
              <a:buNone/>
            </a:pPr>
            <a:fld id="{00000000-1234-1234-1234-123412341234}" type="slidenum">
              <a:rPr b="0" i="0" lang="fr-FR" sz="600" u="none" cap="none" strike="noStrike">
                <a:solidFill>
                  <a:srgbClr val="6C6463"/>
                </a:solidFill>
                <a:latin typeface="Cabin"/>
                <a:ea typeface="Cabin"/>
                <a:cs typeface="Cabin"/>
                <a:sym typeface="Cabin"/>
              </a:rPr>
              <a:t>‹#›</a:t>
            </a:fld>
            <a:endParaRPr b="0" i="0" sz="600" u="none" cap="none" strike="noStrike">
              <a:solidFill>
                <a:srgbClr val="6C6463"/>
              </a:solidFill>
              <a:latin typeface="Cabin"/>
              <a:ea typeface="Cabin"/>
              <a:cs typeface="Cabin"/>
              <a:sym typeface="Cabin"/>
            </a:endParaRPr>
          </a:p>
        </p:txBody>
      </p:sp>
      <p:sp>
        <p:nvSpPr>
          <p:cNvPr id="309" name="Google Shape;309;p47"/>
          <p:cNvSpPr txBox="1"/>
          <p:nvPr>
            <p:ph type="title"/>
          </p:nvPr>
        </p:nvSpPr>
        <p:spPr>
          <a:xfrm>
            <a:off x="686104" y="308197"/>
            <a:ext cx="7772400" cy="461700"/>
          </a:xfrm>
          <a:prstGeom prst="rect">
            <a:avLst/>
          </a:prstGeom>
          <a:noFill/>
          <a:ln>
            <a:noFill/>
          </a:ln>
        </p:spPr>
        <p:txBody>
          <a:bodyPr anchorCtr="0" anchor="b" bIns="91175" lIns="91175" spcFirstLastPara="1" rIns="91175" wrap="square" tIns="91175">
            <a:noAutofit/>
          </a:bodyPr>
          <a:lstStyle/>
          <a:p>
            <a:pPr indent="0" lvl="0" marL="0" marR="0" rtl="0" algn="l">
              <a:lnSpc>
                <a:spcPct val="100000"/>
              </a:lnSpc>
              <a:spcBef>
                <a:spcPts val="0"/>
              </a:spcBef>
              <a:spcAft>
                <a:spcPts val="0"/>
              </a:spcAft>
              <a:buSzPts val="1400"/>
              <a:buNone/>
            </a:pPr>
            <a:r>
              <a:rPr lang="fr-FR"/>
              <a:t>Méthodes de soumission des données</a:t>
            </a:r>
            <a:endParaRPr/>
          </a:p>
        </p:txBody>
      </p:sp>
      <p:sp>
        <p:nvSpPr>
          <p:cNvPr id="310" name="Google Shape;310;p47"/>
          <p:cNvSpPr txBox="1"/>
          <p:nvPr/>
        </p:nvSpPr>
        <p:spPr>
          <a:xfrm>
            <a:off x="854766" y="1205453"/>
            <a:ext cx="7772400" cy="3785419"/>
          </a:xfrm>
          <a:prstGeom prst="rect">
            <a:avLst/>
          </a:prstGeom>
          <a:noFill/>
          <a:ln>
            <a:noFill/>
          </a:ln>
        </p:spPr>
        <p:txBody>
          <a:bodyPr anchorCtr="0" anchor="t" bIns="91175" lIns="91175" spcFirstLastPara="1" rIns="91175" wrap="square" tIns="91175">
            <a:normAutofit/>
          </a:bodyPr>
          <a:lstStyle/>
          <a:p>
            <a:pPr indent="-228600" lvl="0" marL="457200" marR="0" rtl="0" algn="l">
              <a:lnSpc>
                <a:spcPct val="90000"/>
              </a:lnSpc>
              <a:spcBef>
                <a:spcPts val="0"/>
              </a:spcBef>
              <a:spcAft>
                <a:spcPts val="0"/>
              </a:spcAft>
              <a:buClr>
                <a:srgbClr val="6C6463"/>
              </a:buClr>
              <a:buSzPts val="1600"/>
              <a:buFont typeface="Arial"/>
              <a:buNone/>
            </a:pPr>
            <a:r>
              <a:t/>
            </a:r>
            <a:endParaRPr b="0" i="0" sz="1800" u="none" cap="none" strike="noStrike">
              <a:solidFill>
                <a:srgbClr val="000000"/>
              </a:solidFill>
              <a:latin typeface="Arial"/>
              <a:ea typeface="Arial"/>
              <a:cs typeface="Arial"/>
              <a:sym typeface="Arial"/>
            </a:endParaRPr>
          </a:p>
        </p:txBody>
      </p:sp>
      <p:sp>
        <p:nvSpPr>
          <p:cNvPr id="311" name="Google Shape;311;p47"/>
          <p:cNvSpPr txBox="1"/>
          <p:nvPr/>
        </p:nvSpPr>
        <p:spPr>
          <a:xfrm>
            <a:off x="685800" y="598016"/>
            <a:ext cx="7772400" cy="3557033"/>
          </a:xfrm>
          <a:prstGeom prst="rect">
            <a:avLst/>
          </a:prstGeom>
          <a:noFill/>
          <a:ln>
            <a:noFill/>
          </a:ln>
        </p:spPr>
        <p:txBody>
          <a:bodyPr anchorCtr="0" anchor="t" bIns="91175" lIns="91175" spcFirstLastPara="1" rIns="91175" wrap="square" tIns="91175">
            <a:noAutofit/>
          </a:bodyPr>
          <a:lstStyle/>
          <a:p>
            <a:pPr indent="0" lvl="0" marL="0" marR="0" rtl="0" algn="l">
              <a:lnSpc>
                <a:spcPct val="100000"/>
              </a:lnSpc>
              <a:spcBef>
                <a:spcPts val="0"/>
              </a:spcBef>
              <a:spcAft>
                <a:spcPts val="0"/>
              </a:spcAft>
              <a:buClr>
                <a:srgbClr val="6C6463"/>
              </a:buClr>
              <a:buSzPts val="1600"/>
              <a:buFont typeface="Arial"/>
              <a:buNone/>
            </a:pPr>
            <a:r>
              <a:rPr b="1" i="0" lang="fr-FR" sz="1600" u="none" cap="none" strike="noStrike">
                <a:solidFill>
                  <a:srgbClr val="6C6463"/>
                </a:solidFill>
                <a:latin typeface="Arial"/>
                <a:ea typeface="Arial"/>
                <a:cs typeface="Arial"/>
                <a:sym typeface="Arial"/>
              </a:rPr>
              <a:t>Traitement manuel des données</a:t>
            </a:r>
            <a:endParaRPr b="0" i="0" sz="1600" u="none" cap="none" strike="noStrike">
              <a:solidFill>
                <a:srgbClr val="6C6463"/>
              </a:solidFill>
              <a:latin typeface="Arial"/>
              <a:ea typeface="Arial"/>
              <a:cs typeface="Arial"/>
              <a:sym typeface="Arial"/>
            </a:endParaRPr>
          </a:p>
          <a:p>
            <a:pPr indent="-457200" lvl="1" marL="857250" marR="0" rtl="0" algn="l">
              <a:lnSpc>
                <a:spcPct val="100000"/>
              </a:lnSpc>
              <a:spcBef>
                <a:spcPts val="800"/>
              </a:spcBef>
              <a:spcAft>
                <a:spcPts val="0"/>
              </a:spcAft>
              <a:buClr>
                <a:srgbClr val="6C6463"/>
              </a:buClr>
              <a:buSzPts val="1600"/>
              <a:buFont typeface="Arial"/>
              <a:buChar char="•"/>
            </a:pPr>
            <a:r>
              <a:rPr b="0" i="0" lang="fr-FR" sz="1600" u="none" cap="none" strike="noStrike">
                <a:solidFill>
                  <a:srgbClr val="6C6463"/>
                </a:solidFill>
                <a:latin typeface="Arial"/>
                <a:ea typeface="Arial"/>
                <a:cs typeface="Arial"/>
                <a:sym typeface="Arial"/>
              </a:rPr>
              <a:t>Collecte physique de fichiers</a:t>
            </a:r>
            <a:endParaRPr/>
          </a:p>
          <a:p>
            <a:pPr indent="-457200" lvl="1" marL="857250" marR="0" rtl="0" algn="l">
              <a:lnSpc>
                <a:spcPct val="100000"/>
              </a:lnSpc>
              <a:spcBef>
                <a:spcPts val="800"/>
              </a:spcBef>
              <a:spcAft>
                <a:spcPts val="0"/>
              </a:spcAft>
              <a:buClr>
                <a:srgbClr val="6C6463"/>
              </a:buClr>
              <a:buSzPts val="1600"/>
              <a:buFont typeface="Arial"/>
              <a:buChar char="•"/>
            </a:pPr>
            <a:r>
              <a:rPr b="0" i="0" lang="fr-FR" sz="1600" u="none" cap="none" strike="noStrike">
                <a:solidFill>
                  <a:srgbClr val="6C6463"/>
                </a:solidFill>
                <a:latin typeface="Arial"/>
                <a:ea typeface="Arial"/>
                <a:cs typeface="Arial"/>
                <a:sym typeface="Arial"/>
              </a:rPr>
              <a:t>Envoi de messages électroniques ou WhatsApp</a:t>
            </a:r>
            <a:br>
              <a:rPr b="0" i="0" lang="fr-FR" sz="1600" u="none" cap="none" strike="noStrike">
                <a:solidFill>
                  <a:srgbClr val="6C6463"/>
                </a:solidFill>
                <a:latin typeface="Arial"/>
                <a:ea typeface="Arial"/>
                <a:cs typeface="Arial"/>
                <a:sym typeface="Arial"/>
              </a:rPr>
            </a:br>
            <a:endParaRPr b="0" i="0" sz="1600" u="none" cap="none" strike="noStrike">
              <a:solidFill>
                <a:srgbClr val="6C6463"/>
              </a:solidFill>
              <a:latin typeface="Arial"/>
              <a:ea typeface="Arial"/>
              <a:cs typeface="Arial"/>
              <a:sym typeface="Arial"/>
            </a:endParaRPr>
          </a:p>
          <a:p>
            <a:pPr indent="0" lvl="0" marL="0" marR="0" rtl="0" algn="l">
              <a:lnSpc>
                <a:spcPct val="100000"/>
              </a:lnSpc>
              <a:spcBef>
                <a:spcPts val="0"/>
              </a:spcBef>
              <a:spcAft>
                <a:spcPts val="0"/>
              </a:spcAft>
              <a:buClr>
                <a:srgbClr val="6C6463"/>
              </a:buClr>
              <a:buSzPts val="1600"/>
              <a:buFont typeface="Arial"/>
              <a:buNone/>
            </a:pPr>
            <a:r>
              <a:rPr b="1" i="0" lang="fr-FR" sz="1600" u="none" cap="none" strike="noStrike">
                <a:solidFill>
                  <a:srgbClr val="6C6463"/>
                </a:solidFill>
                <a:latin typeface="Arial"/>
                <a:ea typeface="Arial"/>
                <a:cs typeface="Arial"/>
                <a:sym typeface="Arial"/>
              </a:rPr>
              <a:t>Base de données en réseau</a:t>
            </a:r>
            <a:endParaRPr/>
          </a:p>
          <a:p>
            <a:pPr indent="-457200" lvl="1" marL="857250" marR="0" rtl="0" algn="l">
              <a:lnSpc>
                <a:spcPct val="100000"/>
              </a:lnSpc>
              <a:spcBef>
                <a:spcPts val="800"/>
              </a:spcBef>
              <a:spcAft>
                <a:spcPts val="0"/>
              </a:spcAft>
              <a:buClr>
                <a:srgbClr val="6C6463"/>
              </a:buClr>
              <a:buSzPts val="1600"/>
              <a:buFont typeface="Arial"/>
              <a:buChar char="•"/>
            </a:pPr>
            <a:r>
              <a:rPr b="0" i="0" lang="fr-FR" sz="1600" u="none" cap="none" strike="noStrike">
                <a:solidFill>
                  <a:srgbClr val="6C6463"/>
                </a:solidFill>
                <a:latin typeface="Arial"/>
                <a:ea typeface="Arial"/>
                <a:cs typeface="Arial"/>
                <a:sym typeface="Arial"/>
              </a:rPr>
              <a:t>Protocole de transfert de fichiers sécurisé (SFTP)</a:t>
            </a:r>
            <a:endParaRPr/>
          </a:p>
          <a:p>
            <a:pPr indent="-457200" lvl="1" marL="857250" marR="0" rtl="0" algn="l">
              <a:lnSpc>
                <a:spcPct val="100000"/>
              </a:lnSpc>
              <a:spcBef>
                <a:spcPts val="800"/>
              </a:spcBef>
              <a:spcAft>
                <a:spcPts val="0"/>
              </a:spcAft>
              <a:buClr>
                <a:srgbClr val="6C6463"/>
              </a:buClr>
              <a:buSzPts val="1600"/>
              <a:buFont typeface="Arial"/>
              <a:buChar char="•"/>
            </a:pPr>
            <a:r>
              <a:rPr b="0" i="0" lang="fr-FR" sz="1600" u="none" cap="none" strike="noStrike">
                <a:solidFill>
                  <a:srgbClr val="6C6463"/>
                </a:solidFill>
                <a:latin typeface="Arial"/>
                <a:ea typeface="Arial"/>
                <a:cs typeface="Arial"/>
                <a:sym typeface="Arial"/>
              </a:rPr>
              <a:t>Soumissions par courrier électronique</a:t>
            </a:r>
            <a:br>
              <a:rPr b="0" i="0" lang="fr-FR" sz="1600" u="none" cap="none" strike="noStrike">
                <a:solidFill>
                  <a:srgbClr val="6C6463"/>
                </a:solidFill>
                <a:latin typeface="Arial"/>
                <a:ea typeface="Arial"/>
                <a:cs typeface="Arial"/>
                <a:sym typeface="Arial"/>
              </a:rPr>
            </a:br>
            <a:endParaRPr b="0" i="0" sz="1600" u="none" cap="none" strike="noStrike">
              <a:solidFill>
                <a:srgbClr val="6C6463"/>
              </a:solidFill>
              <a:latin typeface="Arial"/>
              <a:ea typeface="Arial"/>
              <a:cs typeface="Arial"/>
              <a:sym typeface="Arial"/>
            </a:endParaRPr>
          </a:p>
          <a:p>
            <a:pPr indent="0" lvl="0" marL="0" marR="0" rtl="0" algn="l">
              <a:lnSpc>
                <a:spcPct val="100000"/>
              </a:lnSpc>
              <a:spcBef>
                <a:spcPts val="0"/>
              </a:spcBef>
              <a:spcAft>
                <a:spcPts val="0"/>
              </a:spcAft>
              <a:buClr>
                <a:srgbClr val="6C6463"/>
              </a:buClr>
              <a:buSzPts val="1600"/>
              <a:buFont typeface="Arial"/>
              <a:buNone/>
            </a:pPr>
            <a:r>
              <a:rPr b="1" i="0" lang="fr-FR" sz="1600" u="none" cap="none" strike="noStrike">
                <a:solidFill>
                  <a:srgbClr val="6C6463"/>
                </a:solidFill>
                <a:latin typeface="Arial"/>
                <a:ea typeface="Arial"/>
                <a:cs typeface="Arial"/>
                <a:sym typeface="Arial"/>
              </a:rPr>
              <a:t>Saisie directe en ligne</a:t>
            </a:r>
            <a:endParaRPr/>
          </a:p>
          <a:p>
            <a:pPr indent="-457200" lvl="1" marL="857250" marR="0" rtl="0" algn="l">
              <a:lnSpc>
                <a:spcPct val="100000"/>
              </a:lnSpc>
              <a:spcBef>
                <a:spcPts val="800"/>
              </a:spcBef>
              <a:spcAft>
                <a:spcPts val="0"/>
              </a:spcAft>
              <a:buClr>
                <a:srgbClr val="6C6463"/>
              </a:buClr>
              <a:buSzPts val="1600"/>
              <a:buFont typeface="Arial"/>
              <a:buChar char="•"/>
            </a:pPr>
            <a:r>
              <a:rPr b="0" i="0" lang="fr-FR" sz="1600" u="none" cap="none" strike="noStrike">
                <a:solidFill>
                  <a:srgbClr val="6C6463"/>
                </a:solidFill>
                <a:latin typeface="Arial"/>
                <a:ea typeface="Arial"/>
                <a:cs typeface="Arial"/>
                <a:sym typeface="Arial"/>
              </a:rPr>
              <a:t>Site web pour la saisie des données et l'importation directe (formulaires web, procédures d'importation intégrées)</a:t>
            </a:r>
            <a:endParaRPr/>
          </a:p>
          <a:p>
            <a:pPr indent="-285750" lvl="2" marL="1143000" marR="0" rtl="0" algn="l">
              <a:lnSpc>
                <a:spcPct val="100000"/>
              </a:lnSpc>
              <a:spcBef>
                <a:spcPts val="800"/>
              </a:spcBef>
              <a:spcAft>
                <a:spcPts val="0"/>
              </a:spcAft>
              <a:buClr>
                <a:srgbClr val="6C6463"/>
              </a:buClr>
              <a:buSzPts val="1600"/>
              <a:buFont typeface="Arial"/>
              <a:buChar char="•"/>
            </a:pPr>
            <a:r>
              <a:rPr b="0" i="0" lang="fr-FR" sz="1400" u="none" cap="none" strike="noStrike">
                <a:solidFill>
                  <a:srgbClr val="6C6463"/>
                </a:solidFill>
                <a:latin typeface="Arial"/>
                <a:ea typeface="Arial"/>
                <a:cs typeface="Arial"/>
                <a:sym typeface="Arial"/>
              </a:rPr>
              <a:t>Ex: DATIM, DHIS2…</a:t>
            </a:r>
            <a:endParaRPr/>
          </a:p>
          <a:p>
            <a:pPr indent="0" lvl="0" marL="0" marR="0" rtl="0" algn="l">
              <a:lnSpc>
                <a:spcPct val="100000"/>
              </a:lnSpc>
              <a:spcBef>
                <a:spcPts val="0"/>
              </a:spcBef>
              <a:spcAft>
                <a:spcPts val="0"/>
              </a:spcAft>
              <a:buClr>
                <a:srgbClr val="6C6463"/>
              </a:buClr>
              <a:buSzPts val="1600"/>
              <a:buFont typeface="Arial"/>
              <a:buNone/>
            </a:pPr>
            <a:r>
              <a:rPr b="0" i="0" lang="fr-FR" sz="1600" u="none" cap="none" strike="noStrike">
                <a:solidFill>
                  <a:srgbClr val="6C6463"/>
                </a:solidFill>
                <a:latin typeface="Arial"/>
                <a:ea typeface="Arial"/>
                <a:cs typeface="Arial"/>
                <a:sym typeface="Arial"/>
              </a:rPr>
              <a:t>La plupart des outils de traitement des données sont une combinaison de ces trois éléments, en fonction des ressources disponibles au niveau de la soumission, de la révision et de l'interaction des données.</a:t>
            </a:r>
            <a:endParaRPr/>
          </a:p>
        </p:txBody>
      </p:sp>
      <p:pic>
        <p:nvPicPr>
          <p:cNvPr descr="Blockchain outline" id="312" name="Google Shape;312;p47"/>
          <p:cNvPicPr preferRelativeResize="0"/>
          <p:nvPr/>
        </p:nvPicPr>
        <p:blipFill rotWithShape="1">
          <a:blip r:embed="rId3">
            <a:alphaModFix/>
          </a:blip>
          <a:srcRect b="0" l="0" r="0" t="0"/>
          <a:stretch/>
        </p:blipFill>
        <p:spPr>
          <a:xfrm>
            <a:off x="6192902" y="655890"/>
            <a:ext cx="2275908" cy="227590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48"/>
          <p:cNvSpPr txBox="1"/>
          <p:nvPr>
            <p:ph idx="1" type="body"/>
          </p:nvPr>
        </p:nvSpPr>
        <p:spPr>
          <a:xfrm>
            <a:off x="686104" y="1286662"/>
            <a:ext cx="7772400" cy="3174900"/>
          </a:xfrm>
          <a:prstGeom prst="rect">
            <a:avLst/>
          </a:prstGeom>
          <a:noFill/>
          <a:ln>
            <a:noFill/>
          </a:ln>
        </p:spPr>
        <p:txBody>
          <a:bodyPr anchorCtr="0" anchor="t" bIns="91175" lIns="91175" spcFirstLastPara="1" rIns="91175" wrap="square" tIns="91175">
            <a:noAutofit/>
          </a:bodyPr>
          <a:lstStyle/>
          <a:p>
            <a:pPr indent="0" lvl="0" marL="0" marR="0" rtl="0" algn="l">
              <a:lnSpc>
                <a:spcPct val="134375"/>
              </a:lnSpc>
              <a:spcBef>
                <a:spcPts val="300"/>
              </a:spcBef>
              <a:spcAft>
                <a:spcPts val="0"/>
              </a:spcAft>
              <a:buSzPts val="1600"/>
              <a:buNone/>
            </a:pPr>
            <a:r>
              <a:rPr b="0" i="0" lang="fr-FR" sz="1600" u="none" cap="none" strike="noStrike">
                <a:solidFill>
                  <a:srgbClr val="FFFFFF"/>
                </a:solidFill>
                <a:latin typeface="Arial"/>
                <a:ea typeface="Arial"/>
                <a:cs typeface="Arial"/>
                <a:sym typeface="Arial"/>
              </a:rPr>
              <a:t>Pisa</a:t>
            </a:r>
            <a:endParaRPr/>
          </a:p>
          <a:p>
            <a:pPr indent="0" lvl="0" marL="0" marR="0" rtl="0" algn="l">
              <a:lnSpc>
                <a:spcPct val="134375"/>
              </a:lnSpc>
              <a:spcBef>
                <a:spcPts val="300"/>
              </a:spcBef>
              <a:spcAft>
                <a:spcPts val="0"/>
              </a:spcAft>
              <a:buSzPts val="1600"/>
              <a:buNone/>
            </a:pPr>
            <a:r>
              <a:rPr b="0" i="0" lang="fr-FR" sz="1600" u="none" cap="none" strike="noStrike">
                <a:solidFill>
                  <a:srgbClr val="FFFFFF"/>
                </a:solidFill>
                <a:latin typeface="Arial"/>
                <a:ea typeface="Arial"/>
                <a:cs typeface="Arial"/>
                <a:sym typeface="Arial"/>
              </a:rPr>
              <a:t>Chief Strategic Information Officer</a:t>
            </a:r>
            <a:br>
              <a:rPr b="0" i="0" lang="fr-FR" sz="1600" u="none" cap="none" strike="noStrike">
                <a:solidFill>
                  <a:srgbClr val="FFFFFF"/>
                </a:solidFill>
                <a:latin typeface="Arial"/>
                <a:ea typeface="Arial"/>
                <a:cs typeface="Arial"/>
                <a:sym typeface="Arial"/>
              </a:rPr>
            </a:br>
            <a:r>
              <a:rPr b="0" i="0" lang="fr-FR" sz="1600" u="none" cap="none" strike="noStrike">
                <a:solidFill>
                  <a:srgbClr val="FFFFFF"/>
                </a:solidFill>
                <a:latin typeface="Arial"/>
                <a:ea typeface="Arial"/>
                <a:cs typeface="Arial"/>
                <a:sym typeface="Arial"/>
              </a:rPr>
              <a:t>Right to Care (Group)</a:t>
            </a:r>
            <a:br>
              <a:rPr b="0" i="0" lang="fr-FR" sz="1600" u="none" cap="none" strike="noStrike">
                <a:solidFill>
                  <a:srgbClr val="FFFFFF"/>
                </a:solidFill>
                <a:latin typeface="Arial"/>
                <a:ea typeface="Arial"/>
                <a:cs typeface="Arial"/>
                <a:sym typeface="Arial"/>
              </a:rPr>
            </a:br>
            <a:r>
              <a:rPr b="0" i="0" lang="fr-FR" sz="1600" u="none" cap="none" strike="noStrike">
                <a:solidFill>
                  <a:srgbClr val="FFFFFF"/>
                </a:solidFill>
                <a:latin typeface="Arial"/>
                <a:ea typeface="Arial"/>
                <a:cs typeface="Arial"/>
                <a:sym typeface="Arial"/>
              </a:rPr>
              <a:t>November 2022</a:t>
            </a:r>
            <a:endParaRPr/>
          </a:p>
          <a:p>
            <a:pPr indent="0" lvl="0" marL="127000" rtl="0" algn="l">
              <a:lnSpc>
                <a:spcPct val="100000"/>
              </a:lnSpc>
              <a:spcBef>
                <a:spcPts val="0"/>
              </a:spcBef>
              <a:spcAft>
                <a:spcPts val="0"/>
              </a:spcAft>
              <a:buSzPts val="1600"/>
              <a:buNone/>
            </a:pPr>
            <a:r>
              <a:t/>
            </a:r>
            <a:endParaRPr/>
          </a:p>
        </p:txBody>
      </p:sp>
      <p:sp>
        <p:nvSpPr>
          <p:cNvPr id="318" name="Google Shape;318;p48"/>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p>
            <a:pPr indent="0" lvl="0" marL="0" marR="0" rtl="0" algn="r">
              <a:lnSpc>
                <a:spcPct val="100000"/>
              </a:lnSpc>
              <a:spcBef>
                <a:spcPts val="0"/>
              </a:spcBef>
              <a:spcAft>
                <a:spcPts val="0"/>
              </a:spcAft>
              <a:buClr>
                <a:srgbClr val="000000"/>
              </a:buClr>
              <a:buSzPts val="600"/>
              <a:buFont typeface="Arial"/>
              <a:buNone/>
            </a:pPr>
            <a:fld id="{00000000-1234-1234-1234-123412341234}" type="slidenum">
              <a:rPr b="0" i="0" lang="fr-FR" sz="600" u="none" cap="none" strike="noStrike">
                <a:solidFill>
                  <a:srgbClr val="6C6463"/>
                </a:solidFill>
                <a:latin typeface="Cabin"/>
                <a:ea typeface="Cabin"/>
                <a:cs typeface="Cabin"/>
                <a:sym typeface="Cabin"/>
              </a:rPr>
              <a:t>‹#›</a:t>
            </a:fld>
            <a:endParaRPr b="0" i="0" sz="600" u="none" cap="none" strike="noStrike">
              <a:solidFill>
                <a:srgbClr val="6C6463"/>
              </a:solidFill>
              <a:latin typeface="Cabin"/>
              <a:ea typeface="Cabin"/>
              <a:cs typeface="Cabin"/>
              <a:sym typeface="Cabin"/>
            </a:endParaRPr>
          </a:p>
        </p:txBody>
      </p:sp>
      <p:sp>
        <p:nvSpPr>
          <p:cNvPr id="319" name="Google Shape;319;p48"/>
          <p:cNvSpPr txBox="1"/>
          <p:nvPr>
            <p:ph type="title"/>
          </p:nvPr>
        </p:nvSpPr>
        <p:spPr>
          <a:xfrm>
            <a:off x="649880" y="401633"/>
            <a:ext cx="7772400" cy="461700"/>
          </a:xfrm>
          <a:prstGeom prst="rect">
            <a:avLst/>
          </a:prstGeom>
          <a:noFill/>
          <a:ln>
            <a:noFill/>
          </a:ln>
        </p:spPr>
        <p:txBody>
          <a:bodyPr anchorCtr="0" anchor="b" bIns="91175" lIns="91175" spcFirstLastPara="1" rIns="91175" wrap="square" tIns="91175">
            <a:noAutofit/>
          </a:bodyPr>
          <a:lstStyle/>
          <a:p>
            <a:pPr indent="0" lvl="0" marL="0" marR="0" rtl="0" algn="l">
              <a:lnSpc>
                <a:spcPct val="100000"/>
              </a:lnSpc>
              <a:spcBef>
                <a:spcPts val="0"/>
              </a:spcBef>
              <a:spcAft>
                <a:spcPts val="0"/>
              </a:spcAft>
              <a:buSzPts val="1400"/>
              <a:buNone/>
            </a:pPr>
            <a:r>
              <a:rPr lang="fr-FR"/>
              <a:t>Méthodes de vérification des données</a:t>
            </a:r>
            <a:endParaRPr/>
          </a:p>
        </p:txBody>
      </p:sp>
      <p:sp>
        <p:nvSpPr>
          <p:cNvPr id="320" name="Google Shape;320;p48"/>
          <p:cNvSpPr txBox="1"/>
          <p:nvPr/>
        </p:nvSpPr>
        <p:spPr>
          <a:xfrm>
            <a:off x="580431" y="975472"/>
            <a:ext cx="7808016" cy="3589270"/>
          </a:xfrm>
          <a:prstGeom prst="rect">
            <a:avLst/>
          </a:prstGeom>
          <a:noFill/>
          <a:ln>
            <a:noFill/>
          </a:ln>
        </p:spPr>
        <p:txBody>
          <a:bodyPr anchorCtr="0" anchor="t" bIns="91175" lIns="91175" spcFirstLastPara="1" rIns="91175" wrap="square" tIns="91175">
            <a:noAutofit/>
          </a:bodyPr>
          <a:lstStyle/>
          <a:p>
            <a:pPr indent="0" lvl="0" marL="0" marR="0" rtl="0" algn="l">
              <a:lnSpc>
                <a:spcPct val="100000"/>
              </a:lnSpc>
              <a:spcBef>
                <a:spcPts val="0"/>
              </a:spcBef>
              <a:spcAft>
                <a:spcPts val="0"/>
              </a:spcAft>
              <a:buClr>
                <a:srgbClr val="6C6463"/>
              </a:buClr>
              <a:buSzPts val="1600"/>
              <a:buFont typeface="Arial"/>
              <a:buNone/>
            </a:pPr>
            <a:r>
              <a:rPr b="1" i="0" lang="fr-FR" sz="1600" u="none" cap="none" strike="noStrike">
                <a:solidFill>
                  <a:srgbClr val="6C6463"/>
                </a:solidFill>
                <a:latin typeface="Arial"/>
                <a:ea typeface="Arial"/>
                <a:cs typeface="Arial"/>
                <a:sym typeface="Arial"/>
              </a:rPr>
              <a:t>Formules de vérification</a:t>
            </a:r>
            <a:endParaRPr/>
          </a:p>
          <a:p>
            <a:pPr indent="-457200" lvl="1" marL="857250" marR="0" rtl="0" algn="l">
              <a:lnSpc>
                <a:spcPct val="100000"/>
              </a:lnSpc>
              <a:spcBef>
                <a:spcPts val="800"/>
              </a:spcBef>
              <a:spcAft>
                <a:spcPts val="0"/>
              </a:spcAft>
              <a:buClr>
                <a:srgbClr val="6C6463"/>
              </a:buClr>
              <a:buSzPts val="1600"/>
              <a:buFont typeface="Arial"/>
              <a:buChar char="•"/>
            </a:pPr>
            <a:r>
              <a:rPr b="0" i="0" lang="fr-FR" sz="1600" u="none" cap="none" strike="noStrike">
                <a:solidFill>
                  <a:srgbClr val="6C6463"/>
                </a:solidFill>
                <a:latin typeface="Arial"/>
                <a:ea typeface="Arial"/>
                <a:cs typeface="Arial"/>
                <a:sym typeface="Arial"/>
              </a:rPr>
              <a:t>Vérifications des modèles </a:t>
            </a:r>
            <a:r>
              <a:rPr b="0" i="0" lang="fr-FR" sz="1600" u="none" cap="none" strike="noStrike">
                <a:solidFill>
                  <a:srgbClr val="FF0000"/>
                </a:solidFill>
                <a:latin typeface="Arial"/>
                <a:ea typeface="Arial"/>
                <a:cs typeface="Arial"/>
                <a:sym typeface="Arial"/>
              </a:rPr>
              <a:t>( voir diapo suivant pour demonstration)</a:t>
            </a:r>
            <a:r>
              <a:rPr b="0" i="0" lang="fr-FR" sz="1600" u="none" cap="none" strike="noStrike">
                <a:solidFill>
                  <a:schemeClr val="dk1"/>
                </a:solidFill>
                <a:latin typeface="Arial"/>
                <a:ea typeface="Arial"/>
                <a:cs typeface="Arial"/>
                <a:sym typeface="Arial"/>
              </a:rPr>
              <a:t> </a:t>
            </a:r>
            <a:endParaRPr b="0" i="0" sz="1600" u="none" cap="none" strike="noStrike">
              <a:solidFill>
                <a:schemeClr val="dk1"/>
              </a:solidFill>
              <a:latin typeface="Arial"/>
              <a:ea typeface="Arial"/>
              <a:cs typeface="Arial"/>
              <a:sym typeface="Arial"/>
            </a:endParaRPr>
          </a:p>
          <a:p>
            <a:pPr indent="-457200" lvl="1" marL="857250" marR="0" rtl="0" algn="l">
              <a:lnSpc>
                <a:spcPct val="100000"/>
              </a:lnSpc>
              <a:spcBef>
                <a:spcPts val="800"/>
              </a:spcBef>
              <a:spcAft>
                <a:spcPts val="0"/>
              </a:spcAft>
              <a:buClr>
                <a:srgbClr val="6C6463"/>
              </a:buClr>
              <a:buSzPts val="1600"/>
              <a:buFont typeface="Arial"/>
              <a:buChar char="•"/>
            </a:pPr>
            <a:r>
              <a:rPr b="0" i="0" lang="fr-FR" sz="1600" u="none" cap="none" strike="noStrike">
                <a:solidFill>
                  <a:srgbClr val="6C6463"/>
                </a:solidFill>
                <a:latin typeface="Arial"/>
                <a:ea typeface="Arial"/>
                <a:cs typeface="Arial"/>
                <a:sym typeface="Arial"/>
              </a:rPr>
              <a:t>Vérifications en ligne de la capture en direct</a:t>
            </a:r>
            <a:endParaRPr/>
          </a:p>
          <a:p>
            <a:pPr indent="-457200" lvl="2" marL="1314450" marR="0" rtl="0" algn="l">
              <a:lnSpc>
                <a:spcPct val="100000"/>
              </a:lnSpc>
              <a:spcBef>
                <a:spcPts val="800"/>
              </a:spcBef>
              <a:spcAft>
                <a:spcPts val="0"/>
              </a:spcAft>
              <a:buClr>
                <a:srgbClr val="6C6463"/>
              </a:buClr>
              <a:buSzPts val="1600"/>
              <a:buFont typeface="Arial"/>
              <a:buChar char="•"/>
            </a:pPr>
            <a:r>
              <a:rPr b="0" i="0" lang="fr-FR" sz="1600" u="none" cap="none" strike="noStrike">
                <a:solidFill>
                  <a:srgbClr val="6C6463"/>
                </a:solidFill>
                <a:latin typeface="Arial"/>
                <a:ea typeface="Arial"/>
                <a:cs typeface="Arial"/>
                <a:sym typeface="Arial"/>
              </a:rPr>
              <a:t>Vérifications de l'intégrité des données et requêtes de données</a:t>
            </a:r>
            <a:endParaRPr/>
          </a:p>
          <a:p>
            <a:pPr indent="-355600" lvl="2" marL="1314450" marR="0" rtl="0" algn="l">
              <a:lnSpc>
                <a:spcPct val="100000"/>
              </a:lnSpc>
              <a:spcBef>
                <a:spcPts val="800"/>
              </a:spcBef>
              <a:spcAft>
                <a:spcPts val="0"/>
              </a:spcAft>
              <a:buClr>
                <a:srgbClr val="6C6463"/>
              </a:buClr>
              <a:buSzPts val="1600"/>
              <a:buFont typeface="Arial"/>
              <a:buNone/>
            </a:pPr>
            <a:r>
              <a:t/>
            </a:r>
            <a:endParaRPr b="0" i="0" sz="1600" u="none" cap="none" strike="noStrike">
              <a:solidFill>
                <a:srgbClr val="6C6463"/>
              </a:solidFill>
              <a:latin typeface="Arial"/>
              <a:ea typeface="Arial"/>
              <a:cs typeface="Arial"/>
              <a:sym typeface="Arial"/>
            </a:endParaRPr>
          </a:p>
          <a:p>
            <a:pPr indent="0" lvl="0" marL="0" marR="0" rtl="0" algn="l">
              <a:lnSpc>
                <a:spcPct val="100000"/>
              </a:lnSpc>
              <a:spcBef>
                <a:spcPts val="0"/>
              </a:spcBef>
              <a:spcAft>
                <a:spcPts val="0"/>
              </a:spcAft>
              <a:buClr>
                <a:srgbClr val="6C6463"/>
              </a:buClr>
              <a:buSzPts val="1600"/>
              <a:buFont typeface="Arial"/>
              <a:buNone/>
            </a:pPr>
            <a:r>
              <a:rPr b="1" i="0" lang="fr-FR" sz="1600" u="none" cap="none" strike="noStrike">
                <a:solidFill>
                  <a:srgbClr val="6C6463"/>
                </a:solidFill>
                <a:latin typeface="Arial"/>
                <a:ea typeface="Arial"/>
                <a:cs typeface="Arial"/>
                <a:sym typeface="Arial"/>
              </a:rPr>
              <a:t>Approbations hiérarchiques manuelles</a:t>
            </a:r>
            <a:endParaRPr/>
          </a:p>
          <a:p>
            <a:pPr indent="-457200" lvl="1" marL="857250" marR="0" rtl="0" algn="l">
              <a:lnSpc>
                <a:spcPct val="100000"/>
              </a:lnSpc>
              <a:spcBef>
                <a:spcPts val="800"/>
              </a:spcBef>
              <a:spcAft>
                <a:spcPts val="0"/>
              </a:spcAft>
              <a:buClr>
                <a:srgbClr val="6C6463"/>
              </a:buClr>
              <a:buSzPts val="1600"/>
              <a:buFont typeface="Arial"/>
              <a:buChar char="•"/>
            </a:pPr>
            <a:r>
              <a:rPr b="0" i="0" lang="fr-FR" sz="1600" u="none" cap="none" strike="noStrike">
                <a:solidFill>
                  <a:srgbClr val="6C6463"/>
                </a:solidFill>
                <a:latin typeface="Arial"/>
                <a:ea typeface="Arial"/>
                <a:cs typeface="Arial"/>
                <a:sym typeface="Arial"/>
              </a:rPr>
              <a:t>Révision par le responsable</a:t>
            </a:r>
            <a:endParaRPr/>
          </a:p>
          <a:p>
            <a:pPr indent="-457200" lvl="2" marL="1314450" marR="0" rtl="0" algn="l">
              <a:lnSpc>
                <a:spcPct val="100000"/>
              </a:lnSpc>
              <a:spcBef>
                <a:spcPts val="800"/>
              </a:spcBef>
              <a:spcAft>
                <a:spcPts val="0"/>
              </a:spcAft>
              <a:buClr>
                <a:srgbClr val="6C6463"/>
              </a:buClr>
              <a:buSzPts val="1600"/>
              <a:buFont typeface="Arial"/>
              <a:buChar char="•"/>
            </a:pPr>
            <a:r>
              <a:rPr b="0" i="0" lang="fr-FR" sz="1600" u="none" cap="none" strike="noStrike">
                <a:solidFill>
                  <a:srgbClr val="6C6463"/>
                </a:solidFill>
                <a:latin typeface="Arial"/>
                <a:ea typeface="Arial"/>
                <a:cs typeface="Arial"/>
                <a:sym typeface="Arial"/>
              </a:rPr>
              <a:t>Physique ou logiciel</a:t>
            </a:r>
            <a:endParaRPr/>
          </a:p>
          <a:p>
            <a:pPr indent="-457200" lvl="1" marL="857250" marR="0" rtl="0" algn="l">
              <a:lnSpc>
                <a:spcPct val="100000"/>
              </a:lnSpc>
              <a:spcBef>
                <a:spcPts val="800"/>
              </a:spcBef>
              <a:spcAft>
                <a:spcPts val="0"/>
              </a:spcAft>
              <a:buClr>
                <a:srgbClr val="6C6463"/>
              </a:buClr>
              <a:buSzPts val="1600"/>
              <a:buFont typeface="Arial"/>
              <a:buChar char="•"/>
            </a:pPr>
            <a:r>
              <a:rPr b="0" i="0" lang="fr-FR" sz="1600" u="none" cap="none" strike="noStrike">
                <a:solidFill>
                  <a:srgbClr val="6C6463"/>
                </a:solidFill>
                <a:latin typeface="Arial"/>
                <a:ea typeface="Arial"/>
                <a:cs typeface="Arial"/>
                <a:sym typeface="Arial"/>
              </a:rPr>
              <a:t>Droits d'accès aux données et autorisation des utilisateurs (également intégrés dans DHIS2)</a:t>
            </a:r>
            <a:endParaRPr/>
          </a:p>
        </p:txBody>
      </p:sp>
      <p:pic>
        <p:nvPicPr>
          <p:cNvPr descr="Shape&#10;&#10;Description automatically generated with low confidence" id="321" name="Google Shape;321;p48"/>
          <p:cNvPicPr preferRelativeResize="0"/>
          <p:nvPr/>
        </p:nvPicPr>
        <p:blipFill rotWithShape="1">
          <a:blip r:embed="rId3">
            <a:alphaModFix/>
          </a:blip>
          <a:srcRect b="0" l="0" r="0" t="0"/>
          <a:stretch/>
        </p:blipFill>
        <p:spPr>
          <a:xfrm>
            <a:off x="6986953" y="401633"/>
            <a:ext cx="1738154" cy="168116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49"/>
          <p:cNvSpPr txBox="1"/>
          <p:nvPr>
            <p:ph idx="1" type="body"/>
          </p:nvPr>
        </p:nvSpPr>
        <p:spPr>
          <a:xfrm>
            <a:off x="374401" y="528703"/>
            <a:ext cx="3823200" cy="4175031"/>
          </a:xfrm>
          <a:prstGeom prst="rect">
            <a:avLst/>
          </a:prstGeom>
          <a:noFill/>
          <a:ln>
            <a:noFill/>
          </a:ln>
        </p:spPr>
        <p:txBody>
          <a:bodyPr anchorCtr="0" anchor="t" bIns="91175" lIns="91175" spcFirstLastPara="1" rIns="91175" wrap="square" tIns="91175">
            <a:noAutofit/>
          </a:bodyPr>
          <a:lstStyle/>
          <a:p>
            <a:pPr indent="-200027" lvl="0" marL="200027" rtl="0" algn="l">
              <a:lnSpc>
                <a:spcPct val="100000"/>
              </a:lnSpc>
              <a:spcBef>
                <a:spcPts val="0"/>
              </a:spcBef>
              <a:spcAft>
                <a:spcPts val="0"/>
              </a:spcAft>
              <a:buSzPts val="1600"/>
              <a:buChar char="•"/>
            </a:pPr>
            <a:r>
              <a:rPr lang="fr-FR" sz="1400"/>
              <a:t>Examen de l'onglet des validations dans le modèle</a:t>
            </a:r>
            <a:endParaRPr/>
          </a:p>
          <a:p>
            <a:pPr indent="-257175" lvl="1" marL="657215" rtl="0" algn="l">
              <a:lnSpc>
                <a:spcPct val="100000"/>
              </a:lnSpc>
              <a:spcBef>
                <a:spcPts val="800"/>
              </a:spcBef>
              <a:spcAft>
                <a:spcPts val="0"/>
              </a:spcAft>
              <a:buSzPts val="1600"/>
              <a:buChar char="–"/>
            </a:pPr>
            <a:r>
              <a:rPr lang="fr-FR" sz="1400"/>
              <a:t>Fournit des contrôles logiques au niveau de la saisie des données.</a:t>
            </a:r>
            <a:endParaRPr/>
          </a:p>
          <a:p>
            <a:pPr indent="-257175" lvl="1" marL="657215" rtl="0" algn="l">
              <a:lnSpc>
                <a:spcPct val="100000"/>
              </a:lnSpc>
              <a:spcBef>
                <a:spcPts val="800"/>
              </a:spcBef>
              <a:spcAft>
                <a:spcPts val="0"/>
              </a:spcAft>
              <a:buSzPts val="1600"/>
              <a:buChar char="–"/>
            </a:pPr>
            <a:r>
              <a:rPr lang="fr-FR" sz="1400"/>
              <a:t>Le personnel chargé de la saisie des données peut voir la « règle » en question et l'emplacement des données dans le modèle pour vérifier les données.</a:t>
            </a:r>
            <a:endParaRPr/>
          </a:p>
          <a:p>
            <a:pPr indent="-200027" lvl="0" marL="200027" rtl="0" algn="l">
              <a:lnSpc>
                <a:spcPct val="100000"/>
              </a:lnSpc>
              <a:spcBef>
                <a:spcPts val="0"/>
              </a:spcBef>
              <a:spcAft>
                <a:spcPts val="0"/>
              </a:spcAft>
              <a:buSzPts val="1600"/>
              <a:buChar char="•"/>
            </a:pPr>
            <a:r>
              <a:rPr lang="fr-FR" sz="1400"/>
              <a:t>Création d'une nouvelle feuille ou d'un nouveau tableau pour les formules de validation</a:t>
            </a:r>
            <a:endParaRPr/>
          </a:p>
          <a:p>
            <a:pPr indent="-257174" lvl="1" marL="657227" rtl="0" algn="l">
              <a:lnSpc>
                <a:spcPct val="100000"/>
              </a:lnSpc>
              <a:spcBef>
                <a:spcPts val="800"/>
              </a:spcBef>
              <a:spcAft>
                <a:spcPts val="0"/>
              </a:spcAft>
              <a:buSzPts val="1600"/>
              <a:buChar char="–"/>
            </a:pPr>
            <a:r>
              <a:rPr lang="fr-FR" sz="1400"/>
              <a:t>Commencer la formule par « =»  puis saisir la formule de validation</a:t>
            </a:r>
            <a:endParaRPr/>
          </a:p>
          <a:p>
            <a:pPr indent="-257175" lvl="1" marL="657215" rtl="0" algn="l">
              <a:lnSpc>
                <a:spcPct val="100000"/>
              </a:lnSpc>
              <a:spcBef>
                <a:spcPts val="800"/>
              </a:spcBef>
              <a:spcAft>
                <a:spcPts val="0"/>
              </a:spcAft>
              <a:buSzPts val="1600"/>
              <a:buChar char="–"/>
            </a:pPr>
            <a:r>
              <a:rPr lang="fr-FR" sz="1400"/>
              <a:t>Ex: A1 = B1, A1 &gt; B1, A1 = (B1+C1), (A1 + C1) &lt;= (B1 + D1)…</a:t>
            </a:r>
            <a:endParaRPr/>
          </a:p>
          <a:p>
            <a:pPr indent="-257175" lvl="2" marL="1114403" rtl="0" algn="l">
              <a:lnSpc>
                <a:spcPct val="100000"/>
              </a:lnSpc>
              <a:spcBef>
                <a:spcPts val="800"/>
              </a:spcBef>
              <a:spcAft>
                <a:spcPts val="0"/>
              </a:spcAft>
              <a:buSzPts val="1600"/>
              <a:buChar char="•"/>
            </a:pPr>
            <a:r>
              <a:rPr lang="fr-FR" sz="1400"/>
              <a:t>Vrai ou Faux sera affiché</a:t>
            </a:r>
            <a:endParaRPr/>
          </a:p>
          <a:p>
            <a:pPr indent="-155575" lvl="1" marL="657215" rtl="0" algn="l">
              <a:lnSpc>
                <a:spcPct val="100000"/>
              </a:lnSpc>
              <a:spcBef>
                <a:spcPts val="800"/>
              </a:spcBef>
              <a:spcAft>
                <a:spcPts val="0"/>
              </a:spcAft>
              <a:buSzPts val="1600"/>
              <a:buNone/>
            </a:pPr>
            <a:r>
              <a:t/>
            </a:r>
            <a:endParaRPr/>
          </a:p>
        </p:txBody>
      </p:sp>
      <p:sp>
        <p:nvSpPr>
          <p:cNvPr id="327" name="Google Shape;327;p49"/>
          <p:cNvSpPr txBox="1"/>
          <p:nvPr>
            <p:ph idx="12" type="sldNum"/>
          </p:nvPr>
        </p:nvSpPr>
        <p:spPr>
          <a:xfrm>
            <a:off x="6858000" y="4806072"/>
            <a:ext cx="2133600" cy="184800"/>
          </a:xfrm>
          <a:prstGeom prst="rect">
            <a:avLst/>
          </a:prstGeom>
          <a:noFill/>
          <a:ln>
            <a:noFill/>
          </a:ln>
        </p:spPr>
        <p:txBody>
          <a:bodyPr anchorCtr="0" anchor="ctr" bIns="45575" lIns="91175" spcFirstLastPara="1" rIns="91175" wrap="square" tIns="45575">
            <a:noAutofit/>
          </a:bodyPr>
          <a:lstStyle/>
          <a:p>
            <a:pPr indent="0" lvl="0" marL="0" marR="0" rtl="0" algn="r">
              <a:lnSpc>
                <a:spcPct val="100000"/>
              </a:lnSpc>
              <a:spcBef>
                <a:spcPts val="0"/>
              </a:spcBef>
              <a:spcAft>
                <a:spcPts val="0"/>
              </a:spcAft>
              <a:buClr>
                <a:srgbClr val="000000"/>
              </a:buClr>
              <a:buSzPts val="600"/>
              <a:buFont typeface="Arial"/>
              <a:buNone/>
            </a:pPr>
            <a:fld id="{00000000-1234-1234-1234-123412341234}" type="slidenum">
              <a:rPr b="0" i="0" lang="fr-FR" sz="600" u="none" cap="none" strike="noStrike">
                <a:solidFill>
                  <a:srgbClr val="6C6463"/>
                </a:solidFill>
                <a:latin typeface="Cabin"/>
                <a:ea typeface="Cabin"/>
                <a:cs typeface="Cabin"/>
                <a:sym typeface="Cabin"/>
              </a:rPr>
              <a:t>‹#›</a:t>
            </a:fld>
            <a:endParaRPr b="0" i="0" sz="600" u="none" cap="none" strike="noStrike">
              <a:solidFill>
                <a:srgbClr val="6C6463"/>
              </a:solidFill>
              <a:latin typeface="Cabin"/>
              <a:ea typeface="Cabin"/>
              <a:cs typeface="Cabin"/>
              <a:sym typeface="Cabin"/>
            </a:endParaRPr>
          </a:p>
        </p:txBody>
      </p:sp>
      <p:sp>
        <p:nvSpPr>
          <p:cNvPr id="328" name="Google Shape;328;p49"/>
          <p:cNvSpPr txBox="1"/>
          <p:nvPr>
            <p:ph type="title"/>
          </p:nvPr>
        </p:nvSpPr>
        <p:spPr>
          <a:xfrm>
            <a:off x="686104" y="159404"/>
            <a:ext cx="7772400" cy="461700"/>
          </a:xfrm>
          <a:prstGeom prst="rect">
            <a:avLst/>
          </a:prstGeom>
          <a:noFill/>
          <a:ln>
            <a:noFill/>
          </a:ln>
        </p:spPr>
        <p:txBody>
          <a:bodyPr anchorCtr="0" anchor="b" bIns="91175" lIns="91175" spcFirstLastPara="1" rIns="91175" wrap="square" tIns="91175">
            <a:noAutofit/>
          </a:bodyPr>
          <a:lstStyle/>
          <a:p>
            <a:pPr indent="0" lvl="0" marL="0" marR="0" rtl="0" algn="l">
              <a:lnSpc>
                <a:spcPct val="100000"/>
              </a:lnSpc>
              <a:spcBef>
                <a:spcPts val="0"/>
              </a:spcBef>
              <a:spcAft>
                <a:spcPts val="0"/>
              </a:spcAft>
              <a:buSzPts val="1400"/>
              <a:buNone/>
            </a:pPr>
            <a:r>
              <a:rPr lang="fr-FR" sz="1800">
                <a:solidFill>
                  <a:srgbClr val="BA0C2F"/>
                </a:solidFill>
              </a:rPr>
              <a:t>Validations Excel </a:t>
            </a:r>
            <a:endParaRPr>
              <a:solidFill>
                <a:srgbClr val="AED0FF"/>
              </a:solidFill>
            </a:endParaRPr>
          </a:p>
        </p:txBody>
      </p:sp>
      <p:pic>
        <p:nvPicPr>
          <p:cNvPr id="329" name="Google Shape;329;p49"/>
          <p:cNvPicPr preferRelativeResize="0"/>
          <p:nvPr/>
        </p:nvPicPr>
        <p:blipFill rotWithShape="1">
          <a:blip r:embed="rId3">
            <a:alphaModFix/>
          </a:blip>
          <a:srcRect b="0" l="0" r="0" t="0"/>
          <a:stretch/>
        </p:blipFill>
        <p:spPr>
          <a:xfrm>
            <a:off x="4296868" y="839808"/>
            <a:ext cx="4910400" cy="3552819"/>
          </a:xfrm>
          <a:prstGeom prst="rect">
            <a:avLst/>
          </a:prstGeom>
          <a:noFill/>
          <a:ln>
            <a:noFill/>
          </a:ln>
        </p:spPr>
      </p:pic>
      <p:cxnSp>
        <p:nvCxnSpPr>
          <p:cNvPr id="330" name="Google Shape;330;p49"/>
          <p:cNvCxnSpPr/>
          <p:nvPr/>
        </p:nvCxnSpPr>
        <p:spPr>
          <a:xfrm flipH="1" rot="10800000">
            <a:off x="2423886" y="1032157"/>
            <a:ext cx="3744685" cy="2597375"/>
          </a:xfrm>
          <a:prstGeom prst="straightConnector1">
            <a:avLst/>
          </a:prstGeom>
          <a:noFill/>
          <a:ln cap="flat" cmpd="sng" w="38100">
            <a:solidFill>
              <a:srgbClr val="8B0823"/>
            </a:solidFill>
            <a:prstDash val="solid"/>
            <a:round/>
            <a:headEnd len="sm" w="sm" type="none"/>
            <a:tailEnd len="med" w="med" type="triangle"/>
          </a:ln>
          <a:effectLst>
            <a:outerShdw blurRad="40000" rotWithShape="0" dir="5400000" dist="23000">
              <a:srgbClr val="000000">
                <a:alpha val="34901"/>
              </a:srgbClr>
            </a:outerShdw>
          </a:effectLst>
        </p:spPr>
      </p:cxnSp>
      <p:cxnSp>
        <p:nvCxnSpPr>
          <p:cNvPr id="331" name="Google Shape;331;p49"/>
          <p:cNvCxnSpPr/>
          <p:nvPr/>
        </p:nvCxnSpPr>
        <p:spPr>
          <a:xfrm flipH="1" rot="10800000">
            <a:off x="2914953" y="3737429"/>
            <a:ext cx="2927047" cy="858408"/>
          </a:xfrm>
          <a:prstGeom prst="straightConnector1">
            <a:avLst/>
          </a:prstGeom>
          <a:noFill/>
          <a:ln cap="flat" cmpd="sng" w="38100">
            <a:solidFill>
              <a:schemeClr val="accent1"/>
            </a:solidFill>
            <a:prstDash val="solid"/>
            <a:round/>
            <a:headEnd len="sm" w="sm" type="none"/>
            <a:tailEnd len="med" w="med" type="triangle"/>
          </a:ln>
          <a:effectLst>
            <a:outerShdw blurRad="40000" rotWithShape="0" dir="5400000" dist="23000">
              <a:srgbClr val="000000">
                <a:alpha val="34901"/>
              </a:srgbClr>
            </a:outerShdw>
          </a:effectLst>
        </p:spPr>
      </p:cxn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6.9-Template_4.29.2016">
  <a:themeElements>
    <a:clrScheme name="Custom 2">
      <a:dk1>
        <a:srgbClr val="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