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6" r:id="rId3"/>
    <p:sldMasterId id="2147483717" r:id="rId4"/>
    <p:sldMasterId id="214748371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Lst>
  <p:sldSz cy="6858000" cx="12192000"/>
  <p:notesSz cx="6858000" cy="9144000"/>
  <p:embeddedFontLst>
    <p:embeddedFont>
      <p:font typeface="Quattrocento Sans"/>
      <p:regular r:id="rId40"/>
      <p:bold r:id="rId41"/>
      <p:italic r:id="rId42"/>
      <p:boldItalic r:id="rId43"/>
    </p:embeddedFont>
    <p:embeddedFont>
      <p:font typeface="Gill Sans"/>
      <p:regular r:id="rId44"/>
      <p:bold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QuattrocentoSans-regular.fntdata"/><Relationship Id="rId20" Type="http://schemas.openxmlformats.org/officeDocument/2006/relationships/slide" Target="slides/slide14.xml"/><Relationship Id="rId42" Type="http://schemas.openxmlformats.org/officeDocument/2006/relationships/font" Target="fonts/QuattrocentoSans-italic.fntdata"/><Relationship Id="rId41" Type="http://schemas.openxmlformats.org/officeDocument/2006/relationships/font" Target="fonts/QuattrocentoSans-bold.fntdata"/><Relationship Id="rId22" Type="http://schemas.openxmlformats.org/officeDocument/2006/relationships/slide" Target="slides/slide16.xml"/><Relationship Id="rId44" Type="http://schemas.openxmlformats.org/officeDocument/2006/relationships/font" Target="fonts/GillSans-regular.fntdata"/><Relationship Id="rId21" Type="http://schemas.openxmlformats.org/officeDocument/2006/relationships/slide" Target="slides/slide15.xml"/><Relationship Id="rId43" Type="http://schemas.openxmlformats.org/officeDocument/2006/relationships/font" Target="fonts/QuattrocentoSans-boldItalic.fntdata"/><Relationship Id="rId24" Type="http://schemas.openxmlformats.org/officeDocument/2006/relationships/slide" Target="slides/slide18.xml"/><Relationship Id="rId23" Type="http://schemas.openxmlformats.org/officeDocument/2006/relationships/slide" Target="slides/slide17.xml"/><Relationship Id="rId45" Type="http://schemas.openxmlformats.org/officeDocument/2006/relationships/font" Target="fonts/GillSans-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3.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ece2dd007d_0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g2ece2dd007d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Remarque : cette session sera enregistrée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8" name="Google Shape;49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5" name="Google Shape;50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1" name="Google Shape;51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9" name="Google Shape;51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6" name="Google Shape;52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4" name="Google Shape;53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1" name="Google Shape;54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7" name="Google Shape;547;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4" name="Google Shape;55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1" name="Google Shape;56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0" name="Google Shape;44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8" name="Google Shape;568;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5" name="Google Shape;57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4" name="Google Shape;58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1" name="Google Shape;59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8" name="Google Shape;59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5" name="Google Shape;605;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2" name="Google Shape;61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9" name="Google Shape;619;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6" name="Google Shape;626;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3" name="Google Shape;633;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7" name="Google Shape;44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9" name="Google Shape;639;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6" name="Google Shape;646;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2" name="Google Shape;652;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8" name="Google Shape;658;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4" name="Google Shape;45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2" name="Google Shape;46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9" name="Google Shape;46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 name="Google Shape;47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2" name="Google Shape;48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9" name="Google Shape;48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jpg"/><Relationship Id="rId4" Type="http://schemas.openxmlformats.org/officeDocument/2006/relationships/image" Target="../media/image4.png"/><Relationship Id="rId5"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8.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 Id="rId3" Type="http://schemas.openxmlformats.org/officeDocument/2006/relationships/image" Target="../media/image1.png"/><Relationship Id="rId4" Type="http://schemas.openxmlformats.org/officeDocument/2006/relationships/image" Target="../media/image8.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8.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8.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2.jpg"/><Relationship Id="rId4" Type="http://schemas.openxmlformats.org/officeDocument/2006/relationships/image" Target="../media/image4.png"/><Relationship Id="rId5"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ver - Full Red">
  <p:cSld name="1_Cover - Full Red">
    <p:bg>
      <p:bgPr>
        <a:solidFill>
          <a:srgbClr val="002F6C"/>
        </a:solidFill>
      </p:bgPr>
    </p:bg>
    <p:spTree>
      <p:nvGrpSpPr>
        <p:cNvPr id="15" name="Shape 15"/>
        <p:cNvGrpSpPr/>
        <p:nvPr/>
      </p:nvGrpSpPr>
      <p:grpSpPr>
        <a:xfrm>
          <a:off x="0" y="0"/>
          <a:ext cx="0" cy="0"/>
          <a:chOff x="0" y="0"/>
          <a:chExt cx="0" cy="0"/>
        </a:xfrm>
      </p:grpSpPr>
      <p:sp>
        <p:nvSpPr>
          <p:cNvPr id="16" name="Google Shape;16;p2"/>
          <p:cNvSpPr/>
          <p:nvPr/>
        </p:nvSpPr>
        <p:spPr>
          <a:xfrm>
            <a:off x="1" y="-39453"/>
            <a:ext cx="12192000" cy="1600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lt1"/>
              </a:solidFill>
              <a:latin typeface="Calibri"/>
              <a:ea typeface="Calibri"/>
              <a:cs typeface="Calibri"/>
              <a:sym typeface="Calibri"/>
            </a:endParaRPr>
          </a:p>
        </p:txBody>
      </p:sp>
      <p:pic>
        <p:nvPicPr>
          <p:cNvPr descr="Logo&#10;&#10;Description automatically generated" id="17" name="Google Shape;17;p2"/>
          <p:cNvPicPr preferRelativeResize="0"/>
          <p:nvPr/>
        </p:nvPicPr>
        <p:blipFill rotWithShape="1">
          <a:blip r:embed="rId2">
            <a:alphaModFix/>
          </a:blip>
          <a:srcRect b="0" l="0" r="0" t="0"/>
          <a:stretch/>
        </p:blipFill>
        <p:spPr>
          <a:xfrm>
            <a:off x="8119546" y="134593"/>
            <a:ext cx="3956845" cy="1531057"/>
          </a:xfrm>
          <a:prstGeom prst="rect">
            <a:avLst/>
          </a:prstGeom>
          <a:noFill/>
          <a:ln>
            <a:noFill/>
          </a:ln>
        </p:spPr>
      </p:pic>
      <p:pic>
        <p:nvPicPr>
          <p:cNvPr descr="A picture containing logo&#10;&#10;Description automatically generated" id="18" name="Google Shape;18;p2"/>
          <p:cNvPicPr preferRelativeResize="0"/>
          <p:nvPr/>
        </p:nvPicPr>
        <p:blipFill rotWithShape="1">
          <a:blip r:embed="rId3">
            <a:alphaModFix/>
          </a:blip>
          <a:srcRect b="0" l="0" r="0" t="0"/>
          <a:stretch/>
        </p:blipFill>
        <p:spPr>
          <a:xfrm>
            <a:off x="530074" y="77352"/>
            <a:ext cx="2331524" cy="1369955"/>
          </a:xfrm>
          <a:prstGeom prst="rect">
            <a:avLst/>
          </a:prstGeom>
          <a:noFill/>
          <a:ln>
            <a:noFill/>
          </a:ln>
        </p:spPr>
      </p:pic>
      <p:sp>
        <p:nvSpPr>
          <p:cNvPr id="19" name="Google Shape;19;p2"/>
          <p:cNvSpPr txBox="1"/>
          <p:nvPr>
            <p:ph type="ctrTitle"/>
          </p:nvPr>
        </p:nvSpPr>
        <p:spPr>
          <a:xfrm>
            <a:off x="914400" y="2118713"/>
            <a:ext cx="5181600" cy="1600400"/>
          </a:xfrm>
          <a:prstGeom prst="rect">
            <a:avLst/>
          </a:prstGeom>
          <a:noFill/>
          <a:ln>
            <a:noFill/>
          </a:ln>
        </p:spPr>
        <p:txBody>
          <a:bodyPr anchorCtr="0" anchor="b" bIns="91175" lIns="91175" spcFirstLastPara="1" rIns="91175" wrap="square" tIns="91175">
            <a:noAutofit/>
          </a:bodyPr>
          <a:lstStyle>
            <a:lvl1pPr lvl="0" marR="0" algn="l">
              <a:lnSpc>
                <a:spcPct val="90000"/>
              </a:lnSpc>
              <a:spcBef>
                <a:spcPts val="0"/>
              </a:spcBef>
              <a:spcAft>
                <a:spcPts val="0"/>
              </a:spcAft>
              <a:buClr>
                <a:schemeClr val="lt1"/>
              </a:buClr>
              <a:buSzPts val="1400"/>
              <a:buFont typeface="Calibri"/>
              <a:buNone/>
              <a:defRPr i="0" sz="3200" u="none" cap="none" strike="noStrike">
                <a:solidFill>
                  <a:schemeClr val="lt1"/>
                </a:solidFill>
              </a:defRPr>
            </a:lvl1pPr>
            <a:lvl2pPr lvl="1">
              <a:spcBef>
                <a:spcPts val="0"/>
              </a:spcBef>
              <a:spcAft>
                <a:spcPts val="0"/>
              </a:spcAft>
              <a:buSzPts val="1400"/>
              <a:buNone/>
              <a:defRPr sz="2400"/>
            </a:lvl2pPr>
            <a:lvl3pPr lvl="2">
              <a:spcBef>
                <a:spcPts val="0"/>
              </a:spcBef>
              <a:spcAft>
                <a:spcPts val="0"/>
              </a:spcAft>
              <a:buSzPts val="1400"/>
              <a:buNone/>
              <a:defRPr sz="2400"/>
            </a:lvl3pPr>
            <a:lvl4pPr lvl="3">
              <a:spcBef>
                <a:spcPts val="0"/>
              </a:spcBef>
              <a:spcAft>
                <a:spcPts val="0"/>
              </a:spcAft>
              <a:buSzPts val="1400"/>
              <a:buNone/>
              <a:defRPr sz="2400"/>
            </a:lvl4pPr>
            <a:lvl5pPr lvl="4">
              <a:spcBef>
                <a:spcPts val="0"/>
              </a:spcBef>
              <a:spcAft>
                <a:spcPts val="0"/>
              </a:spcAft>
              <a:buSzPts val="1400"/>
              <a:buNone/>
              <a:defRPr sz="2400"/>
            </a:lvl5pPr>
            <a:lvl6pPr lvl="5">
              <a:spcBef>
                <a:spcPts val="0"/>
              </a:spcBef>
              <a:spcAft>
                <a:spcPts val="0"/>
              </a:spcAft>
              <a:buSzPts val="1400"/>
              <a:buNone/>
              <a:defRPr sz="2400"/>
            </a:lvl6pPr>
            <a:lvl7pPr lvl="6">
              <a:spcBef>
                <a:spcPts val="0"/>
              </a:spcBef>
              <a:spcAft>
                <a:spcPts val="0"/>
              </a:spcAft>
              <a:buSzPts val="1400"/>
              <a:buNone/>
              <a:defRPr sz="2400"/>
            </a:lvl7pPr>
            <a:lvl8pPr lvl="7">
              <a:spcBef>
                <a:spcPts val="0"/>
              </a:spcBef>
              <a:spcAft>
                <a:spcPts val="0"/>
              </a:spcAft>
              <a:buSzPts val="1400"/>
              <a:buNone/>
              <a:defRPr sz="2400"/>
            </a:lvl8pPr>
            <a:lvl9pPr lvl="8">
              <a:spcBef>
                <a:spcPts val="0"/>
              </a:spcBef>
              <a:spcAft>
                <a:spcPts val="0"/>
              </a:spcAft>
              <a:buSzPts val="1400"/>
              <a:buNone/>
              <a:defRPr sz="2400"/>
            </a:lvl9pPr>
          </a:lstStyle>
          <a:p/>
        </p:txBody>
      </p:sp>
      <p:sp>
        <p:nvSpPr>
          <p:cNvPr id="20" name="Google Shape;20;p2"/>
          <p:cNvSpPr txBox="1"/>
          <p:nvPr>
            <p:ph idx="1" type="subTitle"/>
          </p:nvPr>
        </p:nvSpPr>
        <p:spPr>
          <a:xfrm>
            <a:off x="914400" y="4146996"/>
            <a:ext cx="4572000" cy="1600400"/>
          </a:xfrm>
          <a:prstGeom prst="rect">
            <a:avLst/>
          </a:prstGeom>
          <a:noFill/>
          <a:ln>
            <a:noFill/>
          </a:ln>
        </p:spPr>
        <p:txBody>
          <a:bodyPr anchorCtr="0" anchor="t" bIns="91175" lIns="91175" spcFirstLastPara="1" rIns="91175" wrap="square" tIns="91175">
            <a:noAutofit/>
          </a:bodyPr>
          <a:lstStyle>
            <a:lvl1pPr lvl="0" marR="0" algn="l">
              <a:lnSpc>
                <a:spcPct val="90000"/>
              </a:lnSpc>
              <a:spcBef>
                <a:spcPts val="0"/>
              </a:spcBef>
              <a:spcAft>
                <a:spcPts val="0"/>
              </a:spcAft>
              <a:buClr>
                <a:schemeClr val="lt1"/>
              </a:buClr>
              <a:buSzPts val="1600"/>
              <a:buNone/>
              <a:defRPr i="0" sz="2133" u="none" cap="none" strike="noStrike">
                <a:solidFill>
                  <a:schemeClr val="lt1"/>
                </a:solidFill>
              </a:defRPr>
            </a:lvl1pPr>
            <a:lvl2pPr lvl="1" marR="0" algn="ctr">
              <a:lnSpc>
                <a:spcPct val="90000"/>
              </a:lnSpc>
              <a:spcBef>
                <a:spcPts val="1067"/>
              </a:spcBef>
              <a:spcAft>
                <a:spcPts val="0"/>
              </a:spcAft>
              <a:buClr>
                <a:srgbClr val="888888"/>
              </a:buClr>
              <a:buSzPts val="1600"/>
              <a:buNone/>
              <a:defRPr i="0" sz="2133" u="none" cap="none" strike="noStrike">
                <a:solidFill>
                  <a:srgbClr val="888888"/>
                </a:solidFill>
              </a:defRPr>
            </a:lvl2pPr>
            <a:lvl3pPr lvl="2" marR="0" algn="ctr">
              <a:lnSpc>
                <a:spcPct val="90000"/>
              </a:lnSpc>
              <a:spcBef>
                <a:spcPts val="1067"/>
              </a:spcBef>
              <a:spcAft>
                <a:spcPts val="0"/>
              </a:spcAft>
              <a:buClr>
                <a:srgbClr val="888888"/>
              </a:buClr>
              <a:buSzPts val="1800"/>
              <a:buNone/>
              <a:defRPr i="0" sz="2400" u="none" cap="none" strike="noStrike">
                <a:solidFill>
                  <a:srgbClr val="888888"/>
                </a:solidFill>
              </a:defRPr>
            </a:lvl3pPr>
            <a:lvl4pPr lvl="3" marR="0" algn="ctr">
              <a:lnSpc>
                <a:spcPct val="90000"/>
              </a:lnSpc>
              <a:spcBef>
                <a:spcPts val="400"/>
              </a:spcBef>
              <a:spcAft>
                <a:spcPts val="0"/>
              </a:spcAft>
              <a:buClr>
                <a:srgbClr val="888888"/>
              </a:buClr>
              <a:buSzPts val="1600"/>
              <a:buNone/>
              <a:defRPr i="0" sz="2133" u="none" cap="none" strike="noStrike">
                <a:solidFill>
                  <a:srgbClr val="888888"/>
                </a:solidFill>
              </a:defRPr>
            </a:lvl4pPr>
            <a:lvl5pPr lvl="4" marR="0" algn="ctr">
              <a:lnSpc>
                <a:spcPct val="90000"/>
              </a:lnSpc>
              <a:spcBef>
                <a:spcPts val="400"/>
              </a:spcBef>
              <a:spcAft>
                <a:spcPts val="0"/>
              </a:spcAft>
              <a:buClr>
                <a:srgbClr val="888888"/>
              </a:buClr>
              <a:buSzPts val="1400"/>
              <a:buNone/>
              <a:defRPr i="0" sz="1867" u="none" cap="none" strike="noStrike">
                <a:solidFill>
                  <a:srgbClr val="888888"/>
                </a:solidFill>
              </a:defRPr>
            </a:lvl5pPr>
            <a:lvl6pPr lvl="5" marR="0" algn="ctr">
              <a:lnSpc>
                <a:spcPct val="90000"/>
              </a:lnSpc>
              <a:spcBef>
                <a:spcPts val="533"/>
              </a:spcBef>
              <a:spcAft>
                <a:spcPts val="0"/>
              </a:spcAft>
              <a:buClr>
                <a:srgbClr val="888888"/>
              </a:buClr>
              <a:buSzPts val="2000"/>
              <a:buNone/>
              <a:defRPr i="0" sz="2667" u="none" cap="none" strike="noStrike">
                <a:solidFill>
                  <a:srgbClr val="888888"/>
                </a:solidFill>
              </a:defRPr>
            </a:lvl6pPr>
            <a:lvl7pPr lvl="6" marR="0" algn="ctr">
              <a:lnSpc>
                <a:spcPct val="90000"/>
              </a:lnSpc>
              <a:spcBef>
                <a:spcPts val="533"/>
              </a:spcBef>
              <a:spcAft>
                <a:spcPts val="0"/>
              </a:spcAft>
              <a:buClr>
                <a:srgbClr val="888888"/>
              </a:buClr>
              <a:buSzPts val="2000"/>
              <a:buNone/>
              <a:defRPr i="0" sz="2667" u="none" cap="none" strike="noStrike">
                <a:solidFill>
                  <a:srgbClr val="888888"/>
                </a:solidFill>
              </a:defRPr>
            </a:lvl7pPr>
            <a:lvl8pPr lvl="7" marR="0" algn="ctr">
              <a:lnSpc>
                <a:spcPct val="90000"/>
              </a:lnSpc>
              <a:spcBef>
                <a:spcPts val="533"/>
              </a:spcBef>
              <a:spcAft>
                <a:spcPts val="0"/>
              </a:spcAft>
              <a:buClr>
                <a:srgbClr val="888888"/>
              </a:buClr>
              <a:buSzPts val="2000"/>
              <a:buNone/>
              <a:defRPr i="0" sz="2667" u="none" cap="none" strike="noStrike">
                <a:solidFill>
                  <a:srgbClr val="888888"/>
                </a:solidFill>
              </a:defRPr>
            </a:lvl8pPr>
            <a:lvl9pPr lvl="8" marR="0" algn="ctr">
              <a:lnSpc>
                <a:spcPct val="90000"/>
              </a:lnSpc>
              <a:spcBef>
                <a:spcPts val="533"/>
              </a:spcBef>
              <a:spcAft>
                <a:spcPts val="0"/>
              </a:spcAft>
              <a:buClr>
                <a:srgbClr val="888888"/>
              </a:buClr>
              <a:buSzPts val="2000"/>
              <a:buNone/>
              <a:defRPr i="0" sz="2667" u="none" cap="none" strike="noStrike">
                <a:solidFill>
                  <a:srgbClr val="888888"/>
                </a:solidFill>
              </a:defRPr>
            </a:lvl9pPr>
          </a:lstStyle>
          <a:p/>
        </p:txBody>
      </p:sp>
      <p:pic>
        <p:nvPicPr>
          <p:cNvPr id="21" name="Google Shape;21;p2"/>
          <p:cNvPicPr preferRelativeResize="0"/>
          <p:nvPr/>
        </p:nvPicPr>
        <p:blipFill rotWithShape="1">
          <a:blip r:embed="rId4">
            <a:alphaModFix/>
          </a:blip>
          <a:srcRect b="0" l="0" r="0" t="50198"/>
          <a:stretch/>
        </p:blipFill>
        <p:spPr>
          <a:xfrm>
            <a:off x="6545493" y="5903409"/>
            <a:ext cx="5667171" cy="797027"/>
          </a:xfrm>
          <a:prstGeom prst="rect">
            <a:avLst/>
          </a:prstGeom>
          <a:noFill/>
          <a:ln>
            <a:noFill/>
          </a:ln>
        </p:spPr>
      </p:pic>
      <p:pic>
        <p:nvPicPr>
          <p:cNvPr id="22" name="Google Shape;22;p2"/>
          <p:cNvPicPr preferRelativeResize="0"/>
          <p:nvPr/>
        </p:nvPicPr>
        <p:blipFill rotWithShape="1">
          <a:blip r:embed="rId5">
            <a:alphaModFix/>
          </a:blip>
          <a:srcRect b="0" l="0" r="0" t="0"/>
          <a:stretch/>
        </p:blipFill>
        <p:spPr>
          <a:xfrm>
            <a:off x="9875293" y="5482608"/>
            <a:ext cx="1907819" cy="59660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3" name="Shape 73"/>
        <p:cNvGrpSpPr/>
        <p:nvPr/>
      </p:nvGrpSpPr>
      <p:grpSpPr>
        <a:xfrm>
          <a:off x="0" y="0"/>
          <a:ext cx="0" cy="0"/>
          <a:chOff x="0" y="0"/>
          <a:chExt cx="0" cy="0"/>
        </a:xfrm>
      </p:grpSpPr>
      <p:sp>
        <p:nvSpPr>
          <p:cNvPr id="74" name="Google Shape;74;p1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1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6" name="Google Shape;76;p1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7" name="Google Shape;77;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0" name="Shape 80"/>
        <p:cNvGrpSpPr/>
        <p:nvPr/>
      </p:nvGrpSpPr>
      <p:grpSpPr>
        <a:xfrm>
          <a:off x="0" y="0"/>
          <a:ext cx="0" cy="0"/>
          <a:chOff x="0" y="0"/>
          <a:chExt cx="0" cy="0"/>
        </a:xfrm>
      </p:grpSpPr>
      <p:sp>
        <p:nvSpPr>
          <p:cNvPr id="81" name="Google Shape;81;p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12"/>
          <p:cNvSpPr/>
          <p:nvPr>
            <p:ph idx="2" type="pic"/>
          </p:nvPr>
        </p:nvSpPr>
        <p:spPr>
          <a:xfrm>
            <a:off x="5183188" y="987425"/>
            <a:ext cx="6172200" cy="4873625"/>
          </a:xfrm>
          <a:prstGeom prst="rect">
            <a:avLst/>
          </a:prstGeom>
          <a:noFill/>
          <a:ln>
            <a:noFill/>
          </a:ln>
        </p:spPr>
      </p:sp>
      <p:sp>
        <p:nvSpPr>
          <p:cNvPr id="83" name="Google Shape;83;p1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4" name="Google Shape;84;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7" name="Shape 87"/>
        <p:cNvGrpSpPr/>
        <p:nvPr/>
      </p:nvGrpSpPr>
      <p:grpSpPr>
        <a:xfrm>
          <a:off x="0" y="0"/>
          <a:ext cx="0" cy="0"/>
          <a:chOff x="0" y="0"/>
          <a:chExt cx="0" cy="0"/>
        </a:xfrm>
      </p:grpSpPr>
      <p:sp>
        <p:nvSpPr>
          <p:cNvPr id="88" name="Google Shape;88;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1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 name="Google Shape;90;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3" name="Shape 93"/>
        <p:cNvGrpSpPr/>
        <p:nvPr/>
      </p:nvGrpSpPr>
      <p:grpSpPr>
        <a:xfrm>
          <a:off x="0" y="0"/>
          <a:ext cx="0" cy="0"/>
          <a:chOff x="0" y="0"/>
          <a:chExt cx="0" cy="0"/>
        </a:xfrm>
      </p:grpSpPr>
      <p:sp>
        <p:nvSpPr>
          <p:cNvPr id="94" name="Google Shape;94;p1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p1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 name="Google Shape;96;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showMasterSp="0" type="tx">
  <p:cSld name="TITLE_AND_BODY">
    <p:bg>
      <p:bgPr>
        <a:solidFill>
          <a:srgbClr val="FFFFFF"/>
        </a:solidFill>
      </p:bgPr>
    </p:bg>
    <p:spTree>
      <p:nvGrpSpPr>
        <p:cNvPr id="104" name="Shape 104"/>
        <p:cNvGrpSpPr/>
        <p:nvPr/>
      </p:nvGrpSpPr>
      <p:grpSpPr>
        <a:xfrm>
          <a:off x="0" y="0"/>
          <a:ext cx="0" cy="0"/>
          <a:chOff x="0" y="0"/>
          <a:chExt cx="0" cy="0"/>
        </a:xfrm>
      </p:grpSpPr>
      <p:sp>
        <p:nvSpPr>
          <p:cNvPr id="105" name="Google Shape;105;p16"/>
          <p:cNvSpPr/>
          <p:nvPr/>
        </p:nvSpPr>
        <p:spPr>
          <a:xfrm>
            <a:off x="3174" y="6400800"/>
            <a:ext cx="12188830" cy="457200"/>
          </a:xfrm>
          <a:prstGeom prst="rect">
            <a:avLst/>
          </a:prstGeom>
          <a:solidFill>
            <a:schemeClr val="accent1"/>
          </a:solidFill>
          <a:ln>
            <a:noFill/>
          </a:ln>
        </p:spPr>
        <p:txBody>
          <a:bodyPr anchorCtr="0" anchor="t" bIns="45700" lIns="45700" spcFirstLastPara="1" rIns="45700"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06" name="Google Shape;106;p16"/>
          <p:cNvSpPr/>
          <p:nvPr/>
        </p:nvSpPr>
        <p:spPr>
          <a:xfrm>
            <a:off x="13" y="-1"/>
            <a:ext cx="12191990" cy="2108203"/>
          </a:xfrm>
          <a:prstGeom prst="rect">
            <a:avLst/>
          </a:prstGeom>
          <a:solidFill>
            <a:schemeClr val="accent1"/>
          </a:solidFill>
          <a:ln>
            <a:noFill/>
          </a:ln>
        </p:spPr>
        <p:txBody>
          <a:bodyPr anchorCtr="0" anchor="t" bIns="45700" lIns="45700" spcFirstLastPara="1" rIns="45700"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07" name="Google Shape;107;p16"/>
          <p:cNvSpPr txBox="1"/>
          <p:nvPr>
            <p:ph type="title"/>
          </p:nvPr>
        </p:nvSpPr>
        <p:spPr>
          <a:xfrm>
            <a:off x="1097280" y="286605"/>
            <a:ext cx="10058401" cy="1450758"/>
          </a:xfrm>
          <a:prstGeom prst="rect">
            <a:avLst/>
          </a:prstGeom>
          <a:noFill/>
          <a:ln>
            <a:noFill/>
          </a:ln>
        </p:spPr>
        <p:txBody>
          <a:bodyPr anchorCtr="0" anchor="b" bIns="45700" lIns="45700" spcFirstLastPara="1" rIns="45700" wrap="square" tIns="45700">
            <a:normAutofit/>
          </a:bodyPr>
          <a:lstStyle>
            <a:lvl1pPr lvl="0" algn="l">
              <a:lnSpc>
                <a:spcPct val="90000"/>
              </a:lnSpc>
              <a:spcBef>
                <a:spcPts val="0"/>
              </a:spcBef>
              <a:spcAft>
                <a:spcPts val="0"/>
              </a:spcAft>
              <a:buClr>
                <a:srgbClr val="FFFFFF"/>
              </a:buClr>
              <a:buSzPts val="4700"/>
              <a:buFont typeface="Avenir"/>
              <a:buNone/>
              <a:defRPr sz="4700">
                <a:solidFill>
                  <a:srgbClr val="FFFFFF"/>
                </a:solidFill>
                <a:latin typeface="Avenir"/>
                <a:ea typeface="Avenir"/>
                <a:cs typeface="Avenir"/>
                <a:sym typeface="Avenir"/>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p:txBody>
      </p:sp>
      <p:sp>
        <p:nvSpPr>
          <p:cNvPr id="108" name="Google Shape;108;p16"/>
          <p:cNvSpPr txBox="1"/>
          <p:nvPr>
            <p:ph idx="1" type="body"/>
          </p:nvPr>
        </p:nvSpPr>
        <p:spPr>
          <a:xfrm>
            <a:off x="1097280" y="2334860"/>
            <a:ext cx="10058401" cy="3760891"/>
          </a:xfrm>
          <a:prstGeom prst="rect">
            <a:avLst/>
          </a:prstGeom>
          <a:noFill/>
          <a:ln>
            <a:noFill/>
          </a:ln>
        </p:spPr>
        <p:txBody>
          <a:bodyPr anchorCtr="0" anchor="t" bIns="0" lIns="0" spcFirstLastPara="1" rIns="0" wrap="square" tIns="0">
            <a:normAutofit/>
          </a:bodyPr>
          <a:lstStyle>
            <a:lvl1pPr indent="-355600" lvl="0" marL="457200" algn="l">
              <a:lnSpc>
                <a:spcPct val="110000"/>
              </a:lnSpc>
              <a:spcBef>
                <a:spcPts val="1200"/>
              </a:spcBef>
              <a:spcAft>
                <a:spcPts val="0"/>
              </a:spcAft>
              <a:buClr>
                <a:srgbClr val="29A8E7"/>
              </a:buClr>
              <a:buSzPts val="2000"/>
              <a:buFont typeface="Calibri"/>
              <a:buChar char=" "/>
              <a:defRPr>
                <a:solidFill>
                  <a:srgbClr val="404040"/>
                </a:solidFill>
                <a:latin typeface="Avenir"/>
                <a:ea typeface="Avenir"/>
                <a:cs typeface="Avenir"/>
                <a:sym typeface="Avenir"/>
              </a:defRPr>
            </a:lvl1pPr>
            <a:lvl2pPr indent="-355600" lvl="1" marL="914400" algn="l">
              <a:lnSpc>
                <a:spcPct val="110000"/>
              </a:lnSpc>
              <a:spcBef>
                <a:spcPts val="1200"/>
              </a:spcBef>
              <a:spcAft>
                <a:spcPts val="0"/>
              </a:spcAft>
              <a:buClr>
                <a:srgbClr val="29A8E7"/>
              </a:buClr>
              <a:buSzPts val="2000"/>
              <a:buFont typeface="Calibri"/>
              <a:buChar char="◦"/>
              <a:defRPr>
                <a:solidFill>
                  <a:srgbClr val="404040"/>
                </a:solidFill>
                <a:latin typeface="Avenir"/>
                <a:ea typeface="Avenir"/>
                <a:cs typeface="Avenir"/>
                <a:sym typeface="Avenir"/>
              </a:defRPr>
            </a:lvl2pPr>
            <a:lvl3pPr indent="-355600" lvl="2" marL="1371600" algn="l">
              <a:lnSpc>
                <a:spcPct val="110000"/>
              </a:lnSpc>
              <a:spcBef>
                <a:spcPts val="1200"/>
              </a:spcBef>
              <a:spcAft>
                <a:spcPts val="0"/>
              </a:spcAft>
              <a:buClr>
                <a:srgbClr val="29A8E7"/>
              </a:buClr>
              <a:buSzPts val="2000"/>
              <a:buFont typeface="Calibri"/>
              <a:buChar char="◦"/>
              <a:defRPr>
                <a:solidFill>
                  <a:srgbClr val="404040"/>
                </a:solidFill>
                <a:latin typeface="Avenir"/>
                <a:ea typeface="Avenir"/>
                <a:cs typeface="Avenir"/>
                <a:sym typeface="Avenir"/>
              </a:defRPr>
            </a:lvl3pPr>
            <a:lvl4pPr indent="-355600" lvl="3" marL="1828800" algn="l">
              <a:lnSpc>
                <a:spcPct val="110000"/>
              </a:lnSpc>
              <a:spcBef>
                <a:spcPts val="1200"/>
              </a:spcBef>
              <a:spcAft>
                <a:spcPts val="0"/>
              </a:spcAft>
              <a:buClr>
                <a:srgbClr val="29A8E7"/>
              </a:buClr>
              <a:buSzPts val="2000"/>
              <a:buFont typeface="Calibri"/>
              <a:buChar char="◦"/>
              <a:defRPr>
                <a:solidFill>
                  <a:srgbClr val="404040"/>
                </a:solidFill>
                <a:latin typeface="Avenir"/>
                <a:ea typeface="Avenir"/>
                <a:cs typeface="Avenir"/>
                <a:sym typeface="Avenir"/>
              </a:defRPr>
            </a:lvl4pPr>
            <a:lvl5pPr indent="-355600" lvl="4" marL="2286000" algn="l">
              <a:lnSpc>
                <a:spcPct val="110000"/>
              </a:lnSpc>
              <a:spcBef>
                <a:spcPts val="1200"/>
              </a:spcBef>
              <a:spcAft>
                <a:spcPts val="0"/>
              </a:spcAft>
              <a:buClr>
                <a:srgbClr val="29A8E7"/>
              </a:buClr>
              <a:buSzPts val="2000"/>
              <a:buFont typeface="Calibri"/>
              <a:buChar char="◦"/>
              <a:defRPr>
                <a:solidFill>
                  <a:srgbClr val="404040"/>
                </a:solidFill>
                <a:latin typeface="Avenir"/>
                <a:ea typeface="Avenir"/>
                <a:cs typeface="Avenir"/>
                <a:sym typeface="Avenir"/>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sp>
        <p:nvSpPr>
          <p:cNvPr id="109" name="Google Shape;109;p16"/>
          <p:cNvSpPr txBox="1"/>
          <p:nvPr>
            <p:ph idx="12" type="sldNum"/>
          </p:nvPr>
        </p:nvSpPr>
        <p:spPr>
          <a:xfrm>
            <a:off x="10993580" y="6446839"/>
            <a:ext cx="358409" cy="370837"/>
          </a:xfrm>
          <a:prstGeom prst="rect">
            <a:avLst/>
          </a:prstGeom>
          <a:noFill/>
          <a:ln>
            <a:noFill/>
          </a:ln>
        </p:spPr>
        <p:txBody>
          <a:bodyPr anchorCtr="0" anchor="t" bIns="45700" lIns="45700" spcFirstLastPara="1" rIns="45700" wrap="square" tIns="45700">
            <a:spAutoFit/>
          </a:bodyPr>
          <a:lstStyle>
            <a:lvl1pPr indent="0" lvl="0" marL="0" algn="l">
              <a:spcBef>
                <a:spcPts val="0"/>
              </a:spcBef>
              <a:buNone/>
              <a:defRPr sz="1800">
                <a:solidFill>
                  <a:srgbClr val="FFFFFF"/>
                </a:solidFill>
              </a:defRPr>
            </a:lvl1pPr>
            <a:lvl2pPr indent="0" lvl="1" marL="0" algn="l">
              <a:spcBef>
                <a:spcPts val="0"/>
              </a:spcBef>
              <a:buNone/>
              <a:defRPr sz="1800">
                <a:solidFill>
                  <a:srgbClr val="FFFFFF"/>
                </a:solidFill>
              </a:defRPr>
            </a:lvl2pPr>
            <a:lvl3pPr indent="0" lvl="2" marL="0" algn="l">
              <a:spcBef>
                <a:spcPts val="0"/>
              </a:spcBef>
              <a:buNone/>
              <a:defRPr sz="1800">
                <a:solidFill>
                  <a:srgbClr val="FFFFFF"/>
                </a:solidFill>
              </a:defRPr>
            </a:lvl3pPr>
            <a:lvl4pPr indent="0" lvl="3" marL="0" algn="l">
              <a:spcBef>
                <a:spcPts val="0"/>
              </a:spcBef>
              <a:buNone/>
              <a:defRPr sz="1800">
                <a:solidFill>
                  <a:srgbClr val="FFFFFF"/>
                </a:solidFill>
              </a:defRPr>
            </a:lvl4pPr>
            <a:lvl5pPr indent="0" lvl="4" marL="0" algn="l">
              <a:spcBef>
                <a:spcPts val="0"/>
              </a:spcBef>
              <a:buNone/>
              <a:defRPr sz="1800">
                <a:solidFill>
                  <a:srgbClr val="FFFFFF"/>
                </a:solidFill>
              </a:defRPr>
            </a:lvl5pPr>
            <a:lvl6pPr indent="0" lvl="5" marL="0" algn="l">
              <a:spcBef>
                <a:spcPts val="0"/>
              </a:spcBef>
              <a:buNone/>
              <a:defRPr sz="1800">
                <a:solidFill>
                  <a:srgbClr val="FFFFFF"/>
                </a:solidFill>
              </a:defRPr>
            </a:lvl6pPr>
            <a:lvl7pPr indent="0" lvl="6" marL="0" algn="l">
              <a:spcBef>
                <a:spcPts val="0"/>
              </a:spcBef>
              <a:buNone/>
              <a:defRPr sz="1800">
                <a:solidFill>
                  <a:srgbClr val="FFFFFF"/>
                </a:solidFill>
              </a:defRPr>
            </a:lvl7pPr>
            <a:lvl8pPr indent="0" lvl="7" marL="0" algn="l">
              <a:spcBef>
                <a:spcPts val="0"/>
              </a:spcBef>
              <a:buNone/>
              <a:defRPr sz="1800">
                <a:solidFill>
                  <a:srgbClr val="FFFFFF"/>
                </a:solidFill>
              </a:defRPr>
            </a:lvl8pPr>
            <a:lvl9pPr indent="0" lvl="8" marL="0" algn="l">
              <a:spcBef>
                <a:spcPts val="0"/>
              </a:spcBef>
              <a:buNone/>
              <a:defRPr sz="1800">
                <a:solidFill>
                  <a:srgbClr val="FFFFFF"/>
                </a:solidFill>
              </a:defRPr>
            </a:lvl9pPr>
          </a:lstStyle>
          <a:p>
            <a:pPr indent="0" lvl="0" marL="0" rtl="0" algn="l">
              <a:spcBef>
                <a:spcPts val="0"/>
              </a:spcBef>
              <a:spcAft>
                <a:spcPts val="0"/>
              </a:spcAft>
              <a:buNone/>
            </a:pPr>
            <a:fld id="{00000000-1234-1234-1234-123412341234}" type="slidenum">
              <a:rPr lang="en-US"/>
              <a:t>‹#›</a:t>
            </a:fld>
            <a:endParaRPr b="0" i="0" u="none" cap="none" strike="noStrike">
              <a:latin typeface="Gill Sans"/>
              <a:ea typeface="Gill Sans"/>
              <a:cs typeface="Gill Sans"/>
              <a:sym typeface="Gill San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White 3 Content">
  <p:cSld name="Red/White 3 Content">
    <p:bg>
      <p:bgPr>
        <a:solidFill>
          <a:srgbClr val="FFFFFF"/>
        </a:solidFill>
      </p:bgPr>
    </p:bg>
    <p:spTree>
      <p:nvGrpSpPr>
        <p:cNvPr id="110" name="Shape 110"/>
        <p:cNvGrpSpPr/>
        <p:nvPr/>
      </p:nvGrpSpPr>
      <p:grpSpPr>
        <a:xfrm>
          <a:off x="0" y="0"/>
          <a:ext cx="0" cy="0"/>
          <a:chOff x="0" y="0"/>
          <a:chExt cx="0" cy="0"/>
        </a:xfrm>
      </p:grpSpPr>
      <p:sp>
        <p:nvSpPr>
          <p:cNvPr id="111" name="Google Shape;111;p17"/>
          <p:cNvSpPr txBox="1"/>
          <p:nvPr>
            <p:ph idx="1" type="body"/>
          </p:nvPr>
        </p:nvSpPr>
        <p:spPr>
          <a:xfrm>
            <a:off x="914805" y="1600200"/>
            <a:ext cx="3352395" cy="4572000"/>
          </a:xfrm>
          <a:prstGeom prst="rect">
            <a:avLst/>
          </a:prstGeom>
          <a:noFill/>
          <a:ln>
            <a:noFill/>
          </a:ln>
        </p:spPr>
        <p:txBody>
          <a:bodyPr anchorCtr="0" anchor="t" bIns="45700" lIns="45700" spcFirstLastPara="1" rIns="45700" wrap="square" tIns="45700">
            <a:normAutofit/>
          </a:bodyPr>
          <a:lstStyle>
            <a:lvl1pPr indent="-355600" lvl="0" marL="457200" algn="l">
              <a:lnSpc>
                <a:spcPct val="100000"/>
              </a:lnSpc>
              <a:spcBef>
                <a:spcPts val="1200"/>
              </a:spcBef>
              <a:spcAft>
                <a:spcPts val="0"/>
              </a:spcAft>
              <a:buClr>
                <a:schemeClr val="accent3"/>
              </a:buClr>
              <a:buSzPts val="2000"/>
              <a:buChar char="•"/>
              <a:defRPr>
                <a:solidFill>
                  <a:schemeClr val="accent3"/>
                </a:solidFill>
              </a:defRPr>
            </a:lvl1pPr>
            <a:lvl2pPr indent="-355600" lvl="1" marL="914400" algn="l">
              <a:lnSpc>
                <a:spcPct val="100000"/>
              </a:lnSpc>
              <a:spcBef>
                <a:spcPts val="1200"/>
              </a:spcBef>
              <a:spcAft>
                <a:spcPts val="0"/>
              </a:spcAft>
              <a:buClr>
                <a:schemeClr val="accent3"/>
              </a:buClr>
              <a:buSzPts val="2000"/>
              <a:buChar char="–"/>
              <a:defRPr>
                <a:solidFill>
                  <a:schemeClr val="accent3"/>
                </a:solidFill>
              </a:defRPr>
            </a:lvl2pPr>
            <a:lvl3pPr indent="-355600" lvl="2" marL="1371600" algn="l">
              <a:lnSpc>
                <a:spcPct val="100000"/>
              </a:lnSpc>
              <a:spcBef>
                <a:spcPts val="1200"/>
              </a:spcBef>
              <a:spcAft>
                <a:spcPts val="0"/>
              </a:spcAft>
              <a:buClr>
                <a:schemeClr val="accent3"/>
              </a:buClr>
              <a:buSzPts val="2000"/>
              <a:buChar char="•"/>
              <a:defRPr>
                <a:solidFill>
                  <a:schemeClr val="accent3"/>
                </a:solidFill>
              </a:defRPr>
            </a:lvl3pPr>
            <a:lvl4pPr indent="-355600" lvl="3" marL="1828800" algn="l">
              <a:lnSpc>
                <a:spcPct val="100000"/>
              </a:lnSpc>
              <a:spcBef>
                <a:spcPts val="1200"/>
              </a:spcBef>
              <a:spcAft>
                <a:spcPts val="0"/>
              </a:spcAft>
              <a:buClr>
                <a:schemeClr val="accent3"/>
              </a:buClr>
              <a:buSzPts val="2000"/>
              <a:buChar char="–"/>
              <a:defRPr>
                <a:solidFill>
                  <a:schemeClr val="accent3"/>
                </a:solidFill>
              </a:defRPr>
            </a:lvl4pPr>
            <a:lvl5pPr indent="-355600" lvl="4" marL="2286000" algn="l">
              <a:lnSpc>
                <a:spcPct val="100000"/>
              </a:lnSpc>
              <a:spcBef>
                <a:spcPts val="1200"/>
              </a:spcBef>
              <a:spcAft>
                <a:spcPts val="0"/>
              </a:spcAft>
              <a:buClr>
                <a:schemeClr val="accent3"/>
              </a:buClr>
              <a:buSzPts val="2000"/>
              <a:buChar char="»"/>
              <a:defRPr>
                <a:solidFill>
                  <a:schemeClr val="accent3"/>
                </a:solidFill>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sp>
        <p:nvSpPr>
          <p:cNvPr id="112" name="Google Shape;112;p17"/>
          <p:cNvSpPr txBox="1"/>
          <p:nvPr>
            <p:ph type="title"/>
          </p:nvPr>
        </p:nvSpPr>
        <p:spPr>
          <a:xfrm>
            <a:off x="914805" y="457200"/>
            <a:ext cx="10363204" cy="914400"/>
          </a:xfrm>
          <a:prstGeom prst="rect">
            <a:avLst/>
          </a:prstGeom>
          <a:noFill/>
          <a:ln>
            <a:noFill/>
          </a:ln>
        </p:spPr>
        <p:txBody>
          <a:bodyPr anchorCtr="0" anchor="b" bIns="45700" lIns="45700" spcFirstLastPara="1" rIns="45700" wrap="square" tIns="45700">
            <a:norm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p:txBody>
      </p:sp>
      <p:sp>
        <p:nvSpPr>
          <p:cNvPr id="113" name="Google Shape;113;p17"/>
          <p:cNvSpPr txBox="1"/>
          <p:nvPr>
            <p:ph idx="12" type="sldNum"/>
          </p:nvPr>
        </p:nvSpPr>
        <p:spPr>
          <a:xfrm>
            <a:off x="11799907" y="6532246"/>
            <a:ext cx="188894" cy="180337"/>
          </a:xfrm>
          <a:prstGeom prst="rect">
            <a:avLst/>
          </a:prstGeom>
          <a:noFill/>
          <a:ln>
            <a:noFill/>
          </a:ln>
        </p:spPr>
        <p:txBody>
          <a:bodyPr anchorCtr="0" anchor="ctr" bIns="45700" lIns="45700" spcFirstLastPara="1" rIns="45700" wrap="square" tIns="45700">
            <a:spAutoFit/>
          </a:bodyPr>
          <a:lstStyle>
            <a:lvl1pPr indent="0" lvl="0" marL="0" algn="r">
              <a:spcBef>
                <a:spcPts val="0"/>
              </a:spcBef>
              <a:buNone/>
              <a:defRPr sz="600">
                <a:solidFill>
                  <a:schemeClr val="accent3"/>
                </a:solidFill>
                <a:latin typeface="Gill Sans"/>
                <a:ea typeface="Gill Sans"/>
                <a:cs typeface="Gill Sans"/>
                <a:sym typeface="Gill Sans"/>
              </a:defRPr>
            </a:lvl1pPr>
            <a:lvl2pPr indent="0" lvl="1" marL="0" algn="r">
              <a:spcBef>
                <a:spcPts val="0"/>
              </a:spcBef>
              <a:buNone/>
              <a:defRPr sz="600">
                <a:solidFill>
                  <a:schemeClr val="accent3"/>
                </a:solidFill>
                <a:latin typeface="Gill Sans"/>
                <a:ea typeface="Gill Sans"/>
                <a:cs typeface="Gill Sans"/>
                <a:sym typeface="Gill Sans"/>
              </a:defRPr>
            </a:lvl2pPr>
            <a:lvl3pPr indent="0" lvl="2" marL="0" algn="r">
              <a:spcBef>
                <a:spcPts val="0"/>
              </a:spcBef>
              <a:buNone/>
              <a:defRPr sz="600">
                <a:solidFill>
                  <a:schemeClr val="accent3"/>
                </a:solidFill>
                <a:latin typeface="Gill Sans"/>
                <a:ea typeface="Gill Sans"/>
                <a:cs typeface="Gill Sans"/>
                <a:sym typeface="Gill Sans"/>
              </a:defRPr>
            </a:lvl3pPr>
            <a:lvl4pPr indent="0" lvl="3" marL="0" algn="r">
              <a:spcBef>
                <a:spcPts val="0"/>
              </a:spcBef>
              <a:buNone/>
              <a:defRPr sz="600">
                <a:solidFill>
                  <a:schemeClr val="accent3"/>
                </a:solidFill>
                <a:latin typeface="Gill Sans"/>
                <a:ea typeface="Gill Sans"/>
                <a:cs typeface="Gill Sans"/>
                <a:sym typeface="Gill Sans"/>
              </a:defRPr>
            </a:lvl4pPr>
            <a:lvl5pPr indent="0" lvl="4" marL="0" algn="r">
              <a:spcBef>
                <a:spcPts val="0"/>
              </a:spcBef>
              <a:buNone/>
              <a:defRPr sz="600">
                <a:solidFill>
                  <a:schemeClr val="accent3"/>
                </a:solidFill>
                <a:latin typeface="Gill Sans"/>
                <a:ea typeface="Gill Sans"/>
                <a:cs typeface="Gill Sans"/>
                <a:sym typeface="Gill Sans"/>
              </a:defRPr>
            </a:lvl5pPr>
            <a:lvl6pPr indent="0" lvl="5" marL="0" algn="r">
              <a:spcBef>
                <a:spcPts val="0"/>
              </a:spcBef>
              <a:buNone/>
              <a:defRPr sz="600">
                <a:solidFill>
                  <a:schemeClr val="accent3"/>
                </a:solidFill>
                <a:latin typeface="Gill Sans"/>
                <a:ea typeface="Gill Sans"/>
                <a:cs typeface="Gill Sans"/>
                <a:sym typeface="Gill Sans"/>
              </a:defRPr>
            </a:lvl6pPr>
            <a:lvl7pPr indent="0" lvl="6" marL="0" algn="r">
              <a:spcBef>
                <a:spcPts val="0"/>
              </a:spcBef>
              <a:buNone/>
              <a:defRPr sz="600">
                <a:solidFill>
                  <a:schemeClr val="accent3"/>
                </a:solidFill>
                <a:latin typeface="Gill Sans"/>
                <a:ea typeface="Gill Sans"/>
                <a:cs typeface="Gill Sans"/>
                <a:sym typeface="Gill Sans"/>
              </a:defRPr>
            </a:lvl7pPr>
            <a:lvl8pPr indent="0" lvl="7" marL="0" algn="r">
              <a:spcBef>
                <a:spcPts val="0"/>
              </a:spcBef>
              <a:buNone/>
              <a:defRPr sz="600">
                <a:solidFill>
                  <a:schemeClr val="accent3"/>
                </a:solidFill>
                <a:latin typeface="Gill Sans"/>
                <a:ea typeface="Gill Sans"/>
                <a:cs typeface="Gill Sans"/>
                <a:sym typeface="Gill Sans"/>
              </a:defRPr>
            </a:lvl8pPr>
            <a:lvl9pPr indent="0" lvl="8" marL="0" algn="r">
              <a:spcBef>
                <a:spcPts val="0"/>
              </a:spcBef>
              <a:buNone/>
              <a:defRPr sz="600">
                <a:solidFill>
                  <a:schemeClr val="accent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Red/White 1 Content">
  <p:cSld name="1_Red/White 1 Content">
    <p:bg>
      <p:bgPr>
        <a:solidFill>
          <a:srgbClr val="FFFFFF"/>
        </a:solidFill>
      </p:bgPr>
    </p:bg>
    <p:spTree>
      <p:nvGrpSpPr>
        <p:cNvPr id="114" name="Shape 114"/>
        <p:cNvGrpSpPr/>
        <p:nvPr/>
      </p:nvGrpSpPr>
      <p:grpSpPr>
        <a:xfrm>
          <a:off x="0" y="0"/>
          <a:ext cx="0" cy="0"/>
          <a:chOff x="0" y="0"/>
          <a:chExt cx="0" cy="0"/>
        </a:xfrm>
      </p:grpSpPr>
      <p:sp>
        <p:nvSpPr>
          <p:cNvPr id="115" name="Google Shape;115;p18"/>
          <p:cNvSpPr txBox="1"/>
          <p:nvPr>
            <p:ph idx="1" type="body"/>
          </p:nvPr>
        </p:nvSpPr>
        <p:spPr>
          <a:xfrm>
            <a:off x="914400" y="1600200"/>
            <a:ext cx="10363200" cy="4572000"/>
          </a:xfrm>
          <a:prstGeom prst="rect">
            <a:avLst/>
          </a:prstGeom>
          <a:noFill/>
          <a:ln>
            <a:noFill/>
          </a:ln>
        </p:spPr>
        <p:txBody>
          <a:bodyPr anchorCtr="0" anchor="t" bIns="45700" lIns="45700" spcFirstLastPara="1" rIns="45700" wrap="square" tIns="45700">
            <a:normAutofit/>
          </a:bodyPr>
          <a:lstStyle>
            <a:lvl1pPr indent="-342900" lvl="0" marL="457200" algn="l">
              <a:lnSpc>
                <a:spcPct val="100000"/>
              </a:lnSpc>
              <a:spcBef>
                <a:spcPts val="1200"/>
              </a:spcBef>
              <a:spcAft>
                <a:spcPts val="0"/>
              </a:spcAft>
              <a:buClr>
                <a:srgbClr val="635C5B"/>
              </a:buClr>
              <a:buSzPts val="1800"/>
              <a:buChar char="•"/>
              <a:defRPr/>
            </a:lvl1pPr>
            <a:lvl2pPr indent="-342900" lvl="1" marL="914400" algn="l">
              <a:lnSpc>
                <a:spcPct val="100000"/>
              </a:lnSpc>
              <a:spcBef>
                <a:spcPts val="1200"/>
              </a:spcBef>
              <a:spcAft>
                <a:spcPts val="0"/>
              </a:spcAft>
              <a:buClr>
                <a:srgbClr val="635C5B"/>
              </a:buClr>
              <a:buSzPts val="1800"/>
              <a:buChar char="–"/>
              <a:defRPr/>
            </a:lvl2pPr>
            <a:lvl3pPr indent="-342900" lvl="2" marL="1371600" algn="l">
              <a:lnSpc>
                <a:spcPct val="100000"/>
              </a:lnSpc>
              <a:spcBef>
                <a:spcPts val="1200"/>
              </a:spcBef>
              <a:spcAft>
                <a:spcPts val="0"/>
              </a:spcAft>
              <a:buClr>
                <a:srgbClr val="635C5B"/>
              </a:buClr>
              <a:buSzPts val="1800"/>
              <a:buChar char="•"/>
              <a:defRPr/>
            </a:lvl3pPr>
            <a:lvl4pPr indent="-342900" lvl="3" marL="1828800" algn="l">
              <a:lnSpc>
                <a:spcPct val="100000"/>
              </a:lnSpc>
              <a:spcBef>
                <a:spcPts val="1200"/>
              </a:spcBef>
              <a:spcAft>
                <a:spcPts val="0"/>
              </a:spcAft>
              <a:buClr>
                <a:srgbClr val="635C5B"/>
              </a:buClr>
              <a:buSzPts val="1800"/>
              <a:buChar char="–"/>
              <a:defRPr/>
            </a:lvl4pPr>
            <a:lvl5pPr indent="-342900" lvl="4" marL="2286000" algn="l">
              <a:lnSpc>
                <a:spcPct val="100000"/>
              </a:lnSpc>
              <a:spcBef>
                <a:spcPts val="1200"/>
              </a:spcBef>
              <a:spcAft>
                <a:spcPts val="0"/>
              </a:spcAft>
              <a:buClr>
                <a:srgbClr val="635C5B"/>
              </a:buClr>
              <a:buSzPts val="1800"/>
              <a:buChar char="»"/>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sp>
        <p:nvSpPr>
          <p:cNvPr id="116" name="Google Shape;116;p18"/>
          <p:cNvSpPr txBox="1"/>
          <p:nvPr>
            <p:ph type="title"/>
          </p:nvPr>
        </p:nvSpPr>
        <p:spPr>
          <a:xfrm>
            <a:off x="914805" y="457200"/>
            <a:ext cx="10363204" cy="914400"/>
          </a:xfrm>
          <a:prstGeom prst="rect">
            <a:avLst/>
          </a:prstGeom>
          <a:noFill/>
          <a:ln>
            <a:noFill/>
          </a:ln>
        </p:spPr>
        <p:txBody>
          <a:bodyPr anchorCtr="0" anchor="b" bIns="45700" lIns="45700" spcFirstLastPara="1" rIns="45700" wrap="square" tIns="45700">
            <a:norm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p:txBody>
      </p:sp>
      <p:sp>
        <p:nvSpPr>
          <p:cNvPr id="117" name="Google Shape;117;p18"/>
          <p:cNvSpPr txBox="1"/>
          <p:nvPr>
            <p:ph idx="12" type="sldNum"/>
          </p:nvPr>
        </p:nvSpPr>
        <p:spPr>
          <a:xfrm>
            <a:off x="11799907" y="6523100"/>
            <a:ext cx="188894" cy="180337"/>
          </a:xfrm>
          <a:prstGeom prst="rect">
            <a:avLst/>
          </a:prstGeom>
          <a:noFill/>
          <a:ln>
            <a:noFill/>
          </a:ln>
        </p:spPr>
        <p:txBody>
          <a:bodyPr anchorCtr="0" anchor="ctr" bIns="45700" lIns="45700" spcFirstLastPara="1" rIns="45700" wrap="square" tIns="45700">
            <a:spAutoFit/>
          </a:bodyPr>
          <a:lstStyle>
            <a:lvl1pPr indent="0" lvl="0" marL="0" algn="r">
              <a:spcBef>
                <a:spcPts val="0"/>
              </a:spcBef>
              <a:buNone/>
              <a:defRPr sz="600">
                <a:solidFill>
                  <a:schemeClr val="accent3"/>
                </a:solidFill>
                <a:latin typeface="Gill Sans"/>
                <a:ea typeface="Gill Sans"/>
                <a:cs typeface="Gill Sans"/>
                <a:sym typeface="Gill Sans"/>
              </a:defRPr>
            </a:lvl1pPr>
            <a:lvl2pPr indent="0" lvl="1" marL="0" algn="r">
              <a:spcBef>
                <a:spcPts val="0"/>
              </a:spcBef>
              <a:buNone/>
              <a:defRPr sz="600">
                <a:solidFill>
                  <a:schemeClr val="accent3"/>
                </a:solidFill>
                <a:latin typeface="Gill Sans"/>
                <a:ea typeface="Gill Sans"/>
                <a:cs typeface="Gill Sans"/>
                <a:sym typeface="Gill Sans"/>
              </a:defRPr>
            </a:lvl2pPr>
            <a:lvl3pPr indent="0" lvl="2" marL="0" algn="r">
              <a:spcBef>
                <a:spcPts val="0"/>
              </a:spcBef>
              <a:buNone/>
              <a:defRPr sz="600">
                <a:solidFill>
                  <a:schemeClr val="accent3"/>
                </a:solidFill>
                <a:latin typeface="Gill Sans"/>
                <a:ea typeface="Gill Sans"/>
                <a:cs typeface="Gill Sans"/>
                <a:sym typeface="Gill Sans"/>
              </a:defRPr>
            </a:lvl3pPr>
            <a:lvl4pPr indent="0" lvl="3" marL="0" algn="r">
              <a:spcBef>
                <a:spcPts val="0"/>
              </a:spcBef>
              <a:buNone/>
              <a:defRPr sz="600">
                <a:solidFill>
                  <a:schemeClr val="accent3"/>
                </a:solidFill>
                <a:latin typeface="Gill Sans"/>
                <a:ea typeface="Gill Sans"/>
                <a:cs typeface="Gill Sans"/>
                <a:sym typeface="Gill Sans"/>
              </a:defRPr>
            </a:lvl4pPr>
            <a:lvl5pPr indent="0" lvl="4" marL="0" algn="r">
              <a:spcBef>
                <a:spcPts val="0"/>
              </a:spcBef>
              <a:buNone/>
              <a:defRPr sz="600">
                <a:solidFill>
                  <a:schemeClr val="accent3"/>
                </a:solidFill>
                <a:latin typeface="Gill Sans"/>
                <a:ea typeface="Gill Sans"/>
                <a:cs typeface="Gill Sans"/>
                <a:sym typeface="Gill Sans"/>
              </a:defRPr>
            </a:lvl5pPr>
            <a:lvl6pPr indent="0" lvl="5" marL="0" algn="r">
              <a:spcBef>
                <a:spcPts val="0"/>
              </a:spcBef>
              <a:buNone/>
              <a:defRPr sz="600">
                <a:solidFill>
                  <a:schemeClr val="accent3"/>
                </a:solidFill>
                <a:latin typeface="Gill Sans"/>
                <a:ea typeface="Gill Sans"/>
                <a:cs typeface="Gill Sans"/>
                <a:sym typeface="Gill Sans"/>
              </a:defRPr>
            </a:lvl6pPr>
            <a:lvl7pPr indent="0" lvl="6" marL="0" algn="r">
              <a:spcBef>
                <a:spcPts val="0"/>
              </a:spcBef>
              <a:buNone/>
              <a:defRPr sz="600">
                <a:solidFill>
                  <a:schemeClr val="accent3"/>
                </a:solidFill>
                <a:latin typeface="Gill Sans"/>
                <a:ea typeface="Gill Sans"/>
                <a:cs typeface="Gill Sans"/>
                <a:sym typeface="Gill Sans"/>
              </a:defRPr>
            </a:lvl7pPr>
            <a:lvl8pPr indent="0" lvl="7" marL="0" algn="r">
              <a:spcBef>
                <a:spcPts val="0"/>
              </a:spcBef>
              <a:buNone/>
              <a:defRPr sz="600">
                <a:solidFill>
                  <a:schemeClr val="accent3"/>
                </a:solidFill>
                <a:latin typeface="Gill Sans"/>
                <a:ea typeface="Gill Sans"/>
                <a:cs typeface="Gill Sans"/>
                <a:sym typeface="Gill Sans"/>
              </a:defRPr>
            </a:lvl8pPr>
            <a:lvl9pPr indent="0" lvl="8" marL="0" algn="r">
              <a:spcBef>
                <a:spcPts val="0"/>
              </a:spcBef>
              <a:buNone/>
              <a:defRPr sz="600">
                <a:solidFill>
                  <a:schemeClr val="accent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Full Red" type="title">
  <p:cSld name="TITLE">
    <p:bg>
      <p:bgPr>
        <a:solidFill>
          <a:schemeClr val="accent2"/>
        </a:solidFill>
      </p:bgPr>
    </p:bg>
    <p:spTree>
      <p:nvGrpSpPr>
        <p:cNvPr id="118" name="Shape 118"/>
        <p:cNvGrpSpPr/>
        <p:nvPr/>
      </p:nvGrpSpPr>
      <p:grpSpPr>
        <a:xfrm>
          <a:off x="0" y="0"/>
          <a:ext cx="0" cy="0"/>
          <a:chOff x="0" y="0"/>
          <a:chExt cx="0" cy="0"/>
        </a:xfrm>
      </p:grpSpPr>
      <p:sp>
        <p:nvSpPr>
          <p:cNvPr id="119" name="Google Shape;119;p19"/>
          <p:cNvSpPr txBox="1"/>
          <p:nvPr>
            <p:ph type="title"/>
          </p:nvPr>
        </p:nvSpPr>
        <p:spPr>
          <a:xfrm>
            <a:off x="914400" y="2133600"/>
            <a:ext cx="7315200" cy="1600200"/>
          </a:xfrm>
          <a:prstGeom prst="rect">
            <a:avLst/>
          </a:prstGeom>
          <a:noFill/>
          <a:ln>
            <a:noFill/>
          </a:ln>
        </p:spPr>
        <p:txBody>
          <a:bodyPr anchorCtr="0" anchor="b" bIns="45700" lIns="45700" spcFirstLastPara="1" rIns="45700" wrap="square" tIns="45700">
            <a:normAutofit/>
          </a:bodyPr>
          <a:lstStyle>
            <a:lvl1pPr lvl="0" algn="l">
              <a:lnSpc>
                <a:spcPct val="100000"/>
              </a:lnSpc>
              <a:spcBef>
                <a:spcPts val="0"/>
              </a:spcBef>
              <a:spcAft>
                <a:spcPts val="0"/>
              </a:spcAft>
              <a:buClr>
                <a:srgbClr val="FFFFFF"/>
              </a:buClr>
              <a:buSzPts val="3200"/>
              <a:buFont typeface="Gill Sans"/>
              <a:buNone/>
              <a:defRPr sz="3200">
                <a:solidFill>
                  <a:srgbClr val="FFFFFF"/>
                </a:solidFill>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p:txBody>
      </p:sp>
      <p:sp>
        <p:nvSpPr>
          <p:cNvPr id="120" name="Google Shape;120;p19"/>
          <p:cNvSpPr txBox="1"/>
          <p:nvPr>
            <p:ph idx="1" type="body"/>
          </p:nvPr>
        </p:nvSpPr>
        <p:spPr>
          <a:xfrm>
            <a:off x="914400" y="4114800"/>
            <a:ext cx="4572000" cy="1600200"/>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1200"/>
              </a:spcBef>
              <a:spcAft>
                <a:spcPts val="0"/>
              </a:spcAft>
              <a:buClr>
                <a:srgbClr val="FFFFFF"/>
              </a:buClr>
              <a:buSzPts val="1800"/>
              <a:buFont typeface="Gill Sans"/>
              <a:buNone/>
              <a:defRPr sz="1800">
                <a:solidFill>
                  <a:srgbClr val="FFFFFF"/>
                </a:solidFill>
              </a:defRPr>
            </a:lvl1pPr>
            <a:lvl2pPr indent="-228600" lvl="1" marL="914400" algn="l">
              <a:lnSpc>
                <a:spcPct val="100000"/>
              </a:lnSpc>
              <a:spcBef>
                <a:spcPts val="1200"/>
              </a:spcBef>
              <a:spcAft>
                <a:spcPts val="0"/>
              </a:spcAft>
              <a:buClr>
                <a:srgbClr val="FFFFFF"/>
              </a:buClr>
              <a:buSzPts val="1800"/>
              <a:buFont typeface="Gill Sans"/>
              <a:buNone/>
              <a:defRPr sz="1800">
                <a:solidFill>
                  <a:srgbClr val="FFFFFF"/>
                </a:solidFill>
              </a:defRPr>
            </a:lvl2pPr>
            <a:lvl3pPr indent="-228600" lvl="2" marL="1371600" algn="l">
              <a:lnSpc>
                <a:spcPct val="100000"/>
              </a:lnSpc>
              <a:spcBef>
                <a:spcPts val="1200"/>
              </a:spcBef>
              <a:spcAft>
                <a:spcPts val="0"/>
              </a:spcAft>
              <a:buClr>
                <a:srgbClr val="FFFFFF"/>
              </a:buClr>
              <a:buSzPts val="1800"/>
              <a:buFont typeface="Gill Sans"/>
              <a:buNone/>
              <a:defRPr sz="1800">
                <a:solidFill>
                  <a:srgbClr val="FFFFFF"/>
                </a:solidFill>
              </a:defRPr>
            </a:lvl3pPr>
            <a:lvl4pPr indent="-228600" lvl="3" marL="1828800" algn="l">
              <a:lnSpc>
                <a:spcPct val="100000"/>
              </a:lnSpc>
              <a:spcBef>
                <a:spcPts val="1200"/>
              </a:spcBef>
              <a:spcAft>
                <a:spcPts val="0"/>
              </a:spcAft>
              <a:buClr>
                <a:srgbClr val="FFFFFF"/>
              </a:buClr>
              <a:buSzPts val="1800"/>
              <a:buFont typeface="Gill Sans"/>
              <a:buNone/>
              <a:defRPr sz="1800">
                <a:solidFill>
                  <a:srgbClr val="FFFFFF"/>
                </a:solidFill>
              </a:defRPr>
            </a:lvl4pPr>
            <a:lvl5pPr indent="-228600" lvl="4" marL="2286000" algn="l">
              <a:lnSpc>
                <a:spcPct val="100000"/>
              </a:lnSpc>
              <a:spcBef>
                <a:spcPts val="1200"/>
              </a:spcBef>
              <a:spcAft>
                <a:spcPts val="0"/>
              </a:spcAft>
              <a:buClr>
                <a:srgbClr val="FFFFFF"/>
              </a:buClr>
              <a:buSzPts val="1800"/>
              <a:buFont typeface="Gill Sans"/>
              <a:buNone/>
              <a:defRPr sz="1800">
                <a:solidFill>
                  <a:srgbClr val="FFFFFF"/>
                </a:solidFill>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cxnSp>
        <p:nvCxnSpPr>
          <p:cNvPr id="121" name="Google Shape;121;p19"/>
          <p:cNvCxnSpPr/>
          <p:nvPr/>
        </p:nvCxnSpPr>
        <p:spPr>
          <a:xfrm>
            <a:off x="1015999" y="3886200"/>
            <a:ext cx="426723" cy="0"/>
          </a:xfrm>
          <a:prstGeom prst="straightConnector1">
            <a:avLst/>
          </a:prstGeom>
          <a:noFill/>
          <a:ln cap="flat" cmpd="sng" w="19050">
            <a:solidFill>
              <a:srgbClr val="FFFFFF"/>
            </a:solidFill>
            <a:prstDash val="solid"/>
            <a:round/>
            <a:headEnd len="sm" w="sm" type="none"/>
            <a:tailEnd len="sm" w="sm" type="none"/>
          </a:ln>
        </p:spPr>
      </p:cxnSp>
      <p:sp>
        <p:nvSpPr>
          <p:cNvPr id="122" name="Google Shape;122;p19"/>
          <p:cNvSpPr/>
          <p:nvPr/>
        </p:nvSpPr>
        <p:spPr>
          <a:xfrm>
            <a:off x="-8878" y="0"/>
            <a:ext cx="12192005" cy="1578746"/>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pic>
        <p:nvPicPr>
          <p:cNvPr descr="Picture 13" id="123" name="Google Shape;123;p19"/>
          <p:cNvPicPr preferRelativeResize="0"/>
          <p:nvPr/>
        </p:nvPicPr>
        <p:blipFill rotWithShape="1">
          <a:blip r:embed="rId2">
            <a:alphaModFix/>
          </a:blip>
          <a:srcRect b="0" l="0" r="0" t="0"/>
          <a:stretch/>
        </p:blipFill>
        <p:spPr>
          <a:xfrm>
            <a:off x="7766977" y="229254"/>
            <a:ext cx="3465765" cy="1341042"/>
          </a:xfrm>
          <a:prstGeom prst="rect">
            <a:avLst/>
          </a:prstGeom>
          <a:noFill/>
          <a:ln>
            <a:noFill/>
          </a:ln>
        </p:spPr>
      </p:pic>
      <p:pic>
        <p:nvPicPr>
          <p:cNvPr descr="Picture 7" id="124" name="Google Shape;124;p19"/>
          <p:cNvPicPr preferRelativeResize="0"/>
          <p:nvPr/>
        </p:nvPicPr>
        <p:blipFill rotWithShape="1">
          <a:blip r:embed="rId3">
            <a:alphaModFix/>
          </a:blip>
          <a:srcRect b="0" l="0" r="0" t="0"/>
          <a:stretch/>
        </p:blipFill>
        <p:spPr>
          <a:xfrm>
            <a:off x="1322832" y="211333"/>
            <a:ext cx="2042163" cy="1199935"/>
          </a:xfrm>
          <a:prstGeom prst="rect">
            <a:avLst/>
          </a:prstGeom>
          <a:noFill/>
          <a:ln>
            <a:noFill/>
          </a:ln>
        </p:spPr>
      </p:pic>
      <p:sp>
        <p:nvSpPr>
          <p:cNvPr id="125" name="Google Shape;125;p19"/>
          <p:cNvSpPr txBox="1"/>
          <p:nvPr>
            <p:ph idx="12" type="sldNum"/>
          </p:nvPr>
        </p:nvSpPr>
        <p:spPr>
          <a:xfrm>
            <a:off x="8548707" y="6266183"/>
            <a:ext cx="188894" cy="180337"/>
          </a:xfrm>
          <a:prstGeom prst="rect">
            <a:avLst/>
          </a:prstGeom>
          <a:noFill/>
          <a:ln>
            <a:noFill/>
          </a:ln>
        </p:spPr>
        <p:txBody>
          <a:bodyPr anchorCtr="0" anchor="ctr" bIns="45700" lIns="45700" spcFirstLastPara="1" rIns="45700" wrap="square" tIns="45700">
            <a:spAutoFit/>
          </a:bodyPr>
          <a:lstStyle>
            <a:lvl1pPr indent="0" lvl="0" marL="0" algn="r">
              <a:spcBef>
                <a:spcPts val="0"/>
              </a:spcBef>
              <a:buNone/>
              <a:defRPr>
                <a:solidFill>
                  <a:srgbClr val="635C5B"/>
                </a:solidFill>
              </a:defRPr>
            </a:lvl1pPr>
            <a:lvl2pPr indent="0" lvl="1" marL="0" algn="r">
              <a:spcBef>
                <a:spcPts val="0"/>
              </a:spcBef>
              <a:buNone/>
              <a:defRPr>
                <a:solidFill>
                  <a:srgbClr val="635C5B"/>
                </a:solidFill>
              </a:defRPr>
            </a:lvl2pPr>
            <a:lvl3pPr indent="0" lvl="2" marL="0" algn="r">
              <a:spcBef>
                <a:spcPts val="0"/>
              </a:spcBef>
              <a:buNone/>
              <a:defRPr>
                <a:solidFill>
                  <a:srgbClr val="635C5B"/>
                </a:solidFill>
              </a:defRPr>
            </a:lvl3pPr>
            <a:lvl4pPr indent="0" lvl="3" marL="0" algn="r">
              <a:spcBef>
                <a:spcPts val="0"/>
              </a:spcBef>
              <a:buNone/>
              <a:defRPr>
                <a:solidFill>
                  <a:srgbClr val="635C5B"/>
                </a:solidFill>
              </a:defRPr>
            </a:lvl4pPr>
            <a:lvl5pPr indent="0" lvl="4" marL="0" algn="r">
              <a:spcBef>
                <a:spcPts val="0"/>
              </a:spcBef>
              <a:buNone/>
              <a:defRPr>
                <a:solidFill>
                  <a:srgbClr val="635C5B"/>
                </a:solidFill>
              </a:defRPr>
            </a:lvl5pPr>
            <a:lvl6pPr indent="0" lvl="5" marL="0" algn="r">
              <a:spcBef>
                <a:spcPts val="0"/>
              </a:spcBef>
              <a:buNone/>
              <a:defRPr>
                <a:solidFill>
                  <a:srgbClr val="635C5B"/>
                </a:solidFill>
              </a:defRPr>
            </a:lvl6pPr>
            <a:lvl7pPr indent="0" lvl="6" marL="0" algn="r">
              <a:spcBef>
                <a:spcPts val="0"/>
              </a:spcBef>
              <a:buNone/>
              <a:defRPr>
                <a:solidFill>
                  <a:srgbClr val="635C5B"/>
                </a:solidFill>
              </a:defRPr>
            </a:lvl7pPr>
            <a:lvl8pPr indent="0" lvl="7" marL="0" algn="r">
              <a:spcBef>
                <a:spcPts val="0"/>
              </a:spcBef>
              <a:buNone/>
              <a:defRPr>
                <a:solidFill>
                  <a:srgbClr val="635C5B"/>
                </a:solidFill>
              </a:defRPr>
            </a:lvl8pPr>
            <a:lvl9pPr indent="0" lvl="8" marL="0" algn="r">
              <a:spcBef>
                <a:spcPts val="0"/>
              </a:spcBef>
              <a:buNone/>
              <a:defRPr>
                <a:solidFill>
                  <a:srgbClr val="635C5B"/>
                </a:solidFill>
              </a:defRPr>
            </a:lvl9pPr>
          </a:lstStyle>
          <a:p>
            <a:pPr indent="0" lvl="0" marL="0" rtl="0" algn="r">
              <a:spcBef>
                <a:spcPts val="0"/>
              </a:spcBef>
              <a:spcAft>
                <a:spcPts val="0"/>
              </a:spcAft>
              <a:buNone/>
            </a:pPr>
            <a:fld id="{00000000-1234-1234-1234-123412341234}" type="slidenum">
              <a:rPr lang="en-US"/>
              <a:t>‹#›</a:t>
            </a:fld>
            <a:endParaRPr b="0" i="0" sz="600" u="none" cap="none" strike="noStrike">
              <a:latin typeface="Gill Sans"/>
              <a:ea typeface="Gill Sans"/>
              <a:cs typeface="Gill Sans"/>
              <a:sym typeface="Gill San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Red/Gray 1 Content">
  <p:cSld name="1_Red/Gray 1 Content">
    <p:spTree>
      <p:nvGrpSpPr>
        <p:cNvPr id="126" name="Shape 126"/>
        <p:cNvGrpSpPr/>
        <p:nvPr/>
      </p:nvGrpSpPr>
      <p:grpSpPr>
        <a:xfrm>
          <a:off x="0" y="0"/>
          <a:ext cx="0" cy="0"/>
          <a:chOff x="0" y="0"/>
          <a:chExt cx="0" cy="0"/>
        </a:xfrm>
      </p:grpSpPr>
      <p:sp>
        <p:nvSpPr>
          <p:cNvPr id="127" name="Google Shape;127;p20"/>
          <p:cNvSpPr txBox="1"/>
          <p:nvPr>
            <p:ph idx="1" type="body"/>
          </p:nvPr>
        </p:nvSpPr>
        <p:spPr>
          <a:xfrm>
            <a:off x="914400" y="1600200"/>
            <a:ext cx="10363200" cy="4572000"/>
          </a:xfrm>
          <a:prstGeom prst="rect">
            <a:avLst/>
          </a:prstGeom>
          <a:noFill/>
          <a:ln>
            <a:noFill/>
          </a:ln>
        </p:spPr>
        <p:txBody>
          <a:bodyPr anchorCtr="0" anchor="t" bIns="45700" lIns="45700" spcFirstLastPara="1" rIns="45700" wrap="square" tIns="45700">
            <a:normAutofit/>
          </a:bodyPr>
          <a:lstStyle>
            <a:lvl1pPr indent="-342900" lvl="0" marL="457200" algn="l">
              <a:lnSpc>
                <a:spcPct val="100000"/>
              </a:lnSpc>
              <a:spcBef>
                <a:spcPts val="1200"/>
              </a:spcBef>
              <a:spcAft>
                <a:spcPts val="0"/>
              </a:spcAft>
              <a:buClr>
                <a:srgbClr val="635C5B"/>
              </a:buClr>
              <a:buSzPts val="1800"/>
              <a:buChar char="•"/>
              <a:defRPr/>
            </a:lvl1pPr>
            <a:lvl2pPr indent="-342900" lvl="1" marL="914400" algn="l">
              <a:lnSpc>
                <a:spcPct val="100000"/>
              </a:lnSpc>
              <a:spcBef>
                <a:spcPts val="1200"/>
              </a:spcBef>
              <a:spcAft>
                <a:spcPts val="0"/>
              </a:spcAft>
              <a:buClr>
                <a:srgbClr val="635C5B"/>
              </a:buClr>
              <a:buSzPts val="1800"/>
              <a:buChar char="–"/>
              <a:defRPr/>
            </a:lvl2pPr>
            <a:lvl3pPr indent="-342900" lvl="2" marL="1371600" algn="l">
              <a:lnSpc>
                <a:spcPct val="100000"/>
              </a:lnSpc>
              <a:spcBef>
                <a:spcPts val="1200"/>
              </a:spcBef>
              <a:spcAft>
                <a:spcPts val="0"/>
              </a:spcAft>
              <a:buClr>
                <a:srgbClr val="635C5B"/>
              </a:buClr>
              <a:buSzPts val="1800"/>
              <a:buChar char="•"/>
              <a:defRPr/>
            </a:lvl3pPr>
            <a:lvl4pPr indent="-342900" lvl="3" marL="1828800" algn="l">
              <a:lnSpc>
                <a:spcPct val="100000"/>
              </a:lnSpc>
              <a:spcBef>
                <a:spcPts val="1200"/>
              </a:spcBef>
              <a:spcAft>
                <a:spcPts val="0"/>
              </a:spcAft>
              <a:buClr>
                <a:srgbClr val="635C5B"/>
              </a:buClr>
              <a:buSzPts val="1800"/>
              <a:buChar char="–"/>
              <a:defRPr/>
            </a:lvl4pPr>
            <a:lvl5pPr indent="-342900" lvl="4" marL="2286000" algn="l">
              <a:lnSpc>
                <a:spcPct val="100000"/>
              </a:lnSpc>
              <a:spcBef>
                <a:spcPts val="1200"/>
              </a:spcBef>
              <a:spcAft>
                <a:spcPts val="0"/>
              </a:spcAft>
              <a:buClr>
                <a:srgbClr val="635C5B"/>
              </a:buClr>
              <a:buSzPts val="1800"/>
              <a:buChar char="»"/>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sp>
        <p:nvSpPr>
          <p:cNvPr id="128" name="Google Shape;128;p20"/>
          <p:cNvSpPr txBox="1"/>
          <p:nvPr>
            <p:ph type="title"/>
          </p:nvPr>
        </p:nvSpPr>
        <p:spPr>
          <a:xfrm>
            <a:off x="914805" y="457200"/>
            <a:ext cx="10363204" cy="914400"/>
          </a:xfrm>
          <a:prstGeom prst="rect">
            <a:avLst/>
          </a:prstGeom>
          <a:noFill/>
          <a:ln>
            <a:noFill/>
          </a:ln>
        </p:spPr>
        <p:txBody>
          <a:bodyPr anchorCtr="0" anchor="b" bIns="45700" lIns="45700" spcFirstLastPara="1" rIns="45700" wrap="square" tIns="45700">
            <a:norm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p:txBody>
      </p:sp>
      <p:sp>
        <p:nvSpPr>
          <p:cNvPr id="129" name="Google Shape;129;p20"/>
          <p:cNvSpPr txBox="1"/>
          <p:nvPr>
            <p:ph idx="12" type="sldNum"/>
          </p:nvPr>
        </p:nvSpPr>
        <p:spPr>
          <a:xfrm>
            <a:off x="11799907" y="6523100"/>
            <a:ext cx="188894" cy="180337"/>
          </a:xfrm>
          <a:prstGeom prst="rect">
            <a:avLst/>
          </a:prstGeom>
          <a:noFill/>
          <a:ln>
            <a:noFill/>
          </a:ln>
        </p:spPr>
        <p:txBody>
          <a:bodyPr anchorCtr="0" anchor="ctr" bIns="45700" lIns="45700" spcFirstLastPara="1" rIns="45700" wrap="square" tIns="45700">
            <a:spAutoFit/>
          </a:bodyPr>
          <a:lstStyle>
            <a:lvl1pPr indent="0" lvl="0" marL="0" algn="r">
              <a:spcBef>
                <a:spcPts val="0"/>
              </a:spcBef>
              <a:buNone/>
              <a:defRPr sz="600">
                <a:solidFill>
                  <a:schemeClr val="accent3"/>
                </a:solidFill>
                <a:latin typeface="Gill Sans"/>
                <a:ea typeface="Gill Sans"/>
                <a:cs typeface="Gill Sans"/>
                <a:sym typeface="Gill Sans"/>
              </a:defRPr>
            </a:lvl1pPr>
            <a:lvl2pPr indent="0" lvl="1" marL="0" algn="r">
              <a:spcBef>
                <a:spcPts val="0"/>
              </a:spcBef>
              <a:buNone/>
              <a:defRPr sz="600">
                <a:solidFill>
                  <a:schemeClr val="accent3"/>
                </a:solidFill>
                <a:latin typeface="Gill Sans"/>
                <a:ea typeface="Gill Sans"/>
                <a:cs typeface="Gill Sans"/>
                <a:sym typeface="Gill Sans"/>
              </a:defRPr>
            </a:lvl2pPr>
            <a:lvl3pPr indent="0" lvl="2" marL="0" algn="r">
              <a:spcBef>
                <a:spcPts val="0"/>
              </a:spcBef>
              <a:buNone/>
              <a:defRPr sz="600">
                <a:solidFill>
                  <a:schemeClr val="accent3"/>
                </a:solidFill>
                <a:latin typeface="Gill Sans"/>
                <a:ea typeface="Gill Sans"/>
                <a:cs typeface="Gill Sans"/>
                <a:sym typeface="Gill Sans"/>
              </a:defRPr>
            </a:lvl3pPr>
            <a:lvl4pPr indent="0" lvl="3" marL="0" algn="r">
              <a:spcBef>
                <a:spcPts val="0"/>
              </a:spcBef>
              <a:buNone/>
              <a:defRPr sz="600">
                <a:solidFill>
                  <a:schemeClr val="accent3"/>
                </a:solidFill>
                <a:latin typeface="Gill Sans"/>
                <a:ea typeface="Gill Sans"/>
                <a:cs typeface="Gill Sans"/>
                <a:sym typeface="Gill Sans"/>
              </a:defRPr>
            </a:lvl4pPr>
            <a:lvl5pPr indent="0" lvl="4" marL="0" algn="r">
              <a:spcBef>
                <a:spcPts val="0"/>
              </a:spcBef>
              <a:buNone/>
              <a:defRPr sz="600">
                <a:solidFill>
                  <a:schemeClr val="accent3"/>
                </a:solidFill>
                <a:latin typeface="Gill Sans"/>
                <a:ea typeface="Gill Sans"/>
                <a:cs typeface="Gill Sans"/>
                <a:sym typeface="Gill Sans"/>
              </a:defRPr>
            </a:lvl5pPr>
            <a:lvl6pPr indent="0" lvl="5" marL="0" algn="r">
              <a:spcBef>
                <a:spcPts val="0"/>
              </a:spcBef>
              <a:buNone/>
              <a:defRPr sz="600">
                <a:solidFill>
                  <a:schemeClr val="accent3"/>
                </a:solidFill>
                <a:latin typeface="Gill Sans"/>
                <a:ea typeface="Gill Sans"/>
                <a:cs typeface="Gill Sans"/>
                <a:sym typeface="Gill Sans"/>
              </a:defRPr>
            </a:lvl6pPr>
            <a:lvl7pPr indent="0" lvl="6" marL="0" algn="r">
              <a:spcBef>
                <a:spcPts val="0"/>
              </a:spcBef>
              <a:buNone/>
              <a:defRPr sz="600">
                <a:solidFill>
                  <a:schemeClr val="accent3"/>
                </a:solidFill>
                <a:latin typeface="Gill Sans"/>
                <a:ea typeface="Gill Sans"/>
                <a:cs typeface="Gill Sans"/>
                <a:sym typeface="Gill Sans"/>
              </a:defRPr>
            </a:lvl7pPr>
            <a:lvl8pPr indent="0" lvl="7" marL="0" algn="r">
              <a:spcBef>
                <a:spcPts val="0"/>
              </a:spcBef>
              <a:buNone/>
              <a:defRPr sz="600">
                <a:solidFill>
                  <a:schemeClr val="accent3"/>
                </a:solidFill>
                <a:latin typeface="Gill Sans"/>
                <a:ea typeface="Gill Sans"/>
                <a:cs typeface="Gill Sans"/>
                <a:sym typeface="Gill Sans"/>
              </a:defRPr>
            </a:lvl8pPr>
            <a:lvl9pPr indent="0" lvl="8" marL="0" algn="r">
              <a:spcBef>
                <a:spcPts val="0"/>
              </a:spcBef>
              <a:buNone/>
              <a:defRPr sz="600">
                <a:solidFill>
                  <a:schemeClr val="accent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Gray 2 Content">
  <p:cSld name="Red/Gray 2 Content">
    <p:spTree>
      <p:nvGrpSpPr>
        <p:cNvPr id="130" name="Shape 130"/>
        <p:cNvGrpSpPr/>
        <p:nvPr/>
      </p:nvGrpSpPr>
      <p:grpSpPr>
        <a:xfrm>
          <a:off x="0" y="0"/>
          <a:ext cx="0" cy="0"/>
          <a:chOff x="0" y="0"/>
          <a:chExt cx="0" cy="0"/>
        </a:xfrm>
      </p:grpSpPr>
      <p:sp>
        <p:nvSpPr>
          <p:cNvPr id="131" name="Google Shape;131;p21"/>
          <p:cNvSpPr txBox="1"/>
          <p:nvPr>
            <p:ph idx="1" type="body"/>
          </p:nvPr>
        </p:nvSpPr>
        <p:spPr>
          <a:xfrm>
            <a:off x="914805" y="1600200"/>
            <a:ext cx="5079599" cy="4572000"/>
          </a:xfrm>
          <a:prstGeom prst="rect">
            <a:avLst/>
          </a:prstGeom>
          <a:noFill/>
          <a:ln>
            <a:noFill/>
          </a:ln>
        </p:spPr>
        <p:txBody>
          <a:bodyPr anchorCtr="0" anchor="t" bIns="45700" lIns="45700" spcFirstLastPara="1" rIns="45700" wrap="square" tIns="45700">
            <a:normAutofit/>
          </a:bodyPr>
          <a:lstStyle>
            <a:lvl1pPr indent="-355600" lvl="0" marL="457200" algn="l">
              <a:lnSpc>
                <a:spcPct val="100000"/>
              </a:lnSpc>
              <a:spcBef>
                <a:spcPts val="1200"/>
              </a:spcBef>
              <a:spcAft>
                <a:spcPts val="0"/>
              </a:spcAft>
              <a:buClr>
                <a:schemeClr val="accent3"/>
              </a:buClr>
              <a:buSzPts val="2000"/>
              <a:buChar char="•"/>
              <a:defRPr>
                <a:solidFill>
                  <a:schemeClr val="accent3"/>
                </a:solidFill>
              </a:defRPr>
            </a:lvl1pPr>
            <a:lvl2pPr indent="-355600" lvl="1" marL="914400" algn="l">
              <a:lnSpc>
                <a:spcPct val="100000"/>
              </a:lnSpc>
              <a:spcBef>
                <a:spcPts val="1200"/>
              </a:spcBef>
              <a:spcAft>
                <a:spcPts val="0"/>
              </a:spcAft>
              <a:buClr>
                <a:schemeClr val="accent3"/>
              </a:buClr>
              <a:buSzPts val="2000"/>
              <a:buChar char="–"/>
              <a:defRPr>
                <a:solidFill>
                  <a:schemeClr val="accent3"/>
                </a:solidFill>
              </a:defRPr>
            </a:lvl2pPr>
            <a:lvl3pPr indent="-355600" lvl="2" marL="1371600" algn="l">
              <a:lnSpc>
                <a:spcPct val="100000"/>
              </a:lnSpc>
              <a:spcBef>
                <a:spcPts val="1200"/>
              </a:spcBef>
              <a:spcAft>
                <a:spcPts val="0"/>
              </a:spcAft>
              <a:buClr>
                <a:schemeClr val="accent3"/>
              </a:buClr>
              <a:buSzPts val="2000"/>
              <a:buChar char="•"/>
              <a:defRPr>
                <a:solidFill>
                  <a:schemeClr val="accent3"/>
                </a:solidFill>
              </a:defRPr>
            </a:lvl3pPr>
            <a:lvl4pPr indent="-355600" lvl="3" marL="1828800" algn="l">
              <a:lnSpc>
                <a:spcPct val="100000"/>
              </a:lnSpc>
              <a:spcBef>
                <a:spcPts val="1200"/>
              </a:spcBef>
              <a:spcAft>
                <a:spcPts val="0"/>
              </a:spcAft>
              <a:buClr>
                <a:schemeClr val="accent3"/>
              </a:buClr>
              <a:buSzPts val="2000"/>
              <a:buChar char="–"/>
              <a:defRPr>
                <a:solidFill>
                  <a:schemeClr val="accent3"/>
                </a:solidFill>
              </a:defRPr>
            </a:lvl4pPr>
            <a:lvl5pPr indent="-355600" lvl="4" marL="2286000" algn="l">
              <a:lnSpc>
                <a:spcPct val="100000"/>
              </a:lnSpc>
              <a:spcBef>
                <a:spcPts val="1200"/>
              </a:spcBef>
              <a:spcAft>
                <a:spcPts val="0"/>
              </a:spcAft>
              <a:buClr>
                <a:schemeClr val="accent3"/>
              </a:buClr>
              <a:buSzPts val="2000"/>
              <a:buChar char="»"/>
              <a:defRPr>
                <a:solidFill>
                  <a:schemeClr val="accent3"/>
                </a:solidFill>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sp>
        <p:nvSpPr>
          <p:cNvPr id="132" name="Google Shape;132;p21"/>
          <p:cNvSpPr txBox="1"/>
          <p:nvPr>
            <p:ph type="title"/>
          </p:nvPr>
        </p:nvSpPr>
        <p:spPr>
          <a:xfrm>
            <a:off x="914805" y="457200"/>
            <a:ext cx="10363204" cy="914400"/>
          </a:xfrm>
          <a:prstGeom prst="rect">
            <a:avLst/>
          </a:prstGeom>
          <a:noFill/>
          <a:ln>
            <a:noFill/>
          </a:ln>
        </p:spPr>
        <p:txBody>
          <a:bodyPr anchorCtr="0" anchor="b" bIns="45700" lIns="45700" spcFirstLastPara="1" rIns="45700" wrap="square" tIns="45700">
            <a:norm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p:txBody>
      </p:sp>
      <p:sp>
        <p:nvSpPr>
          <p:cNvPr id="133" name="Google Shape;133;p21"/>
          <p:cNvSpPr txBox="1"/>
          <p:nvPr>
            <p:ph idx="12" type="sldNum"/>
          </p:nvPr>
        </p:nvSpPr>
        <p:spPr>
          <a:xfrm>
            <a:off x="11799907" y="6532246"/>
            <a:ext cx="188894" cy="180337"/>
          </a:xfrm>
          <a:prstGeom prst="rect">
            <a:avLst/>
          </a:prstGeom>
          <a:noFill/>
          <a:ln>
            <a:noFill/>
          </a:ln>
        </p:spPr>
        <p:txBody>
          <a:bodyPr anchorCtr="0" anchor="ctr" bIns="45700" lIns="45700" spcFirstLastPara="1" rIns="45700" wrap="square" tIns="45700">
            <a:spAutoFit/>
          </a:bodyPr>
          <a:lstStyle>
            <a:lvl1pPr indent="0" lvl="0" marL="0" algn="r">
              <a:spcBef>
                <a:spcPts val="0"/>
              </a:spcBef>
              <a:buNone/>
              <a:defRPr sz="600">
                <a:solidFill>
                  <a:schemeClr val="accent3"/>
                </a:solidFill>
                <a:latin typeface="Gill Sans"/>
                <a:ea typeface="Gill Sans"/>
                <a:cs typeface="Gill Sans"/>
                <a:sym typeface="Gill Sans"/>
              </a:defRPr>
            </a:lvl1pPr>
            <a:lvl2pPr indent="0" lvl="1" marL="0" algn="r">
              <a:spcBef>
                <a:spcPts val="0"/>
              </a:spcBef>
              <a:buNone/>
              <a:defRPr sz="600">
                <a:solidFill>
                  <a:schemeClr val="accent3"/>
                </a:solidFill>
                <a:latin typeface="Gill Sans"/>
                <a:ea typeface="Gill Sans"/>
                <a:cs typeface="Gill Sans"/>
                <a:sym typeface="Gill Sans"/>
              </a:defRPr>
            </a:lvl2pPr>
            <a:lvl3pPr indent="0" lvl="2" marL="0" algn="r">
              <a:spcBef>
                <a:spcPts val="0"/>
              </a:spcBef>
              <a:buNone/>
              <a:defRPr sz="600">
                <a:solidFill>
                  <a:schemeClr val="accent3"/>
                </a:solidFill>
                <a:latin typeface="Gill Sans"/>
                <a:ea typeface="Gill Sans"/>
                <a:cs typeface="Gill Sans"/>
                <a:sym typeface="Gill Sans"/>
              </a:defRPr>
            </a:lvl3pPr>
            <a:lvl4pPr indent="0" lvl="3" marL="0" algn="r">
              <a:spcBef>
                <a:spcPts val="0"/>
              </a:spcBef>
              <a:buNone/>
              <a:defRPr sz="600">
                <a:solidFill>
                  <a:schemeClr val="accent3"/>
                </a:solidFill>
                <a:latin typeface="Gill Sans"/>
                <a:ea typeface="Gill Sans"/>
                <a:cs typeface="Gill Sans"/>
                <a:sym typeface="Gill Sans"/>
              </a:defRPr>
            </a:lvl4pPr>
            <a:lvl5pPr indent="0" lvl="4" marL="0" algn="r">
              <a:spcBef>
                <a:spcPts val="0"/>
              </a:spcBef>
              <a:buNone/>
              <a:defRPr sz="600">
                <a:solidFill>
                  <a:schemeClr val="accent3"/>
                </a:solidFill>
                <a:latin typeface="Gill Sans"/>
                <a:ea typeface="Gill Sans"/>
                <a:cs typeface="Gill Sans"/>
                <a:sym typeface="Gill Sans"/>
              </a:defRPr>
            </a:lvl5pPr>
            <a:lvl6pPr indent="0" lvl="5" marL="0" algn="r">
              <a:spcBef>
                <a:spcPts val="0"/>
              </a:spcBef>
              <a:buNone/>
              <a:defRPr sz="600">
                <a:solidFill>
                  <a:schemeClr val="accent3"/>
                </a:solidFill>
                <a:latin typeface="Gill Sans"/>
                <a:ea typeface="Gill Sans"/>
                <a:cs typeface="Gill Sans"/>
                <a:sym typeface="Gill Sans"/>
              </a:defRPr>
            </a:lvl6pPr>
            <a:lvl7pPr indent="0" lvl="6" marL="0" algn="r">
              <a:spcBef>
                <a:spcPts val="0"/>
              </a:spcBef>
              <a:buNone/>
              <a:defRPr sz="600">
                <a:solidFill>
                  <a:schemeClr val="accent3"/>
                </a:solidFill>
                <a:latin typeface="Gill Sans"/>
                <a:ea typeface="Gill Sans"/>
                <a:cs typeface="Gill Sans"/>
                <a:sym typeface="Gill Sans"/>
              </a:defRPr>
            </a:lvl7pPr>
            <a:lvl8pPr indent="0" lvl="7" marL="0" algn="r">
              <a:spcBef>
                <a:spcPts val="0"/>
              </a:spcBef>
              <a:buNone/>
              <a:defRPr sz="600">
                <a:solidFill>
                  <a:schemeClr val="accent3"/>
                </a:solidFill>
                <a:latin typeface="Gill Sans"/>
                <a:ea typeface="Gill Sans"/>
                <a:cs typeface="Gill Sans"/>
                <a:sym typeface="Gill Sans"/>
              </a:defRPr>
            </a:lvl8pPr>
            <a:lvl9pPr indent="0" lvl="8" marL="0" algn="r">
              <a:spcBef>
                <a:spcPts val="0"/>
              </a:spcBef>
              <a:buNone/>
              <a:defRPr sz="600">
                <a:solidFill>
                  <a:schemeClr val="accent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 name="Shape 23"/>
        <p:cNvGrpSpPr/>
        <p:nvPr/>
      </p:nvGrpSpPr>
      <p:grpSpPr>
        <a:xfrm>
          <a:off x="0" y="0"/>
          <a:ext cx="0" cy="0"/>
          <a:chOff x="0" y="0"/>
          <a:chExt cx="0" cy="0"/>
        </a:xfrm>
      </p:grpSpPr>
      <p:sp>
        <p:nvSpPr>
          <p:cNvPr id="24" name="Google Shape;24;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7" name="Google Shape;27;p3"/>
          <p:cNvSpPr/>
          <p:nvPr/>
        </p:nvSpPr>
        <p:spPr>
          <a:xfrm>
            <a:off x="3178" y="6400800"/>
            <a:ext cx="12188825" cy="457200"/>
          </a:xfrm>
          <a:prstGeom prst="rect">
            <a:avLst/>
          </a:prstGeom>
          <a:solidFill>
            <a:srgbClr val="002F6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b="0" i="0" sz="2400" u="none" cap="none" strike="noStrike">
              <a:solidFill>
                <a:schemeClr val="dk1"/>
              </a:solidFill>
              <a:latin typeface="Calibri"/>
              <a:ea typeface="Calibri"/>
              <a:cs typeface="Calibri"/>
              <a:sym typeface="Calibri"/>
            </a:endParaRPr>
          </a:p>
        </p:txBody>
      </p:sp>
      <p:sp>
        <p:nvSpPr>
          <p:cNvPr id="28" name="Google Shape;28;p3"/>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t/>
            </a:r>
            <a:endParaRPr b="1" i="0" sz="32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Gray 3 Content">
  <p:cSld name="Red/Gray 3 Content">
    <p:spTree>
      <p:nvGrpSpPr>
        <p:cNvPr id="134" name="Shape 134"/>
        <p:cNvGrpSpPr/>
        <p:nvPr/>
      </p:nvGrpSpPr>
      <p:grpSpPr>
        <a:xfrm>
          <a:off x="0" y="0"/>
          <a:ext cx="0" cy="0"/>
          <a:chOff x="0" y="0"/>
          <a:chExt cx="0" cy="0"/>
        </a:xfrm>
      </p:grpSpPr>
      <p:sp>
        <p:nvSpPr>
          <p:cNvPr id="135" name="Google Shape;135;p22"/>
          <p:cNvSpPr txBox="1"/>
          <p:nvPr>
            <p:ph idx="1" type="body"/>
          </p:nvPr>
        </p:nvSpPr>
        <p:spPr>
          <a:xfrm>
            <a:off x="914805" y="1600200"/>
            <a:ext cx="3352395" cy="4572000"/>
          </a:xfrm>
          <a:prstGeom prst="rect">
            <a:avLst/>
          </a:prstGeom>
          <a:noFill/>
          <a:ln>
            <a:noFill/>
          </a:ln>
        </p:spPr>
        <p:txBody>
          <a:bodyPr anchorCtr="0" anchor="t" bIns="45700" lIns="45700" spcFirstLastPara="1" rIns="45700" wrap="square" tIns="45700">
            <a:normAutofit/>
          </a:bodyPr>
          <a:lstStyle>
            <a:lvl1pPr indent="-355600" lvl="0" marL="457200" algn="l">
              <a:lnSpc>
                <a:spcPct val="100000"/>
              </a:lnSpc>
              <a:spcBef>
                <a:spcPts val="1200"/>
              </a:spcBef>
              <a:spcAft>
                <a:spcPts val="0"/>
              </a:spcAft>
              <a:buClr>
                <a:schemeClr val="accent3"/>
              </a:buClr>
              <a:buSzPts val="2000"/>
              <a:buChar char="•"/>
              <a:defRPr>
                <a:solidFill>
                  <a:schemeClr val="accent3"/>
                </a:solidFill>
              </a:defRPr>
            </a:lvl1pPr>
            <a:lvl2pPr indent="-355600" lvl="1" marL="914400" algn="l">
              <a:lnSpc>
                <a:spcPct val="100000"/>
              </a:lnSpc>
              <a:spcBef>
                <a:spcPts val="1200"/>
              </a:spcBef>
              <a:spcAft>
                <a:spcPts val="0"/>
              </a:spcAft>
              <a:buClr>
                <a:schemeClr val="accent3"/>
              </a:buClr>
              <a:buSzPts val="2000"/>
              <a:buChar char="–"/>
              <a:defRPr>
                <a:solidFill>
                  <a:schemeClr val="accent3"/>
                </a:solidFill>
              </a:defRPr>
            </a:lvl2pPr>
            <a:lvl3pPr indent="-355600" lvl="2" marL="1371600" algn="l">
              <a:lnSpc>
                <a:spcPct val="100000"/>
              </a:lnSpc>
              <a:spcBef>
                <a:spcPts val="1200"/>
              </a:spcBef>
              <a:spcAft>
                <a:spcPts val="0"/>
              </a:spcAft>
              <a:buClr>
                <a:schemeClr val="accent3"/>
              </a:buClr>
              <a:buSzPts val="2000"/>
              <a:buChar char="•"/>
              <a:defRPr>
                <a:solidFill>
                  <a:schemeClr val="accent3"/>
                </a:solidFill>
              </a:defRPr>
            </a:lvl3pPr>
            <a:lvl4pPr indent="-355600" lvl="3" marL="1828800" algn="l">
              <a:lnSpc>
                <a:spcPct val="100000"/>
              </a:lnSpc>
              <a:spcBef>
                <a:spcPts val="1200"/>
              </a:spcBef>
              <a:spcAft>
                <a:spcPts val="0"/>
              </a:spcAft>
              <a:buClr>
                <a:schemeClr val="accent3"/>
              </a:buClr>
              <a:buSzPts val="2000"/>
              <a:buChar char="–"/>
              <a:defRPr>
                <a:solidFill>
                  <a:schemeClr val="accent3"/>
                </a:solidFill>
              </a:defRPr>
            </a:lvl4pPr>
            <a:lvl5pPr indent="-355600" lvl="4" marL="2286000" algn="l">
              <a:lnSpc>
                <a:spcPct val="100000"/>
              </a:lnSpc>
              <a:spcBef>
                <a:spcPts val="1200"/>
              </a:spcBef>
              <a:spcAft>
                <a:spcPts val="0"/>
              </a:spcAft>
              <a:buClr>
                <a:schemeClr val="accent3"/>
              </a:buClr>
              <a:buSzPts val="2000"/>
              <a:buChar char="»"/>
              <a:defRPr>
                <a:solidFill>
                  <a:schemeClr val="accent3"/>
                </a:solidFill>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sp>
        <p:nvSpPr>
          <p:cNvPr id="136" name="Google Shape;136;p22"/>
          <p:cNvSpPr txBox="1"/>
          <p:nvPr>
            <p:ph type="title"/>
          </p:nvPr>
        </p:nvSpPr>
        <p:spPr>
          <a:xfrm>
            <a:off x="914805" y="457200"/>
            <a:ext cx="10363204" cy="914400"/>
          </a:xfrm>
          <a:prstGeom prst="rect">
            <a:avLst/>
          </a:prstGeom>
          <a:noFill/>
          <a:ln>
            <a:noFill/>
          </a:ln>
        </p:spPr>
        <p:txBody>
          <a:bodyPr anchorCtr="0" anchor="b" bIns="45700" lIns="45700" spcFirstLastPara="1" rIns="45700" wrap="square" tIns="45700">
            <a:norm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p:txBody>
      </p:sp>
      <p:sp>
        <p:nvSpPr>
          <p:cNvPr id="137" name="Google Shape;137;p22"/>
          <p:cNvSpPr txBox="1"/>
          <p:nvPr>
            <p:ph idx="12" type="sldNum"/>
          </p:nvPr>
        </p:nvSpPr>
        <p:spPr>
          <a:xfrm>
            <a:off x="11799907" y="6532246"/>
            <a:ext cx="188894" cy="180337"/>
          </a:xfrm>
          <a:prstGeom prst="rect">
            <a:avLst/>
          </a:prstGeom>
          <a:noFill/>
          <a:ln>
            <a:noFill/>
          </a:ln>
        </p:spPr>
        <p:txBody>
          <a:bodyPr anchorCtr="0" anchor="ctr" bIns="45700" lIns="45700" spcFirstLastPara="1" rIns="45700" wrap="square" tIns="45700">
            <a:spAutoFit/>
          </a:bodyPr>
          <a:lstStyle>
            <a:lvl1pPr indent="0" lvl="0" marL="0" algn="r">
              <a:spcBef>
                <a:spcPts val="0"/>
              </a:spcBef>
              <a:buNone/>
              <a:defRPr sz="600">
                <a:solidFill>
                  <a:schemeClr val="accent3"/>
                </a:solidFill>
                <a:latin typeface="Gill Sans"/>
                <a:ea typeface="Gill Sans"/>
                <a:cs typeface="Gill Sans"/>
                <a:sym typeface="Gill Sans"/>
              </a:defRPr>
            </a:lvl1pPr>
            <a:lvl2pPr indent="0" lvl="1" marL="0" algn="r">
              <a:spcBef>
                <a:spcPts val="0"/>
              </a:spcBef>
              <a:buNone/>
              <a:defRPr sz="600">
                <a:solidFill>
                  <a:schemeClr val="accent3"/>
                </a:solidFill>
                <a:latin typeface="Gill Sans"/>
                <a:ea typeface="Gill Sans"/>
                <a:cs typeface="Gill Sans"/>
                <a:sym typeface="Gill Sans"/>
              </a:defRPr>
            </a:lvl2pPr>
            <a:lvl3pPr indent="0" lvl="2" marL="0" algn="r">
              <a:spcBef>
                <a:spcPts val="0"/>
              </a:spcBef>
              <a:buNone/>
              <a:defRPr sz="600">
                <a:solidFill>
                  <a:schemeClr val="accent3"/>
                </a:solidFill>
                <a:latin typeface="Gill Sans"/>
                <a:ea typeface="Gill Sans"/>
                <a:cs typeface="Gill Sans"/>
                <a:sym typeface="Gill Sans"/>
              </a:defRPr>
            </a:lvl3pPr>
            <a:lvl4pPr indent="0" lvl="3" marL="0" algn="r">
              <a:spcBef>
                <a:spcPts val="0"/>
              </a:spcBef>
              <a:buNone/>
              <a:defRPr sz="600">
                <a:solidFill>
                  <a:schemeClr val="accent3"/>
                </a:solidFill>
                <a:latin typeface="Gill Sans"/>
                <a:ea typeface="Gill Sans"/>
                <a:cs typeface="Gill Sans"/>
                <a:sym typeface="Gill Sans"/>
              </a:defRPr>
            </a:lvl4pPr>
            <a:lvl5pPr indent="0" lvl="4" marL="0" algn="r">
              <a:spcBef>
                <a:spcPts val="0"/>
              </a:spcBef>
              <a:buNone/>
              <a:defRPr sz="600">
                <a:solidFill>
                  <a:schemeClr val="accent3"/>
                </a:solidFill>
                <a:latin typeface="Gill Sans"/>
                <a:ea typeface="Gill Sans"/>
                <a:cs typeface="Gill Sans"/>
                <a:sym typeface="Gill Sans"/>
              </a:defRPr>
            </a:lvl5pPr>
            <a:lvl6pPr indent="0" lvl="5" marL="0" algn="r">
              <a:spcBef>
                <a:spcPts val="0"/>
              </a:spcBef>
              <a:buNone/>
              <a:defRPr sz="600">
                <a:solidFill>
                  <a:schemeClr val="accent3"/>
                </a:solidFill>
                <a:latin typeface="Gill Sans"/>
                <a:ea typeface="Gill Sans"/>
                <a:cs typeface="Gill Sans"/>
                <a:sym typeface="Gill Sans"/>
              </a:defRPr>
            </a:lvl6pPr>
            <a:lvl7pPr indent="0" lvl="6" marL="0" algn="r">
              <a:spcBef>
                <a:spcPts val="0"/>
              </a:spcBef>
              <a:buNone/>
              <a:defRPr sz="600">
                <a:solidFill>
                  <a:schemeClr val="accent3"/>
                </a:solidFill>
                <a:latin typeface="Gill Sans"/>
                <a:ea typeface="Gill Sans"/>
                <a:cs typeface="Gill Sans"/>
                <a:sym typeface="Gill Sans"/>
              </a:defRPr>
            </a:lvl7pPr>
            <a:lvl8pPr indent="0" lvl="7" marL="0" algn="r">
              <a:spcBef>
                <a:spcPts val="0"/>
              </a:spcBef>
              <a:buNone/>
              <a:defRPr sz="600">
                <a:solidFill>
                  <a:schemeClr val="accent3"/>
                </a:solidFill>
                <a:latin typeface="Gill Sans"/>
                <a:ea typeface="Gill Sans"/>
                <a:cs typeface="Gill Sans"/>
                <a:sym typeface="Gill Sans"/>
              </a:defRPr>
            </a:lvl8pPr>
            <a:lvl9pPr indent="0" lvl="8" marL="0" algn="r">
              <a:spcBef>
                <a:spcPts val="0"/>
              </a:spcBef>
              <a:buNone/>
              <a:defRPr sz="600">
                <a:solidFill>
                  <a:schemeClr val="accent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Gray 1 Content + Bottom Photo">
  <p:cSld name="Red/Gray 1 Content + Bottom Photo">
    <p:spTree>
      <p:nvGrpSpPr>
        <p:cNvPr id="138" name="Shape 138"/>
        <p:cNvGrpSpPr/>
        <p:nvPr/>
      </p:nvGrpSpPr>
      <p:grpSpPr>
        <a:xfrm>
          <a:off x="0" y="0"/>
          <a:ext cx="0" cy="0"/>
          <a:chOff x="0" y="0"/>
          <a:chExt cx="0" cy="0"/>
        </a:xfrm>
      </p:grpSpPr>
      <p:sp>
        <p:nvSpPr>
          <p:cNvPr id="139" name="Google Shape;139;p23"/>
          <p:cNvSpPr/>
          <p:nvPr>
            <p:ph idx="2" type="pic"/>
          </p:nvPr>
        </p:nvSpPr>
        <p:spPr>
          <a:xfrm>
            <a:off x="203200" y="3429000"/>
            <a:ext cx="11785600" cy="3276600"/>
          </a:xfrm>
          <a:prstGeom prst="rect">
            <a:avLst/>
          </a:prstGeom>
          <a:noFill/>
          <a:ln>
            <a:noFill/>
          </a:ln>
        </p:spPr>
      </p:sp>
      <p:sp>
        <p:nvSpPr>
          <p:cNvPr id="140" name="Google Shape;140;p23"/>
          <p:cNvSpPr txBox="1"/>
          <p:nvPr>
            <p:ph idx="1" type="body"/>
          </p:nvPr>
        </p:nvSpPr>
        <p:spPr>
          <a:xfrm>
            <a:off x="914400" y="1600200"/>
            <a:ext cx="10363200" cy="1600200"/>
          </a:xfrm>
          <a:prstGeom prst="rect">
            <a:avLst/>
          </a:prstGeom>
          <a:noFill/>
          <a:ln>
            <a:noFill/>
          </a:ln>
        </p:spPr>
        <p:txBody>
          <a:bodyPr anchorCtr="0" anchor="t" bIns="45700" lIns="45700" spcFirstLastPara="1" rIns="45700" wrap="square" tIns="45700">
            <a:normAutofit/>
          </a:bodyPr>
          <a:lstStyle>
            <a:lvl1pPr indent="-355600" lvl="0" marL="457200" algn="l">
              <a:lnSpc>
                <a:spcPct val="100000"/>
              </a:lnSpc>
              <a:spcBef>
                <a:spcPts val="1200"/>
              </a:spcBef>
              <a:spcAft>
                <a:spcPts val="0"/>
              </a:spcAft>
              <a:buClr>
                <a:schemeClr val="accent3"/>
              </a:buClr>
              <a:buSzPts val="2000"/>
              <a:buChar char="•"/>
              <a:defRPr>
                <a:solidFill>
                  <a:schemeClr val="accent3"/>
                </a:solidFill>
              </a:defRPr>
            </a:lvl1pPr>
            <a:lvl2pPr indent="-355600" lvl="1" marL="914400" algn="l">
              <a:lnSpc>
                <a:spcPct val="100000"/>
              </a:lnSpc>
              <a:spcBef>
                <a:spcPts val="1200"/>
              </a:spcBef>
              <a:spcAft>
                <a:spcPts val="0"/>
              </a:spcAft>
              <a:buClr>
                <a:schemeClr val="accent3"/>
              </a:buClr>
              <a:buSzPts val="2000"/>
              <a:buChar char="–"/>
              <a:defRPr>
                <a:solidFill>
                  <a:schemeClr val="accent3"/>
                </a:solidFill>
              </a:defRPr>
            </a:lvl2pPr>
            <a:lvl3pPr indent="-355600" lvl="2" marL="1371600" algn="l">
              <a:lnSpc>
                <a:spcPct val="100000"/>
              </a:lnSpc>
              <a:spcBef>
                <a:spcPts val="1200"/>
              </a:spcBef>
              <a:spcAft>
                <a:spcPts val="0"/>
              </a:spcAft>
              <a:buClr>
                <a:schemeClr val="accent3"/>
              </a:buClr>
              <a:buSzPts val="2000"/>
              <a:buChar char="•"/>
              <a:defRPr>
                <a:solidFill>
                  <a:schemeClr val="accent3"/>
                </a:solidFill>
              </a:defRPr>
            </a:lvl3pPr>
            <a:lvl4pPr indent="-355600" lvl="3" marL="1828800" algn="l">
              <a:lnSpc>
                <a:spcPct val="100000"/>
              </a:lnSpc>
              <a:spcBef>
                <a:spcPts val="1200"/>
              </a:spcBef>
              <a:spcAft>
                <a:spcPts val="0"/>
              </a:spcAft>
              <a:buClr>
                <a:schemeClr val="accent3"/>
              </a:buClr>
              <a:buSzPts val="2000"/>
              <a:buChar char="–"/>
              <a:defRPr>
                <a:solidFill>
                  <a:schemeClr val="accent3"/>
                </a:solidFill>
              </a:defRPr>
            </a:lvl4pPr>
            <a:lvl5pPr indent="-355600" lvl="4" marL="2286000" algn="l">
              <a:lnSpc>
                <a:spcPct val="100000"/>
              </a:lnSpc>
              <a:spcBef>
                <a:spcPts val="1200"/>
              </a:spcBef>
              <a:spcAft>
                <a:spcPts val="0"/>
              </a:spcAft>
              <a:buClr>
                <a:schemeClr val="accent3"/>
              </a:buClr>
              <a:buSzPts val="2000"/>
              <a:buChar char="»"/>
              <a:defRPr>
                <a:solidFill>
                  <a:schemeClr val="accent3"/>
                </a:solidFill>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sp>
        <p:nvSpPr>
          <p:cNvPr id="141" name="Google Shape;141;p23"/>
          <p:cNvSpPr txBox="1"/>
          <p:nvPr>
            <p:ph type="title"/>
          </p:nvPr>
        </p:nvSpPr>
        <p:spPr>
          <a:xfrm>
            <a:off x="914805" y="457200"/>
            <a:ext cx="10363204" cy="914400"/>
          </a:xfrm>
          <a:prstGeom prst="rect">
            <a:avLst/>
          </a:prstGeom>
          <a:noFill/>
          <a:ln>
            <a:noFill/>
          </a:ln>
        </p:spPr>
        <p:txBody>
          <a:bodyPr anchorCtr="0" anchor="b" bIns="45700" lIns="45700" spcFirstLastPara="1" rIns="45700" wrap="square" tIns="45700">
            <a:norm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p:txBody>
      </p:sp>
      <p:sp>
        <p:nvSpPr>
          <p:cNvPr id="142" name="Google Shape;142;p23"/>
          <p:cNvSpPr txBox="1"/>
          <p:nvPr>
            <p:ph idx="3" type="body"/>
          </p:nvPr>
        </p:nvSpPr>
        <p:spPr>
          <a:xfrm rot="-5400000">
            <a:off x="10494087" y="4677488"/>
            <a:ext cx="2743204" cy="246225"/>
          </a:xfrm>
          <a:prstGeom prst="rect">
            <a:avLst/>
          </a:prstGeom>
          <a:noFill/>
          <a:ln>
            <a:noFill/>
          </a:ln>
        </p:spPr>
        <p:txBody>
          <a:bodyPr anchorCtr="0" anchor="t" bIns="45700" lIns="45700" spcFirstLastPara="1" rIns="45700" wrap="square" tIns="45700">
            <a:normAutofit/>
          </a:bodyPr>
          <a:lstStyle>
            <a:lvl1pPr indent="-228600" lvl="0" marL="457200" algn="r">
              <a:lnSpc>
                <a:spcPct val="100000"/>
              </a:lnSpc>
              <a:spcBef>
                <a:spcPts val="1200"/>
              </a:spcBef>
              <a:spcAft>
                <a:spcPts val="0"/>
              </a:spcAft>
              <a:buClr>
                <a:srgbClr val="FFFFFF"/>
              </a:buClr>
              <a:buSzPts val="600"/>
              <a:buFont typeface="Gill Sans"/>
              <a:buNone/>
              <a:defRPr sz="600">
                <a:solidFill>
                  <a:srgbClr val="FFFFFF"/>
                </a:solidFill>
              </a:defRPr>
            </a:lvl1pPr>
            <a:lvl2pPr indent="-342900" lvl="1" marL="914400" algn="l">
              <a:lnSpc>
                <a:spcPct val="100000"/>
              </a:lnSpc>
              <a:spcBef>
                <a:spcPts val="1200"/>
              </a:spcBef>
              <a:spcAft>
                <a:spcPts val="0"/>
              </a:spcAft>
              <a:buClr>
                <a:srgbClr val="635C5B"/>
              </a:buClr>
              <a:buSzPts val="1800"/>
              <a:buChar char="–"/>
              <a:defRPr/>
            </a:lvl2pPr>
            <a:lvl3pPr indent="-342900" lvl="2" marL="1371600" algn="l">
              <a:lnSpc>
                <a:spcPct val="100000"/>
              </a:lnSpc>
              <a:spcBef>
                <a:spcPts val="1200"/>
              </a:spcBef>
              <a:spcAft>
                <a:spcPts val="0"/>
              </a:spcAft>
              <a:buClr>
                <a:srgbClr val="635C5B"/>
              </a:buClr>
              <a:buSzPts val="1800"/>
              <a:buChar char="•"/>
              <a:defRPr/>
            </a:lvl3pPr>
            <a:lvl4pPr indent="-342900" lvl="3" marL="1828800" algn="l">
              <a:lnSpc>
                <a:spcPct val="100000"/>
              </a:lnSpc>
              <a:spcBef>
                <a:spcPts val="1200"/>
              </a:spcBef>
              <a:spcAft>
                <a:spcPts val="0"/>
              </a:spcAft>
              <a:buClr>
                <a:srgbClr val="635C5B"/>
              </a:buClr>
              <a:buSzPts val="1800"/>
              <a:buChar char="–"/>
              <a:defRPr/>
            </a:lvl4pPr>
            <a:lvl5pPr indent="-342900" lvl="4" marL="2286000" algn="l">
              <a:lnSpc>
                <a:spcPct val="100000"/>
              </a:lnSpc>
              <a:spcBef>
                <a:spcPts val="1200"/>
              </a:spcBef>
              <a:spcAft>
                <a:spcPts val="0"/>
              </a:spcAft>
              <a:buClr>
                <a:srgbClr val="635C5B"/>
              </a:buClr>
              <a:buSzPts val="1800"/>
              <a:buChar char="»"/>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sp>
        <p:nvSpPr>
          <p:cNvPr id="143" name="Google Shape;143;p23"/>
          <p:cNvSpPr txBox="1"/>
          <p:nvPr>
            <p:ph idx="12" type="sldNum"/>
          </p:nvPr>
        </p:nvSpPr>
        <p:spPr>
          <a:xfrm>
            <a:off x="11799907" y="6523100"/>
            <a:ext cx="188894" cy="180337"/>
          </a:xfrm>
          <a:prstGeom prst="rect">
            <a:avLst/>
          </a:prstGeom>
          <a:noFill/>
          <a:ln>
            <a:noFill/>
          </a:ln>
        </p:spPr>
        <p:txBody>
          <a:bodyPr anchorCtr="0" anchor="ctr" bIns="45700" lIns="45700" spcFirstLastPara="1" rIns="45700" wrap="square" tIns="45700">
            <a:spAutoFit/>
          </a:bodyPr>
          <a:lstStyle>
            <a:lvl1pPr indent="0" lvl="0" marL="0" algn="r">
              <a:spcBef>
                <a:spcPts val="0"/>
              </a:spcBef>
              <a:buNone/>
              <a:defRPr>
                <a:solidFill>
                  <a:srgbClr val="FFFFFF"/>
                </a:solidFill>
              </a:defRPr>
            </a:lvl1pPr>
            <a:lvl2pPr indent="0" lvl="1" marL="0" algn="r">
              <a:spcBef>
                <a:spcPts val="0"/>
              </a:spcBef>
              <a:buNone/>
              <a:defRPr>
                <a:solidFill>
                  <a:srgbClr val="FFFFFF"/>
                </a:solidFill>
              </a:defRPr>
            </a:lvl2pPr>
            <a:lvl3pPr indent="0" lvl="2" marL="0" algn="r">
              <a:spcBef>
                <a:spcPts val="0"/>
              </a:spcBef>
              <a:buNone/>
              <a:defRPr>
                <a:solidFill>
                  <a:srgbClr val="FFFFFF"/>
                </a:solidFill>
              </a:defRPr>
            </a:lvl3pPr>
            <a:lvl4pPr indent="0" lvl="3" marL="0" algn="r">
              <a:spcBef>
                <a:spcPts val="0"/>
              </a:spcBef>
              <a:buNone/>
              <a:defRPr>
                <a:solidFill>
                  <a:srgbClr val="FFFFFF"/>
                </a:solidFill>
              </a:defRPr>
            </a:lvl4pPr>
            <a:lvl5pPr indent="0" lvl="4" marL="0" algn="r">
              <a:spcBef>
                <a:spcPts val="0"/>
              </a:spcBef>
              <a:buNone/>
              <a:defRPr>
                <a:solidFill>
                  <a:srgbClr val="FFFFFF"/>
                </a:solidFill>
              </a:defRPr>
            </a:lvl5pPr>
            <a:lvl6pPr indent="0" lvl="5" marL="0" algn="r">
              <a:spcBef>
                <a:spcPts val="0"/>
              </a:spcBef>
              <a:buNone/>
              <a:defRPr>
                <a:solidFill>
                  <a:srgbClr val="FFFFFF"/>
                </a:solidFill>
              </a:defRPr>
            </a:lvl6pPr>
            <a:lvl7pPr indent="0" lvl="6" marL="0" algn="r">
              <a:spcBef>
                <a:spcPts val="0"/>
              </a:spcBef>
              <a:buNone/>
              <a:defRPr>
                <a:solidFill>
                  <a:srgbClr val="FFFFFF"/>
                </a:solidFill>
              </a:defRPr>
            </a:lvl7pPr>
            <a:lvl8pPr indent="0" lvl="7" marL="0" algn="r">
              <a:spcBef>
                <a:spcPts val="0"/>
              </a:spcBef>
              <a:buNone/>
              <a:defRPr>
                <a:solidFill>
                  <a:srgbClr val="FFFFFF"/>
                </a:solidFill>
              </a:defRPr>
            </a:lvl8pPr>
            <a:lvl9pPr indent="0" lvl="8" marL="0" algn="r">
              <a:spcBef>
                <a:spcPts val="0"/>
              </a:spcBef>
              <a:buNone/>
              <a:defRPr>
                <a:solidFill>
                  <a:srgbClr val="FFFFFF"/>
                </a:solidFill>
              </a:defRPr>
            </a:lvl9pPr>
          </a:lstStyle>
          <a:p>
            <a:pPr indent="0" lvl="0" marL="0" rtl="0" algn="r">
              <a:spcBef>
                <a:spcPts val="0"/>
              </a:spcBef>
              <a:spcAft>
                <a:spcPts val="0"/>
              </a:spcAft>
              <a:buNone/>
            </a:pPr>
            <a:fld id="{00000000-1234-1234-1234-123412341234}" type="slidenum">
              <a:rPr lang="en-US"/>
              <a:t>‹#›</a:t>
            </a:fld>
            <a:endParaRPr b="0" i="0" sz="600" u="none" cap="none" strike="noStrike">
              <a:latin typeface="Gill Sans"/>
              <a:ea typeface="Gill Sans"/>
              <a:cs typeface="Gill Sans"/>
              <a:sym typeface="Gill San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Gray 1 Content + Right Photo">
  <p:cSld name="Red/Gray 1 Content + Right Photo">
    <p:spTree>
      <p:nvGrpSpPr>
        <p:cNvPr id="144" name="Shape 144"/>
        <p:cNvGrpSpPr/>
        <p:nvPr/>
      </p:nvGrpSpPr>
      <p:grpSpPr>
        <a:xfrm>
          <a:off x="0" y="0"/>
          <a:ext cx="0" cy="0"/>
          <a:chOff x="0" y="0"/>
          <a:chExt cx="0" cy="0"/>
        </a:xfrm>
      </p:grpSpPr>
      <p:sp>
        <p:nvSpPr>
          <p:cNvPr id="145" name="Google Shape;145;p24"/>
          <p:cNvSpPr/>
          <p:nvPr>
            <p:ph idx="2" type="pic"/>
          </p:nvPr>
        </p:nvSpPr>
        <p:spPr>
          <a:xfrm>
            <a:off x="6096000" y="152400"/>
            <a:ext cx="5892800" cy="6553200"/>
          </a:xfrm>
          <a:prstGeom prst="rect">
            <a:avLst/>
          </a:prstGeom>
          <a:noFill/>
          <a:ln>
            <a:noFill/>
          </a:ln>
        </p:spPr>
      </p:sp>
      <p:sp>
        <p:nvSpPr>
          <p:cNvPr id="146" name="Google Shape;146;p24"/>
          <p:cNvSpPr txBox="1"/>
          <p:nvPr>
            <p:ph idx="1" type="body"/>
          </p:nvPr>
        </p:nvSpPr>
        <p:spPr>
          <a:xfrm>
            <a:off x="914400" y="2057400"/>
            <a:ext cx="4876800" cy="4114800"/>
          </a:xfrm>
          <a:prstGeom prst="rect">
            <a:avLst/>
          </a:prstGeom>
          <a:noFill/>
          <a:ln>
            <a:noFill/>
          </a:ln>
        </p:spPr>
        <p:txBody>
          <a:bodyPr anchorCtr="0" anchor="t" bIns="45700" lIns="45700" spcFirstLastPara="1" rIns="45700" wrap="square" tIns="45700">
            <a:normAutofit/>
          </a:bodyPr>
          <a:lstStyle>
            <a:lvl1pPr indent="-355600" lvl="0" marL="457200" algn="l">
              <a:lnSpc>
                <a:spcPct val="100000"/>
              </a:lnSpc>
              <a:spcBef>
                <a:spcPts val="1200"/>
              </a:spcBef>
              <a:spcAft>
                <a:spcPts val="0"/>
              </a:spcAft>
              <a:buClr>
                <a:schemeClr val="accent3"/>
              </a:buClr>
              <a:buSzPts val="2000"/>
              <a:buChar char="•"/>
              <a:defRPr>
                <a:solidFill>
                  <a:schemeClr val="accent3"/>
                </a:solidFill>
              </a:defRPr>
            </a:lvl1pPr>
            <a:lvl2pPr indent="-355600" lvl="1" marL="914400" algn="l">
              <a:lnSpc>
                <a:spcPct val="100000"/>
              </a:lnSpc>
              <a:spcBef>
                <a:spcPts val="1200"/>
              </a:spcBef>
              <a:spcAft>
                <a:spcPts val="0"/>
              </a:spcAft>
              <a:buClr>
                <a:schemeClr val="accent3"/>
              </a:buClr>
              <a:buSzPts val="2000"/>
              <a:buChar char="–"/>
              <a:defRPr>
                <a:solidFill>
                  <a:schemeClr val="accent3"/>
                </a:solidFill>
              </a:defRPr>
            </a:lvl2pPr>
            <a:lvl3pPr indent="-355600" lvl="2" marL="1371600" algn="l">
              <a:lnSpc>
                <a:spcPct val="100000"/>
              </a:lnSpc>
              <a:spcBef>
                <a:spcPts val="1200"/>
              </a:spcBef>
              <a:spcAft>
                <a:spcPts val="0"/>
              </a:spcAft>
              <a:buClr>
                <a:schemeClr val="accent3"/>
              </a:buClr>
              <a:buSzPts val="2000"/>
              <a:buChar char="•"/>
              <a:defRPr>
                <a:solidFill>
                  <a:schemeClr val="accent3"/>
                </a:solidFill>
              </a:defRPr>
            </a:lvl3pPr>
            <a:lvl4pPr indent="-355600" lvl="3" marL="1828800" algn="l">
              <a:lnSpc>
                <a:spcPct val="100000"/>
              </a:lnSpc>
              <a:spcBef>
                <a:spcPts val="1200"/>
              </a:spcBef>
              <a:spcAft>
                <a:spcPts val="0"/>
              </a:spcAft>
              <a:buClr>
                <a:schemeClr val="accent3"/>
              </a:buClr>
              <a:buSzPts val="2000"/>
              <a:buChar char="–"/>
              <a:defRPr>
                <a:solidFill>
                  <a:schemeClr val="accent3"/>
                </a:solidFill>
              </a:defRPr>
            </a:lvl4pPr>
            <a:lvl5pPr indent="-355600" lvl="4" marL="2286000" algn="l">
              <a:lnSpc>
                <a:spcPct val="100000"/>
              </a:lnSpc>
              <a:spcBef>
                <a:spcPts val="1200"/>
              </a:spcBef>
              <a:spcAft>
                <a:spcPts val="0"/>
              </a:spcAft>
              <a:buClr>
                <a:schemeClr val="accent3"/>
              </a:buClr>
              <a:buSzPts val="2000"/>
              <a:buChar char="»"/>
              <a:defRPr>
                <a:solidFill>
                  <a:schemeClr val="accent3"/>
                </a:solidFill>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sp>
        <p:nvSpPr>
          <p:cNvPr id="147" name="Google Shape;147;p24"/>
          <p:cNvSpPr txBox="1"/>
          <p:nvPr>
            <p:ph type="title"/>
          </p:nvPr>
        </p:nvSpPr>
        <p:spPr>
          <a:xfrm>
            <a:off x="914400" y="408204"/>
            <a:ext cx="4876399" cy="1389890"/>
          </a:xfrm>
          <a:prstGeom prst="rect">
            <a:avLst/>
          </a:prstGeom>
          <a:noFill/>
          <a:ln>
            <a:noFill/>
          </a:ln>
        </p:spPr>
        <p:txBody>
          <a:bodyPr anchorCtr="0" anchor="b" bIns="45700" lIns="45700" spcFirstLastPara="1" rIns="45700" wrap="square" tIns="45700">
            <a:norm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p:txBody>
      </p:sp>
      <p:sp>
        <p:nvSpPr>
          <p:cNvPr id="148" name="Google Shape;148;p24"/>
          <p:cNvSpPr txBox="1"/>
          <p:nvPr>
            <p:ph idx="3" type="body"/>
          </p:nvPr>
        </p:nvSpPr>
        <p:spPr>
          <a:xfrm rot="-5400000">
            <a:off x="10494087" y="1400888"/>
            <a:ext cx="2743204" cy="246225"/>
          </a:xfrm>
          <a:prstGeom prst="rect">
            <a:avLst/>
          </a:prstGeom>
          <a:noFill/>
          <a:ln>
            <a:noFill/>
          </a:ln>
        </p:spPr>
        <p:txBody>
          <a:bodyPr anchorCtr="0" anchor="t" bIns="45700" lIns="45700" spcFirstLastPara="1" rIns="45700" wrap="square" tIns="45700">
            <a:normAutofit/>
          </a:bodyPr>
          <a:lstStyle>
            <a:lvl1pPr indent="-228600" lvl="0" marL="457200" algn="r">
              <a:lnSpc>
                <a:spcPct val="100000"/>
              </a:lnSpc>
              <a:spcBef>
                <a:spcPts val="1200"/>
              </a:spcBef>
              <a:spcAft>
                <a:spcPts val="0"/>
              </a:spcAft>
              <a:buClr>
                <a:srgbClr val="FFFFFF"/>
              </a:buClr>
              <a:buSzPts val="600"/>
              <a:buFont typeface="Gill Sans"/>
              <a:buNone/>
              <a:defRPr sz="600">
                <a:solidFill>
                  <a:srgbClr val="FFFFFF"/>
                </a:solidFill>
              </a:defRPr>
            </a:lvl1pPr>
            <a:lvl2pPr indent="-342900" lvl="1" marL="914400" algn="l">
              <a:lnSpc>
                <a:spcPct val="100000"/>
              </a:lnSpc>
              <a:spcBef>
                <a:spcPts val="1200"/>
              </a:spcBef>
              <a:spcAft>
                <a:spcPts val="0"/>
              </a:spcAft>
              <a:buClr>
                <a:srgbClr val="635C5B"/>
              </a:buClr>
              <a:buSzPts val="1800"/>
              <a:buChar char="–"/>
              <a:defRPr/>
            </a:lvl2pPr>
            <a:lvl3pPr indent="-342900" lvl="2" marL="1371600" algn="l">
              <a:lnSpc>
                <a:spcPct val="100000"/>
              </a:lnSpc>
              <a:spcBef>
                <a:spcPts val="1200"/>
              </a:spcBef>
              <a:spcAft>
                <a:spcPts val="0"/>
              </a:spcAft>
              <a:buClr>
                <a:srgbClr val="635C5B"/>
              </a:buClr>
              <a:buSzPts val="1800"/>
              <a:buChar char="•"/>
              <a:defRPr/>
            </a:lvl3pPr>
            <a:lvl4pPr indent="-342900" lvl="3" marL="1828800" algn="l">
              <a:lnSpc>
                <a:spcPct val="100000"/>
              </a:lnSpc>
              <a:spcBef>
                <a:spcPts val="1200"/>
              </a:spcBef>
              <a:spcAft>
                <a:spcPts val="0"/>
              </a:spcAft>
              <a:buClr>
                <a:srgbClr val="635C5B"/>
              </a:buClr>
              <a:buSzPts val="1800"/>
              <a:buChar char="–"/>
              <a:defRPr/>
            </a:lvl4pPr>
            <a:lvl5pPr indent="-342900" lvl="4" marL="2286000" algn="l">
              <a:lnSpc>
                <a:spcPct val="100000"/>
              </a:lnSpc>
              <a:spcBef>
                <a:spcPts val="1200"/>
              </a:spcBef>
              <a:spcAft>
                <a:spcPts val="0"/>
              </a:spcAft>
              <a:buClr>
                <a:srgbClr val="635C5B"/>
              </a:buClr>
              <a:buSzPts val="1800"/>
              <a:buChar char="»"/>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sp>
        <p:nvSpPr>
          <p:cNvPr id="149" name="Google Shape;149;p24"/>
          <p:cNvSpPr txBox="1"/>
          <p:nvPr>
            <p:ph idx="12" type="sldNum"/>
          </p:nvPr>
        </p:nvSpPr>
        <p:spPr>
          <a:xfrm>
            <a:off x="11799907" y="6523100"/>
            <a:ext cx="188894" cy="180337"/>
          </a:xfrm>
          <a:prstGeom prst="rect">
            <a:avLst/>
          </a:prstGeom>
          <a:noFill/>
          <a:ln>
            <a:noFill/>
          </a:ln>
        </p:spPr>
        <p:txBody>
          <a:bodyPr anchorCtr="0" anchor="ctr" bIns="45700" lIns="45700" spcFirstLastPara="1" rIns="45700" wrap="square" tIns="45700">
            <a:spAutoFit/>
          </a:bodyPr>
          <a:lstStyle>
            <a:lvl1pPr indent="0" lvl="0" marL="0" algn="r">
              <a:spcBef>
                <a:spcPts val="0"/>
              </a:spcBef>
              <a:buNone/>
              <a:defRPr>
                <a:solidFill>
                  <a:srgbClr val="FFFFFF"/>
                </a:solidFill>
              </a:defRPr>
            </a:lvl1pPr>
            <a:lvl2pPr indent="0" lvl="1" marL="0" algn="r">
              <a:spcBef>
                <a:spcPts val="0"/>
              </a:spcBef>
              <a:buNone/>
              <a:defRPr>
                <a:solidFill>
                  <a:srgbClr val="FFFFFF"/>
                </a:solidFill>
              </a:defRPr>
            </a:lvl2pPr>
            <a:lvl3pPr indent="0" lvl="2" marL="0" algn="r">
              <a:spcBef>
                <a:spcPts val="0"/>
              </a:spcBef>
              <a:buNone/>
              <a:defRPr>
                <a:solidFill>
                  <a:srgbClr val="FFFFFF"/>
                </a:solidFill>
              </a:defRPr>
            </a:lvl3pPr>
            <a:lvl4pPr indent="0" lvl="3" marL="0" algn="r">
              <a:spcBef>
                <a:spcPts val="0"/>
              </a:spcBef>
              <a:buNone/>
              <a:defRPr>
                <a:solidFill>
                  <a:srgbClr val="FFFFFF"/>
                </a:solidFill>
              </a:defRPr>
            </a:lvl4pPr>
            <a:lvl5pPr indent="0" lvl="4" marL="0" algn="r">
              <a:spcBef>
                <a:spcPts val="0"/>
              </a:spcBef>
              <a:buNone/>
              <a:defRPr>
                <a:solidFill>
                  <a:srgbClr val="FFFFFF"/>
                </a:solidFill>
              </a:defRPr>
            </a:lvl5pPr>
            <a:lvl6pPr indent="0" lvl="5" marL="0" algn="r">
              <a:spcBef>
                <a:spcPts val="0"/>
              </a:spcBef>
              <a:buNone/>
              <a:defRPr>
                <a:solidFill>
                  <a:srgbClr val="FFFFFF"/>
                </a:solidFill>
              </a:defRPr>
            </a:lvl6pPr>
            <a:lvl7pPr indent="0" lvl="6" marL="0" algn="r">
              <a:spcBef>
                <a:spcPts val="0"/>
              </a:spcBef>
              <a:buNone/>
              <a:defRPr>
                <a:solidFill>
                  <a:srgbClr val="FFFFFF"/>
                </a:solidFill>
              </a:defRPr>
            </a:lvl7pPr>
            <a:lvl8pPr indent="0" lvl="7" marL="0" algn="r">
              <a:spcBef>
                <a:spcPts val="0"/>
              </a:spcBef>
              <a:buNone/>
              <a:defRPr>
                <a:solidFill>
                  <a:srgbClr val="FFFFFF"/>
                </a:solidFill>
              </a:defRPr>
            </a:lvl8pPr>
            <a:lvl9pPr indent="0" lvl="8" marL="0" algn="r">
              <a:spcBef>
                <a:spcPts val="0"/>
              </a:spcBef>
              <a:buNone/>
              <a:defRPr>
                <a:solidFill>
                  <a:srgbClr val="FFFFFF"/>
                </a:solidFill>
              </a:defRPr>
            </a:lvl9pPr>
          </a:lstStyle>
          <a:p>
            <a:pPr indent="0" lvl="0" marL="0" rtl="0" algn="r">
              <a:spcBef>
                <a:spcPts val="0"/>
              </a:spcBef>
              <a:spcAft>
                <a:spcPts val="0"/>
              </a:spcAft>
              <a:buNone/>
            </a:pPr>
            <a:fld id="{00000000-1234-1234-1234-123412341234}" type="slidenum">
              <a:rPr lang="en-US"/>
              <a:t>‹#›</a:t>
            </a:fld>
            <a:endParaRPr b="0" i="0" sz="600" u="none" cap="none" strike="noStrike">
              <a:latin typeface="Gill Sans"/>
              <a:ea typeface="Gill Sans"/>
              <a:cs typeface="Gill Sans"/>
              <a:sym typeface="Gill San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Gray Title Only">
  <p:cSld name="Red/Gray Title Only">
    <p:spTree>
      <p:nvGrpSpPr>
        <p:cNvPr id="150" name="Shape 150"/>
        <p:cNvGrpSpPr/>
        <p:nvPr/>
      </p:nvGrpSpPr>
      <p:grpSpPr>
        <a:xfrm>
          <a:off x="0" y="0"/>
          <a:ext cx="0" cy="0"/>
          <a:chOff x="0" y="0"/>
          <a:chExt cx="0" cy="0"/>
        </a:xfrm>
      </p:grpSpPr>
      <p:sp>
        <p:nvSpPr>
          <p:cNvPr id="151" name="Google Shape;151;p25"/>
          <p:cNvSpPr/>
          <p:nvPr>
            <p:ph idx="2" type="pic"/>
          </p:nvPr>
        </p:nvSpPr>
        <p:spPr>
          <a:xfrm>
            <a:off x="203200" y="152400"/>
            <a:ext cx="5892800" cy="6553200"/>
          </a:xfrm>
          <a:prstGeom prst="rect">
            <a:avLst/>
          </a:prstGeom>
          <a:noFill/>
          <a:ln>
            <a:noFill/>
          </a:ln>
        </p:spPr>
      </p:sp>
      <p:sp>
        <p:nvSpPr>
          <p:cNvPr id="152" name="Google Shape;152;p25"/>
          <p:cNvSpPr txBox="1"/>
          <p:nvPr>
            <p:ph idx="1" type="body"/>
          </p:nvPr>
        </p:nvSpPr>
        <p:spPr>
          <a:xfrm rot="-5400000">
            <a:off x="4601290" y="1400889"/>
            <a:ext cx="2743203" cy="246225"/>
          </a:xfrm>
          <a:prstGeom prst="rect">
            <a:avLst/>
          </a:prstGeom>
          <a:noFill/>
          <a:ln>
            <a:noFill/>
          </a:ln>
        </p:spPr>
        <p:txBody>
          <a:bodyPr anchorCtr="0" anchor="t" bIns="45700" lIns="45700" spcFirstLastPara="1" rIns="45700" wrap="square" tIns="45700">
            <a:normAutofit/>
          </a:bodyPr>
          <a:lstStyle>
            <a:lvl1pPr indent="-228600" lvl="0" marL="457200" algn="r">
              <a:lnSpc>
                <a:spcPct val="100000"/>
              </a:lnSpc>
              <a:spcBef>
                <a:spcPts val="1200"/>
              </a:spcBef>
              <a:spcAft>
                <a:spcPts val="0"/>
              </a:spcAft>
              <a:buClr>
                <a:srgbClr val="FFFFFF"/>
              </a:buClr>
              <a:buSzPts val="600"/>
              <a:buFont typeface="Gill Sans"/>
              <a:buNone/>
              <a:defRPr sz="600">
                <a:solidFill>
                  <a:srgbClr val="FFFFFF"/>
                </a:solidFill>
              </a:defRPr>
            </a:lvl1pPr>
            <a:lvl2pPr indent="-228600" lvl="1" marL="914400" algn="r">
              <a:lnSpc>
                <a:spcPct val="100000"/>
              </a:lnSpc>
              <a:spcBef>
                <a:spcPts val="1200"/>
              </a:spcBef>
              <a:spcAft>
                <a:spcPts val="0"/>
              </a:spcAft>
              <a:buClr>
                <a:srgbClr val="FFFFFF"/>
              </a:buClr>
              <a:buSzPts val="600"/>
              <a:buFont typeface="Gill Sans"/>
              <a:buNone/>
              <a:defRPr sz="600">
                <a:solidFill>
                  <a:srgbClr val="FFFFFF"/>
                </a:solidFill>
              </a:defRPr>
            </a:lvl2pPr>
            <a:lvl3pPr indent="-228600" lvl="2" marL="1371600" algn="r">
              <a:lnSpc>
                <a:spcPct val="100000"/>
              </a:lnSpc>
              <a:spcBef>
                <a:spcPts val="1200"/>
              </a:spcBef>
              <a:spcAft>
                <a:spcPts val="0"/>
              </a:spcAft>
              <a:buClr>
                <a:srgbClr val="FFFFFF"/>
              </a:buClr>
              <a:buSzPts val="600"/>
              <a:buFont typeface="Gill Sans"/>
              <a:buNone/>
              <a:defRPr sz="600">
                <a:solidFill>
                  <a:srgbClr val="FFFFFF"/>
                </a:solidFill>
              </a:defRPr>
            </a:lvl3pPr>
            <a:lvl4pPr indent="-228600" lvl="3" marL="1828800" algn="r">
              <a:lnSpc>
                <a:spcPct val="100000"/>
              </a:lnSpc>
              <a:spcBef>
                <a:spcPts val="1200"/>
              </a:spcBef>
              <a:spcAft>
                <a:spcPts val="0"/>
              </a:spcAft>
              <a:buClr>
                <a:srgbClr val="FFFFFF"/>
              </a:buClr>
              <a:buSzPts val="600"/>
              <a:buFont typeface="Gill Sans"/>
              <a:buNone/>
              <a:defRPr sz="600">
                <a:solidFill>
                  <a:srgbClr val="FFFFFF"/>
                </a:solidFill>
              </a:defRPr>
            </a:lvl4pPr>
            <a:lvl5pPr indent="-228600" lvl="4" marL="2286000" algn="r">
              <a:lnSpc>
                <a:spcPct val="100000"/>
              </a:lnSpc>
              <a:spcBef>
                <a:spcPts val="1200"/>
              </a:spcBef>
              <a:spcAft>
                <a:spcPts val="0"/>
              </a:spcAft>
              <a:buClr>
                <a:srgbClr val="FFFFFF"/>
              </a:buClr>
              <a:buSzPts val="600"/>
              <a:buFont typeface="Gill Sans"/>
              <a:buNone/>
              <a:defRPr sz="600">
                <a:solidFill>
                  <a:srgbClr val="FFFFFF"/>
                </a:solidFill>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sp>
        <p:nvSpPr>
          <p:cNvPr id="153" name="Google Shape;153;p25"/>
          <p:cNvSpPr txBox="1"/>
          <p:nvPr>
            <p:ph type="title"/>
          </p:nvPr>
        </p:nvSpPr>
        <p:spPr>
          <a:xfrm>
            <a:off x="6502803" y="2971800"/>
            <a:ext cx="5181199" cy="954110"/>
          </a:xfrm>
          <a:prstGeom prst="rect">
            <a:avLst/>
          </a:prstGeom>
          <a:noFill/>
          <a:ln>
            <a:noFill/>
          </a:ln>
        </p:spPr>
        <p:txBody>
          <a:bodyPr anchorCtr="0" anchor="ctr" bIns="45700" lIns="45700" spcFirstLastPara="1" rIns="45700" wrap="square" tIns="45700">
            <a:norm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p:txBody>
      </p:sp>
      <p:sp>
        <p:nvSpPr>
          <p:cNvPr id="154" name="Google Shape;154;p25"/>
          <p:cNvSpPr txBox="1"/>
          <p:nvPr>
            <p:ph idx="12" type="sldNum"/>
          </p:nvPr>
        </p:nvSpPr>
        <p:spPr>
          <a:xfrm>
            <a:off x="11799907" y="6523100"/>
            <a:ext cx="188894" cy="180337"/>
          </a:xfrm>
          <a:prstGeom prst="rect">
            <a:avLst/>
          </a:prstGeom>
          <a:noFill/>
          <a:ln>
            <a:noFill/>
          </a:ln>
        </p:spPr>
        <p:txBody>
          <a:bodyPr anchorCtr="0" anchor="ctr" bIns="45700" lIns="45700" spcFirstLastPara="1" rIns="45700" wrap="square" tIns="45700">
            <a:spAutoFit/>
          </a:bodyPr>
          <a:lstStyle>
            <a:lvl1pPr indent="0" lvl="0" marL="0" algn="r">
              <a:spcBef>
                <a:spcPts val="0"/>
              </a:spcBef>
              <a:buNone/>
              <a:defRPr sz="600">
                <a:solidFill>
                  <a:schemeClr val="accent3"/>
                </a:solidFill>
                <a:latin typeface="Gill Sans"/>
                <a:ea typeface="Gill Sans"/>
                <a:cs typeface="Gill Sans"/>
                <a:sym typeface="Gill Sans"/>
              </a:defRPr>
            </a:lvl1pPr>
            <a:lvl2pPr indent="0" lvl="1" marL="0" algn="r">
              <a:spcBef>
                <a:spcPts val="0"/>
              </a:spcBef>
              <a:buNone/>
              <a:defRPr sz="600">
                <a:solidFill>
                  <a:schemeClr val="accent3"/>
                </a:solidFill>
                <a:latin typeface="Gill Sans"/>
                <a:ea typeface="Gill Sans"/>
                <a:cs typeface="Gill Sans"/>
                <a:sym typeface="Gill Sans"/>
              </a:defRPr>
            </a:lvl2pPr>
            <a:lvl3pPr indent="0" lvl="2" marL="0" algn="r">
              <a:spcBef>
                <a:spcPts val="0"/>
              </a:spcBef>
              <a:buNone/>
              <a:defRPr sz="600">
                <a:solidFill>
                  <a:schemeClr val="accent3"/>
                </a:solidFill>
                <a:latin typeface="Gill Sans"/>
                <a:ea typeface="Gill Sans"/>
                <a:cs typeface="Gill Sans"/>
                <a:sym typeface="Gill Sans"/>
              </a:defRPr>
            </a:lvl3pPr>
            <a:lvl4pPr indent="0" lvl="3" marL="0" algn="r">
              <a:spcBef>
                <a:spcPts val="0"/>
              </a:spcBef>
              <a:buNone/>
              <a:defRPr sz="600">
                <a:solidFill>
                  <a:schemeClr val="accent3"/>
                </a:solidFill>
                <a:latin typeface="Gill Sans"/>
                <a:ea typeface="Gill Sans"/>
                <a:cs typeface="Gill Sans"/>
                <a:sym typeface="Gill Sans"/>
              </a:defRPr>
            </a:lvl4pPr>
            <a:lvl5pPr indent="0" lvl="4" marL="0" algn="r">
              <a:spcBef>
                <a:spcPts val="0"/>
              </a:spcBef>
              <a:buNone/>
              <a:defRPr sz="600">
                <a:solidFill>
                  <a:schemeClr val="accent3"/>
                </a:solidFill>
                <a:latin typeface="Gill Sans"/>
                <a:ea typeface="Gill Sans"/>
                <a:cs typeface="Gill Sans"/>
                <a:sym typeface="Gill Sans"/>
              </a:defRPr>
            </a:lvl5pPr>
            <a:lvl6pPr indent="0" lvl="5" marL="0" algn="r">
              <a:spcBef>
                <a:spcPts val="0"/>
              </a:spcBef>
              <a:buNone/>
              <a:defRPr sz="600">
                <a:solidFill>
                  <a:schemeClr val="accent3"/>
                </a:solidFill>
                <a:latin typeface="Gill Sans"/>
                <a:ea typeface="Gill Sans"/>
                <a:cs typeface="Gill Sans"/>
                <a:sym typeface="Gill Sans"/>
              </a:defRPr>
            </a:lvl6pPr>
            <a:lvl7pPr indent="0" lvl="6" marL="0" algn="r">
              <a:spcBef>
                <a:spcPts val="0"/>
              </a:spcBef>
              <a:buNone/>
              <a:defRPr sz="600">
                <a:solidFill>
                  <a:schemeClr val="accent3"/>
                </a:solidFill>
                <a:latin typeface="Gill Sans"/>
                <a:ea typeface="Gill Sans"/>
                <a:cs typeface="Gill Sans"/>
                <a:sym typeface="Gill Sans"/>
              </a:defRPr>
            </a:lvl7pPr>
            <a:lvl8pPr indent="0" lvl="7" marL="0" algn="r">
              <a:spcBef>
                <a:spcPts val="0"/>
              </a:spcBef>
              <a:buNone/>
              <a:defRPr sz="600">
                <a:solidFill>
                  <a:schemeClr val="accent3"/>
                </a:solidFill>
                <a:latin typeface="Gill Sans"/>
                <a:ea typeface="Gill Sans"/>
                <a:cs typeface="Gill Sans"/>
                <a:sym typeface="Gill Sans"/>
              </a:defRPr>
            </a:lvl8pPr>
            <a:lvl9pPr indent="0" lvl="8" marL="0" algn="r">
              <a:spcBef>
                <a:spcPts val="0"/>
              </a:spcBef>
              <a:buNone/>
              <a:defRPr sz="600">
                <a:solidFill>
                  <a:schemeClr val="accent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White 2 Content">
  <p:cSld name="Red/White 2 Content">
    <p:bg>
      <p:bgPr>
        <a:solidFill>
          <a:srgbClr val="FFFFFF"/>
        </a:solidFill>
      </p:bgPr>
    </p:bg>
    <p:spTree>
      <p:nvGrpSpPr>
        <p:cNvPr id="155" name="Shape 155"/>
        <p:cNvGrpSpPr/>
        <p:nvPr/>
      </p:nvGrpSpPr>
      <p:grpSpPr>
        <a:xfrm>
          <a:off x="0" y="0"/>
          <a:ext cx="0" cy="0"/>
          <a:chOff x="0" y="0"/>
          <a:chExt cx="0" cy="0"/>
        </a:xfrm>
      </p:grpSpPr>
      <p:sp>
        <p:nvSpPr>
          <p:cNvPr id="156" name="Google Shape;156;p26"/>
          <p:cNvSpPr txBox="1"/>
          <p:nvPr>
            <p:ph idx="1" type="body"/>
          </p:nvPr>
        </p:nvSpPr>
        <p:spPr>
          <a:xfrm>
            <a:off x="914805" y="1600200"/>
            <a:ext cx="5079599" cy="4572000"/>
          </a:xfrm>
          <a:prstGeom prst="rect">
            <a:avLst/>
          </a:prstGeom>
          <a:noFill/>
          <a:ln>
            <a:noFill/>
          </a:ln>
        </p:spPr>
        <p:txBody>
          <a:bodyPr anchorCtr="0" anchor="t" bIns="45700" lIns="45700" spcFirstLastPara="1" rIns="45700" wrap="square" tIns="45700">
            <a:normAutofit/>
          </a:bodyPr>
          <a:lstStyle>
            <a:lvl1pPr indent="-355600" lvl="0" marL="457200" algn="l">
              <a:lnSpc>
                <a:spcPct val="100000"/>
              </a:lnSpc>
              <a:spcBef>
                <a:spcPts val="1200"/>
              </a:spcBef>
              <a:spcAft>
                <a:spcPts val="0"/>
              </a:spcAft>
              <a:buClr>
                <a:schemeClr val="accent3"/>
              </a:buClr>
              <a:buSzPts val="2000"/>
              <a:buChar char="•"/>
              <a:defRPr>
                <a:solidFill>
                  <a:schemeClr val="accent3"/>
                </a:solidFill>
              </a:defRPr>
            </a:lvl1pPr>
            <a:lvl2pPr indent="-355600" lvl="1" marL="914400" algn="l">
              <a:lnSpc>
                <a:spcPct val="100000"/>
              </a:lnSpc>
              <a:spcBef>
                <a:spcPts val="1200"/>
              </a:spcBef>
              <a:spcAft>
                <a:spcPts val="0"/>
              </a:spcAft>
              <a:buClr>
                <a:schemeClr val="accent3"/>
              </a:buClr>
              <a:buSzPts val="2000"/>
              <a:buChar char="–"/>
              <a:defRPr>
                <a:solidFill>
                  <a:schemeClr val="accent3"/>
                </a:solidFill>
              </a:defRPr>
            </a:lvl2pPr>
            <a:lvl3pPr indent="-355600" lvl="2" marL="1371600" algn="l">
              <a:lnSpc>
                <a:spcPct val="100000"/>
              </a:lnSpc>
              <a:spcBef>
                <a:spcPts val="1200"/>
              </a:spcBef>
              <a:spcAft>
                <a:spcPts val="0"/>
              </a:spcAft>
              <a:buClr>
                <a:schemeClr val="accent3"/>
              </a:buClr>
              <a:buSzPts val="2000"/>
              <a:buChar char="•"/>
              <a:defRPr>
                <a:solidFill>
                  <a:schemeClr val="accent3"/>
                </a:solidFill>
              </a:defRPr>
            </a:lvl3pPr>
            <a:lvl4pPr indent="-355600" lvl="3" marL="1828800" algn="l">
              <a:lnSpc>
                <a:spcPct val="100000"/>
              </a:lnSpc>
              <a:spcBef>
                <a:spcPts val="1200"/>
              </a:spcBef>
              <a:spcAft>
                <a:spcPts val="0"/>
              </a:spcAft>
              <a:buClr>
                <a:schemeClr val="accent3"/>
              </a:buClr>
              <a:buSzPts val="2000"/>
              <a:buChar char="–"/>
              <a:defRPr>
                <a:solidFill>
                  <a:schemeClr val="accent3"/>
                </a:solidFill>
              </a:defRPr>
            </a:lvl4pPr>
            <a:lvl5pPr indent="-355600" lvl="4" marL="2286000" algn="l">
              <a:lnSpc>
                <a:spcPct val="100000"/>
              </a:lnSpc>
              <a:spcBef>
                <a:spcPts val="1200"/>
              </a:spcBef>
              <a:spcAft>
                <a:spcPts val="0"/>
              </a:spcAft>
              <a:buClr>
                <a:schemeClr val="accent3"/>
              </a:buClr>
              <a:buSzPts val="2000"/>
              <a:buChar char="»"/>
              <a:defRPr>
                <a:solidFill>
                  <a:schemeClr val="accent3"/>
                </a:solidFill>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sp>
        <p:nvSpPr>
          <p:cNvPr id="157" name="Google Shape;157;p26"/>
          <p:cNvSpPr txBox="1"/>
          <p:nvPr>
            <p:ph type="title"/>
          </p:nvPr>
        </p:nvSpPr>
        <p:spPr>
          <a:xfrm>
            <a:off x="914805" y="457200"/>
            <a:ext cx="10363204" cy="914400"/>
          </a:xfrm>
          <a:prstGeom prst="rect">
            <a:avLst/>
          </a:prstGeom>
          <a:noFill/>
          <a:ln>
            <a:noFill/>
          </a:ln>
        </p:spPr>
        <p:txBody>
          <a:bodyPr anchorCtr="0" anchor="b" bIns="45700" lIns="45700" spcFirstLastPara="1" rIns="45700" wrap="square" tIns="45700">
            <a:norm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p:txBody>
      </p:sp>
      <p:sp>
        <p:nvSpPr>
          <p:cNvPr id="158" name="Google Shape;158;p26"/>
          <p:cNvSpPr txBox="1"/>
          <p:nvPr>
            <p:ph idx="12" type="sldNum"/>
          </p:nvPr>
        </p:nvSpPr>
        <p:spPr>
          <a:xfrm>
            <a:off x="11799907" y="6532246"/>
            <a:ext cx="188894" cy="180337"/>
          </a:xfrm>
          <a:prstGeom prst="rect">
            <a:avLst/>
          </a:prstGeom>
          <a:noFill/>
          <a:ln>
            <a:noFill/>
          </a:ln>
        </p:spPr>
        <p:txBody>
          <a:bodyPr anchorCtr="0" anchor="ctr" bIns="45700" lIns="45700" spcFirstLastPara="1" rIns="45700" wrap="square" tIns="45700">
            <a:spAutoFit/>
          </a:bodyPr>
          <a:lstStyle>
            <a:lvl1pPr indent="0" lvl="0" marL="0" algn="r">
              <a:spcBef>
                <a:spcPts val="0"/>
              </a:spcBef>
              <a:buNone/>
              <a:defRPr sz="600">
                <a:solidFill>
                  <a:schemeClr val="accent3"/>
                </a:solidFill>
                <a:latin typeface="Gill Sans"/>
                <a:ea typeface="Gill Sans"/>
                <a:cs typeface="Gill Sans"/>
                <a:sym typeface="Gill Sans"/>
              </a:defRPr>
            </a:lvl1pPr>
            <a:lvl2pPr indent="0" lvl="1" marL="0" algn="r">
              <a:spcBef>
                <a:spcPts val="0"/>
              </a:spcBef>
              <a:buNone/>
              <a:defRPr sz="600">
                <a:solidFill>
                  <a:schemeClr val="accent3"/>
                </a:solidFill>
                <a:latin typeface="Gill Sans"/>
                <a:ea typeface="Gill Sans"/>
                <a:cs typeface="Gill Sans"/>
                <a:sym typeface="Gill Sans"/>
              </a:defRPr>
            </a:lvl2pPr>
            <a:lvl3pPr indent="0" lvl="2" marL="0" algn="r">
              <a:spcBef>
                <a:spcPts val="0"/>
              </a:spcBef>
              <a:buNone/>
              <a:defRPr sz="600">
                <a:solidFill>
                  <a:schemeClr val="accent3"/>
                </a:solidFill>
                <a:latin typeface="Gill Sans"/>
                <a:ea typeface="Gill Sans"/>
                <a:cs typeface="Gill Sans"/>
                <a:sym typeface="Gill Sans"/>
              </a:defRPr>
            </a:lvl3pPr>
            <a:lvl4pPr indent="0" lvl="3" marL="0" algn="r">
              <a:spcBef>
                <a:spcPts val="0"/>
              </a:spcBef>
              <a:buNone/>
              <a:defRPr sz="600">
                <a:solidFill>
                  <a:schemeClr val="accent3"/>
                </a:solidFill>
                <a:latin typeface="Gill Sans"/>
                <a:ea typeface="Gill Sans"/>
                <a:cs typeface="Gill Sans"/>
                <a:sym typeface="Gill Sans"/>
              </a:defRPr>
            </a:lvl4pPr>
            <a:lvl5pPr indent="0" lvl="4" marL="0" algn="r">
              <a:spcBef>
                <a:spcPts val="0"/>
              </a:spcBef>
              <a:buNone/>
              <a:defRPr sz="600">
                <a:solidFill>
                  <a:schemeClr val="accent3"/>
                </a:solidFill>
                <a:latin typeface="Gill Sans"/>
                <a:ea typeface="Gill Sans"/>
                <a:cs typeface="Gill Sans"/>
                <a:sym typeface="Gill Sans"/>
              </a:defRPr>
            </a:lvl5pPr>
            <a:lvl6pPr indent="0" lvl="5" marL="0" algn="r">
              <a:spcBef>
                <a:spcPts val="0"/>
              </a:spcBef>
              <a:buNone/>
              <a:defRPr sz="600">
                <a:solidFill>
                  <a:schemeClr val="accent3"/>
                </a:solidFill>
                <a:latin typeface="Gill Sans"/>
                <a:ea typeface="Gill Sans"/>
                <a:cs typeface="Gill Sans"/>
                <a:sym typeface="Gill Sans"/>
              </a:defRPr>
            </a:lvl6pPr>
            <a:lvl7pPr indent="0" lvl="6" marL="0" algn="r">
              <a:spcBef>
                <a:spcPts val="0"/>
              </a:spcBef>
              <a:buNone/>
              <a:defRPr sz="600">
                <a:solidFill>
                  <a:schemeClr val="accent3"/>
                </a:solidFill>
                <a:latin typeface="Gill Sans"/>
                <a:ea typeface="Gill Sans"/>
                <a:cs typeface="Gill Sans"/>
                <a:sym typeface="Gill Sans"/>
              </a:defRPr>
            </a:lvl7pPr>
            <a:lvl8pPr indent="0" lvl="7" marL="0" algn="r">
              <a:spcBef>
                <a:spcPts val="0"/>
              </a:spcBef>
              <a:buNone/>
              <a:defRPr sz="600">
                <a:solidFill>
                  <a:schemeClr val="accent3"/>
                </a:solidFill>
                <a:latin typeface="Gill Sans"/>
                <a:ea typeface="Gill Sans"/>
                <a:cs typeface="Gill Sans"/>
                <a:sym typeface="Gill Sans"/>
              </a:defRPr>
            </a:lvl8pPr>
            <a:lvl9pPr indent="0" lvl="8" marL="0" algn="r">
              <a:spcBef>
                <a:spcPts val="0"/>
              </a:spcBef>
              <a:buNone/>
              <a:defRPr sz="600">
                <a:solidFill>
                  <a:schemeClr val="accent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Red/White 1 Content + Bottom Photo">
  <p:cSld name="1_Red/White 1 Content + Bottom Photo">
    <p:bg>
      <p:bgPr>
        <a:solidFill>
          <a:srgbClr val="FFFFFF"/>
        </a:solidFill>
      </p:bgPr>
    </p:bg>
    <p:spTree>
      <p:nvGrpSpPr>
        <p:cNvPr id="159" name="Shape 159"/>
        <p:cNvGrpSpPr/>
        <p:nvPr/>
      </p:nvGrpSpPr>
      <p:grpSpPr>
        <a:xfrm>
          <a:off x="0" y="0"/>
          <a:ext cx="0" cy="0"/>
          <a:chOff x="0" y="0"/>
          <a:chExt cx="0" cy="0"/>
        </a:xfrm>
      </p:grpSpPr>
      <p:sp>
        <p:nvSpPr>
          <p:cNvPr id="160" name="Google Shape;160;p27"/>
          <p:cNvSpPr/>
          <p:nvPr>
            <p:ph idx="2" type="pic"/>
          </p:nvPr>
        </p:nvSpPr>
        <p:spPr>
          <a:xfrm>
            <a:off x="203200" y="3429000"/>
            <a:ext cx="11785600" cy="3276600"/>
          </a:xfrm>
          <a:prstGeom prst="rect">
            <a:avLst/>
          </a:prstGeom>
          <a:noFill/>
          <a:ln>
            <a:noFill/>
          </a:ln>
        </p:spPr>
      </p:sp>
      <p:sp>
        <p:nvSpPr>
          <p:cNvPr id="161" name="Google Shape;161;p27"/>
          <p:cNvSpPr txBox="1"/>
          <p:nvPr>
            <p:ph idx="1" type="body"/>
          </p:nvPr>
        </p:nvSpPr>
        <p:spPr>
          <a:xfrm>
            <a:off x="914400" y="1600200"/>
            <a:ext cx="10363200" cy="1600200"/>
          </a:xfrm>
          <a:prstGeom prst="rect">
            <a:avLst/>
          </a:prstGeom>
          <a:noFill/>
          <a:ln>
            <a:noFill/>
          </a:ln>
        </p:spPr>
        <p:txBody>
          <a:bodyPr anchorCtr="0" anchor="t" bIns="45700" lIns="45700" spcFirstLastPara="1" rIns="45700" wrap="square" tIns="45700">
            <a:normAutofit/>
          </a:bodyPr>
          <a:lstStyle>
            <a:lvl1pPr indent="-355600" lvl="0" marL="457200" algn="l">
              <a:lnSpc>
                <a:spcPct val="100000"/>
              </a:lnSpc>
              <a:spcBef>
                <a:spcPts val="1200"/>
              </a:spcBef>
              <a:spcAft>
                <a:spcPts val="0"/>
              </a:spcAft>
              <a:buClr>
                <a:schemeClr val="accent3"/>
              </a:buClr>
              <a:buSzPts val="2000"/>
              <a:buChar char="•"/>
              <a:defRPr>
                <a:solidFill>
                  <a:schemeClr val="accent3"/>
                </a:solidFill>
              </a:defRPr>
            </a:lvl1pPr>
            <a:lvl2pPr indent="-355600" lvl="1" marL="914400" algn="l">
              <a:lnSpc>
                <a:spcPct val="100000"/>
              </a:lnSpc>
              <a:spcBef>
                <a:spcPts val="1200"/>
              </a:spcBef>
              <a:spcAft>
                <a:spcPts val="0"/>
              </a:spcAft>
              <a:buClr>
                <a:schemeClr val="accent3"/>
              </a:buClr>
              <a:buSzPts val="2000"/>
              <a:buChar char="–"/>
              <a:defRPr>
                <a:solidFill>
                  <a:schemeClr val="accent3"/>
                </a:solidFill>
              </a:defRPr>
            </a:lvl2pPr>
            <a:lvl3pPr indent="-355600" lvl="2" marL="1371600" algn="l">
              <a:lnSpc>
                <a:spcPct val="100000"/>
              </a:lnSpc>
              <a:spcBef>
                <a:spcPts val="1200"/>
              </a:spcBef>
              <a:spcAft>
                <a:spcPts val="0"/>
              </a:spcAft>
              <a:buClr>
                <a:schemeClr val="accent3"/>
              </a:buClr>
              <a:buSzPts val="2000"/>
              <a:buChar char="•"/>
              <a:defRPr>
                <a:solidFill>
                  <a:schemeClr val="accent3"/>
                </a:solidFill>
              </a:defRPr>
            </a:lvl3pPr>
            <a:lvl4pPr indent="-355600" lvl="3" marL="1828800" algn="l">
              <a:lnSpc>
                <a:spcPct val="100000"/>
              </a:lnSpc>
              <a:spcBef>
                <a:spcPts val="1200"/>
              </a:spcBef>
              <a:spcAft>
                <a:spcPts val="0"/>
              </a:spcAft>
              <a:buClr>
                <a:schemeClr val="accent3"/>
              </a:buClr>
              <a:buSzPts val="2000"/>
              <a:buChar char="–"/>
              <a:defRPr>
                <a:solidFill>
                  <a:schemeClr val="accent3"/>
                </a:solidFill>
              </a:defRPr>
            </a:lvl4pPr>
            <a:lvl5pPr indent="-355600" lvl="4" marL="2286000" algn="l">
              <a:lnSpc>
                <a:spcPct val="100000"/>
              </a:lnSpc>
              <a:spcBef>
                <a:spcPts val="1200"/>
              </a:spcBef>
              <a:spcAft>
                <a:spcPts val="0"/>
              </a:spcAft>
              <a:buClr>
                <a:schemeClr val="accent3"/>
              </a:buClr>
              <a:buSzPts val="2000"/>
              <a:buChar char="»"/>
              <a:defRPr>
                <a:solidFill>
                  <a:schemeClr val="accent3"/>
                </a:solidFill>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sp>
        <p:nvSpPr>
          <p:cNvPr id="162" name="Google Shape;162;p27"/>
          <p:cNvSpPr txBox="1"/>
          <p:nvPr>
            <p:ph type="title"/>
          </p:nvPr>
        </p:nvSpPr>
        <p:spPr>
          <a:xfrm>
            <a:off x="914805" y="457200"/>
            <a:ext cx="10363204" cy="914400"/>
          </a:xfrm>
          <a:prstGeom prst="rect">
            <a:avLst/>
          </a:prstGeom>
          <a:noFill/>
          <a:ln>
            <a:noFill/>
          </a:ln>
        </p:spPr>
        <p:txBody>
          <a:bodyPr anchorCtr="0" anchor="b" bIns="45700" lIns="45700" spcFirstLastPara="1" rIns="45700" wrap="square" tIns="45700">
            <a:norm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p:txBody>
      </p:sp>
      <p:sp>
        <p:nvSpPr>
          <p:cNvPr id="163" name="Google Shape;163;p27"/>
          <p:cNvSpPr txBox="1"/>
          <p:nvPr>
            <p:ph idx="3" type="body"/>
          </p:nvPr>
        </p:nvSpPr>
        <p:spPr>
          <a:xfrm rot="-5400000">
            <a:off x="10494087" y="4677488"/>
            <a:ext cx="2743204" cy="246225"/>
          </a:xfrm>
          <a:prstGeom prst="rect">
            <a:avLst/>
          </a:prstGeom>
          <a:noFill/>
          <a:ln>
            <a:noFill/>
          </a:ln>
        </p:spPr>
        <p:txBody>
          <a:bodyPr anchorCtr="0" anchor="t" bIns="45700" lIns="45700" spcFirstLastPara="1" rIns="45700" wrap="square" tIns="45700">
            <a:normAutofit/>
          </a:bodyPr>
          <a:lstStyle>
            <a:lvl1pPr indent="-228600" lvl="0" marL="457200" algn="r">
              <a:lnSpc>
                <a:spcPct val="100000"/>
              </a:lnSpc>
              <a:spcBef>
                <a:spcPts val="1200"/>
              </a:spcBef>
              <a:spcAft>
                <a:spcPts val="0"/>
              </a:spcAft>
              <a:buClr>
                <a:srgbClr val="FFFFFF"/>
              </a:buClr>
              <a:buSzPts val="600"/>
              <a:buFont typeface="Gill Sans"/>
              <a:buNone/>
              <a:defRPr sz="600">
                <a:solidFill>
                  <a:srgbClr val="FFFFFF"/>
                </a:solidFill>
              </a:defRPr>
            </a:lvl1pPr>
            <a:lvl2pPr indent="-342900" lvl="1" marL="914400" algn="l">
              <a:lnSpc>
                <a:spcPct val="100000"/>
              </a:lnSpc>
              <a:spcBef>
                <a:spcPts val="1200"/>
              </a:spcBef>
              <a:spcAft>
                <a:spcPts val="0"/>
              </a:spcAft>
              <a:buClr>
                <a:srgbClr val="635C5B"/>
              </a:buClr>
              <a:buSzPts val="1800"/>
              <a:buChar char="–"/>
              <a:defRPr/>
            </a:lvl2pPr>
            <a:lvl3pPr indent="-342900" lvl="2" marL="1371600" algn="l">
              <a:lnSpc>
                <a:spcPct val="100000"/>
              </a:lnSpc>
              <a:spcBef>
                <a:spcPts val="1200"/>
              </a:spcBef>
              <a:spcAft>
                <a:spcPts val="0"/>
              </a:spcAft>
              <a:buClr>
                <a:srgbClr val="635C5B"/>
              </a:buClr>
              <a:buSzPts val="1800"/>
              <a:buChar char="•"/>
              <a:defRPr/>
            </a:lvl3pPr>
            <a:lvl4pPr indent="-342900" lvl="3" marL="1828800" algn="l">
              <a:lnSpc>
                <a:spcPct val="100000"/>
              </a:lnSpc>
              <a:spcBef>
                <a:spcPts val="1200"/>
              </a:spcBef>
              <a:spcAft>
                <a:spcPts val="0"/>
              </a:spcAft>
              <a:buClr>
                <a:srgbClr val="635C5B"/>
              </a:buClr>
              <a:buSzPts val="1800"/>
              <a:buChar char="–"/>
              <a:defRPr/>
            </a:lvl4pPr>
            <a:lvl5pPr indent="-342900" lvl="4" marL="2286000" algn="l">
              <a:lnSpc>
                <a:spcPct val="100000"/>
              </a:lnSpc>
              <a:spcBef>
                <a:spcPts val="1200"/>
              </a:spcBef>
              <a:spcAft>
                <a:spcPts val="0"/>
              </a:spcAft>
              <a:buClr>
                <a:srgbClr val="635C5B"/>
              </a:buClr>
              <a:buSzPts val="1800"/>
              <a:buChar char="»"/>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sp>
        <p:nvSpPr>
          <p:cNvPr id="164" name="Google Shape;164;p27"/>
          <p:cNvSpPr txBox="1"/>
          <p:nvPr>
            <p:ph idx="12" type="sldNum"/>
          </p:nvPr>
        </p:nvSpPr>
        <p:spPr>
          <a:xfrm>
            <a:off x="11799907" y="6523100"/>
            <a:ext cx="188894" cy="180337"/>
          </a:xfrm>
          <a:prstGeom prst="rect">
            <a:avLst/>
          </a:prstGeom>
          <a:noFill/>
          <a:ln>
            <a:noFill/>
          </a:ln>
        </p:spPr>
        <p:txBody>
          <a:bodyPr anchorCtr="0" anchor="ctr" bIns="45700" lIns="45700" spcFirstLastPara="1" rIns="45700" wrap="square" tIns="45700">
            <a:spAutoFit/>
          </a:bodyPr>
          <a:lstStyle>
            <a:lvl1pPr indent="0" lvl="0" marL="0" algn="r">
              <a:spcBef>
                <a:spcPts val="0"/>
              </a:spcBef>
              <a:buNone/>
              <a:defRPr>
                <a:solidFill>
                  <a:srgbClr val="FFFFFF"/>
                </a:solidFill>
              </a:defRPr>
            </a:lvl1pPr>
            <a:lvl2pPr indent="0" lvl="1" marL="0" algn="r">
              <a:spcBef>
                <a:spcPts val="0"/>
              </a:spcBef>
              <a:buNone/>
              <a:defRPr>
                <a:solidFill>
                  <a:srgbClr val="FFFFFF"/>
                </a:solidFill>
              </a:defRPr>
            </a:lvl2pPr>
            <a:lvl3pPr indent="0" lvl="2" marL="0" algn="r">
              <a:spcBef>
                <a:spcPts val="0"/>
              </a:spcBef>
              <a:buNone/>
              <a:defRPr>
                <a:solidFill>
                  <a:srgbClr val="FFFFFF"/>
                </a:solidFill>
              </a:defRPr>
            </a:lvl3pPr>
            <a:lvl4pPr indent="0" lvl="3" marL="0" algn="r">
              <a:spcBef>
                <a:spcPts val="0"/>
              </a:spcBef>
              <a:buNone/>
              <a:defRPr>
                <a:solidFill>
                  <a:srgbClr val="FFFFFF"/>
                </a:solidFill>
              </a:defRPr>
            </a:lvl4pPr>
            <a:lvl5pPr indent="0" lvl="4" marL="0" algn="r">
              <a:spcBef>
                <a:spcPts val="0"/>
              </a:spcBef>
              <a:buNone/>
              <a:defRPr>
                <a:solidFill>
                  <a:srgbClr val="FFFFFF"/>
                </a:solidFill>
              </a:defRPr>
            </a:lvl5pPr>
            <a:lvl6pPr indent="0" lvl="5" marL="0" algn="r">
              <a:spcBef>
                <a:spcPts val="0"/>
              </a:spcBef>
              <a:buNone/>
              <a:defRPr>
                <a:solidFill>
                  <a:srgbClr val="FFFFFF"/>
                </a:solidFill>
              </a:defRPr>
            </a:lvl6pPr>
            <a:lvl7pPr indent="0" lvl="6" marL="0" algn="r">
              <a:spcBef>
                <a:spcPts val="0"/>
              </a:spcBef>
              <a:buNone/>
              <a:defRPr>
                <a:solidFill>
                  <a:srgbClr val="FFFFFF"/>
                </a:solidFill>
              </a:defRPr>
            </a:lvl7pPr>
            <a:lvl8pPr indent="0" lvl="7" marL="0" algn="r">
              <a:spcBef>
                <a:spcPts val="0"/>
              </a:spcBef>
              <a:buNone/>
              <a:defRPr>
                <a:solidFill>
                  <a:srgbClr val="FFFFFF"/>
                </a:solidFill>
              </a:defRPr>
            </a:lvl8pPr>
            <a:lvl9pPr indent="0" lvl="8" marL="0" algn="r">
              <a:spcBef>
                <a:spcPts val="0"/>
              </a:spcBef>
              <a:buNone/>
              <a:defRPr>
                <a:solidFill>
                  <a:srgbClr val="FFFFFF"/>
                </a:solidFill>
              </a:defRPr>
            </a:lvl9pPr>
          </a:lstStyle>
          <a:p>
            <a:pPr indent="0" lvl="0" marL="0" rtl="0" algn="r">
              <a:spcBef>
                <a:spcPts val="0"/>
              </a:spcBef>
              <a:spcAft>
                <a:spcPts val="0"/>
              </a:spcAft>
              <a:buNone/>
            </a:pPr>
            <a:fld id="{00000000-1234-1234-1234-123412341234}" type="slidenum">
              <a:rPr lang="en-US"/>
              <a:t>‹#›</a:t>
            </a:fld>
            <a:endParaRPr b="0" i="0" sz="600" u="none" cap="none" strike="noStrike">
              <a:latin typeface="Gill Sans"/>
              <a:ea typeface="Gill Sans"/>
              <a:cs typeface="Gill Sans"/>
              <a:sym typeface="Gill San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White 1 Content + Right Photo">
  <p:cSld name="Red/White 1 Content + Right Photo">
    <p:bg>
      <p:bgPr>
        <a:solidFill>
          <a:srgbClr val="FFFFFF"/>
        </a:solidFill>
      </p:bgPr>
    </p:bg>
    <p:spTree>
      <p:nvGrpSpPr>
        <p:cNvPr id="165" name="Shape 165"/>
        <p:cNvGrpSpPr/>
        <p:nvPr/>
      </p:nvGrpSpPr>
      <p:grpSpPr>
        <a:xfrm>
          <a:off x="0" y="0"/>
          <a:ext cx="0" cy="0"/>
          <a:chOff x="0" y="0"/>
          <a:chExt cx="0" cy="0"/>
        </a:xfrm>
      </p:grpSpPr>
      <p:sp>
        <p:nvSpPr>
          <p:cNvPr id="166" name="Google Shape;166;p28"/>
          <p:cNvSpPr/>
          <p:nvPr>
            <p:ph idx="2" type="pic"/>
          </p:nvPr>
        </p:nvSpPr>
        <p:spPr>
          <a:xfrm>
            <a:off x="6096000" y="152400"/>
            <a:ext cx="5892800" cy="6553200"/>
          </a:xfrm>
          <a:prstGeom prst="rect">
            <a:avLst/>
          </a:prstGeom>
          <a:noFill/>
          <a:ln>
            <a:noFill/>
          </a:ln>
        </p:spPr>
      </p:sp>
      <p:sp>
        <p:nvSpPr>
          <p:cNvPr id="167" name="Google Shape;167;p28"/>
          <p:cNvSpPr txBox="1"/>
          <p:nvPr>
            <p:ph idx="1" type="body"/>
          </p:nvPr>
        </p:nvSpPr>
        <p:spPr>
          <a:xfrm>
            <a:off x="914400" y="2057400"/>
            <a:ext cx="4876800" cy="4114800"/>
          </a:xfrm>
          <a:prstGeom prst="rect">
            <a:avLst/>
          </a:prstGeom>
          <a:noFill/>
          <a:ln>
            <a:noFill/>
          </a:ln>
        </p:spPr>
        <p:txBody>
          <a:bodyPr anchorCtr="0" anchor="t" bIns="45700" lIns="45700" spcFirstLastPara="1" rIns="45700" wrap="square" tIns="45700">
            <a:normAutofit/>
          </a:bodyPr>
          <a:lstStyle>
            <a:lvl1pPr indent="-355600" lvl="0" marL="457200" algn="l">
              <a:lnSpc>
                <a:spcPct val="100000"/>
              </a:lnSpc>
              <a:spcBef>
                <a:spcPts val="1200"/>
              </a:spcBef>
              <a:spcAft>
                <a:spcPts val="0"/>
              </a:spcAft>
              <a:buClr>
                <a:schemeClr val="accent3"/>
              </a:buClr>
              <a:buSzPts val="2000"/>
              <a:buChar char="•"/>
              <a:defRPr>
                <a:solidFill>
                  <a:schemeClr val="accent3"/>
                </a:solidFill>
              </a:defRPr>
            </a:lvl1pPr>
            <a:lvl2pPr indent="-355600" lvl="1" marL="914400" algn="l">
              <a:lnSpc>
                <a:spcPct val="100000"/>
              </a:lnSpc>
              <a:spcBef>
                <a:spcPts val="1200"/>
              </a:spcBef>
              <a:spcAft>
                <a:spcPts val="0"/>
              </a:spcAft>
              <a:buClr>
                <a:schemeClr val="accent3"/>
              </a:buClr>
              <a:buSzPts val="2000"/>
              <a:buChar char="–"/>
              <a:defRPr>
                <a:solidFill>
                  <a:schemeClr val="accent3"/>
                </a:solidFill>
              </a:defRPr>
            </a:lvl2pPr>
            <a:lvl3pPr indent="-355600" lvl="2" marL="1371600" algn="l">
              <a:lnSpc>
                <a:spcPct val="100000"/>
              </a:lnSpc>
              <a:spcBef>
                <a:spcPts val="1200"/>
              </a:spcBef>
              <a:spcAft>
                <a:spcPts val="0"/>
              </a:spcAft>
              <a:buClr>
                <a:schemeClr val="accent3"/>
              </a:buClr>
              <a:buSzPts val="2000"/>
              <a:buChar char="•"/>
              <a:defRPr>
                <a:solidFill>
                  <a:schemeClr val="accent3"/>
                </a:solidFill>
              </a:defRPr>
            </a:lvl3pPr>
            <a:lvl4pPr indent="-355600" lvl="3" marL="1828800" algn="l">
              <a:lnSpc>
                <a:spcPct val="100000"/>
              </a:lnSpc>
              <a:spcBef>
                <a:spcPts val="1200"/>
              </a:spcBef>
              <a:spcAft>
                <a:spcPts val="0"/>
              </a:spcAft>
              <a:buClr>
                <a:schemeClr val="accent3"/>
              </a:buClr>
              <a:buSzPts val="2000"/>
              <a:buChar char="–"/>
              <a:defRPr>
                <a:solidFill>
                  <a:schemeClr val="accent3"/>
                </a:solidFill>
              </a:defRPr>
            </a:lvl4pPr>
            <a:lvl5pPr indent="-355600" lvl="4" marL="2286000" algn="l">
              <a:lnSpc>
                <a:spcPct val="100000"/>
              </a:lnSpc>
              <a:spcBef>
                <a:spcPts val="1200"/>
              </a:spcBef>
              <a:spcAft>
                <a:spcPts val="0"/>
              </a:spcAft>
              <a:buClr>
                <a:schemeClr val="accent3"/>
              </a:buClr>
              <a:buSzPts val="2000"/>
              <a:buChar char="»"/>
              <a:defRPr>
                <a:solidFill>
                  <a:schemeClr val="accent3"/>
                </a:solidFill>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sp>
        <p:nvSpPr>
          <p:cNvPr id="168" name="Google Shape;168;p28"/>
          <p:cNvSpPr txBox="1"/>
          <p:nvPr>
            <p:ph type="title"/>
          </p:nvPr>
        </p:nvSpPr>
        <p:spPr>
          <a:xfrm>
            <a:off x="914400" y="408204"/>
            <a:ext cx="4876399" cy="1389890"/>
          </a:xfrm>
          <a:prstGeom prst="rect">
            <a:avLst/>
          </a:prstGeom>
          <a:noFill/>
          <a:ln>
            <a:noFill/>
          </a:ln>
        </p:spPr>
        <p:txBody>
          <a:bodyPr anchorCtr="0" anchor="b" bIns="45700" lIns="45700" spcFirstLastPara="1" rIns="45700" wrap="square" tIns="45700">
            <a:norm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p:txBody>
      </p:sp>
      <p:sp>
        <p:nvSpPr>
          <p:cNvPr id="169" name="Google Shape;169;p28"/>
          <p:cNvSpPr txBox="1"/>
          <p:nvPr>
            <p:ph idx="3" type="body"/>
          </p:nvPr>
        </p:nvSpPr>
        <p:spPr>
          <a:xfrm rot="-5400000">
            <a:off x="10494087" y="1400888"/>
            <a:ext cx="2743204" cy="246225"/>
          </a:xfrm>
          <a:prstGeom prst="rect">
            <a:avLst/>
          </a:prstGeom>
          <a:noFill/>
          <a:ln>
            <a:noFill/>
          </a:ln>
        </p:spPr>
        <p:txBody>
          <a:bodyPr anchorCtr="0" anchor="t" bIns="45700" lIns="45700" spcFirstLastPara="1" rIns="45700" wrap="square" tIns="45700">
            <a:normAutofit/>
          </a:bodyPr>
          <a:lstStyle>
            <a:lvl1pPr indent="-228600" lvl="0" marL="457200" algn="r">
              <a:lnSpc>
                <a:spcPct val="100000"/>
              </a:lnSpc>
              <a:spcBef>
                <a:spcPts val="1200"/>
              </a:spcBef>
              <a:spcAft>
                <a:spcPts val="0"/>
              </a:spcAft>
              <a:buClr>
                <a:srgbClr val="FFFFFF"/>
              </a:buClr>
              <a:buSzPts val="600"/>
              <a:buFont typeface="Gill Sans"/>
              <a:buNone/>
              <a:defRPr sz="600">
                <a:solidFill>
                  <a:srgbClr val="FFFFFF"/>
                </a:solidFill>
              </a:defRPr>
            </a:lvl1pPr>
            <a:lvl2pPr indent="-342900" lvl="1" marL="914400" algn="l">
              <a:lnSpc>
                <a:spcPct val="100000"/>
              </a:lnSpc>
              <a:spcBef>
                <a:spcPts val="1200"/>
              </a:spcBef>
              <a:spcAft>
                <a:spcPts val="0"/>
              </a:spcAft>
              <a:buClr>
                <a:srgbClr val="635C5B"/>
              </a:buClr>
              <a:buSzPts val="1800"/>
              <a:buChar char="–"/>
              <a:defRPr/>
            </a:lvl2pPr>
            <a:lvl3pPr indent="-342900" lvl="2" marL="1371600" algn="l">
              <a:lnSpc>
                <a:spcPct val="100000"/>
              </a:lnSpc>
              <a:spcBef>
                <a:spcPts val="1200"/>
              </a:spcBef>
              <a:spcAft>
                <a:spcPts val="0"/>
              </a:spcAft>
              <a:buClr>
                <a:srgbClr val="635C5B"/>
              </a:buClr>
              <a:buSzPts val="1800"/>
              <a:buChar char="•"/>
              <a:defRPr/>
            </a:lvl3pPr>
            <a:lvl4pPr indent="-342900" lvl="3" marL="1828800" algn="l">
              <a:lnSpc>
                <a:spcPct val="100000"/>
              </a:lnSpc>
              <a:spcBef>
                <a:spcPts val="1200"/>
              </a:spcBef>
              <a:spcAft>
                <a:spcPts val="0"/>
              </a:spcAft>
              <a:buClr>
                <a:srgbClr val="635C5B"/>
              </a:buClr>
              <a:buSzPts val="1800"/>
              <a:buChar char="–"/>
              <a:defRPr/>
            </a:lvl4pPr>
            <a:lvl5pPr indent="-342900" lvl="4" marL="2286000" algn="l">
              <a:lnSpc>
                <a:spcPct val="100000"/>
              </a:lnSpc>
              <a:spcBef>
                <a:spcPts val="1200"/>
              </a:spcBef>
              <a:spcAft>
                <a:spcPts val="0"/>
              </a:spcAft>
              <a:buClr>
                <a:srgbClr val="635C5B"/>
              </a:buClr>
              <a:buSzPts val="1800"/>
              <a:buChar char="»"/>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sp>
        <p:nvSpPr>
          <p:cNvPr id="170" name="Google Shape;170;p28"/>
          <p:cNvSpPr txBox="1"/>
          <p:nvPr>
            <p:ph idx="12" type="sldNum"/>
          </p:nvPr>
        </p:nvSpPr>
        <p:spPr>
          <a:xfrm>
            <a:off x="11799907" y="6523100"/>
            <a:ext cx="188894" cy="180337"/>
          </a:xfrm>
          <a:prstGeom prst="rect">
            <a:avLst/>
          </a:prstGeom>
          <a:noFill/>
          <a:ln>
            <a:noFill/>
          </a:ln>
        </p:spPr>
        <p:txBody>
          <a:bodyPr anchorCtr="0" anchor="ctr" bIns="45700" lIns="45700" spcFirstLastPara="1" rIns="45700" wrap="square" tIns="45700">
            <a:spAutoFit/>
          </a:bodyPr>
          <a:lstStyle>
            <a:lvl1pPr indent="0" lvl="0" marL="0" algn="r">
              <a:spcBef>
                <a:spcPts val="0"/>
              </a:spcBef>
              <a:buNone/>
              <a:defRPr>
                <a:solidFill>
                  <a:srgbClr val="FFFFFF"/>
                </a:solidFill>
              </a:defRPr>
            </a:lvl1pPr>
            <a:lvl2pPr indent="0" lvl="1" marL="0" algn="r">
              <a:spcBef>
                <a:spcPts val="0"/>
              </a:spcBef>
              <a:buNone/>
              <a:defRPr>
                <a:solidFill>
                  <a:srgbClr val="FFFFFF"/>
                </a:solidFill>
              </a:defRPr>
            </a:lvl2pPr>
            <a:lvl3pPr indent="0" lvl="2" marL="0" algn="r">
              <a:spcBef>
                <a:spcPts val="0"/>
              </a:spcBef>
              <a:buNone/>
              <a:defRPr>
                <a:solidFill>
                  <a:srgbClr val="FFFFFF"/>
                </a:solidFill>
              </a:defRPr>
            </a:lvl3pPr>
            <a:lvl4pPr indent="0" lvl="3" marL="0" algn="r">
              <a:spcBef>
                <a:spcPts val="0"/>
              </a:spcBef>
              <a:buNone/>
              <a:defRPr>
                <a:solidFill>
                  <a:srgbClr val="FFFFFF"/>
                </a:solidFill>
              </a:defRPr>
            </a:lvl4pPr>
            <a:lvl5pPr indent="0" lvl="4" marL="0" algn="r">
              <a:spcBef>
                <a:spcPts val="0"/>
              </a:spcBef>
              <a:buNone/>
              <a:defRPr>
                <a:solidFill>
                  <a:srgbClr val="FFFFFF"/>
                </a:solidFill>
              </a:defRPr>
            </a:lvl5pPr>
            <a:lvl6pPr indent="0" lvl="5" marL="0" algn="r">
              <a:spcBef>
                <a:spcPts val="0"/>
              </a:spcBef>
              <a:buNone/>
              <a:defRPr>
                <a:solidFill>
                  <a:srgbClr val="FFFFFF"/>
                </a:solidFill>
              </a:defRPr>
            </a:lvl6pPr>
            <a:lvl7pPr indent="0" lvl="6" marL="0" algn="r">
              <a:spcBef>
                <a:spcPts val="0"/>
              </a:spcBef>
              <a:buNone/>
              <a:defRPr>
                <a:solidFill>
                  <a:srgbClr val="FFFFFF"/>
                </a:solidFill>
              </a:defRPr>
            </a:lvl7pPr>
            <a:lvl8pPr indent="0" lvl="7" marL="0" algn="r">
              <a:spcBef>
                <a:spcPts val="0"/>
              </a:spcBef>
              <a:buNone/>
              <a:defRPr>
                <a:solidFill>
                  <a:srgbClr val="FFFFFF"/>
                </a:solidFill>
              </a:defRPr>
            </a:lvl8pPr>
            <a:lvl9pPr indent="0" lvl="8" marL="0" algn="r">
              <a:spcBef>
                <a:spcPts val="0"/>
              </a:spcBef>
              <a:buNone/>
              <a:defRPr>
                <a:solidFill>
                  <a:srgbClr val="FFFFFF"/>
                </a:solidFill>
              </a:defRPr>
            </a:lvl9pPr>
          </a:lstStyle>
          <a:p>
            <a:pPr indent="0" lvl="0" marL="0" rtl="0" algn="r">
              <a:spcBef>
                <a:spcPts val="0"/>
              </a:spcBef>
              <a:spcAft>
                <a:spcPts val="0"/>
              </a:spcAft>
              <a:buNone/>
            </a:pPr>
            <a:fld id="{00000000-1234-1234-1234-123412341234}" type="slidenum">
              <a:rPr lang="en-US"/>
              <a:t>‹#›</a:t>
            </a:fld>
            <a:endParaRPr b="0" i="0" sz="600" u="none" cap="none" strike="noStrike">
              <a:latin typeface="Gill Sans"/>
              <a:ea typeface="Gill Sans"/>
              <a:cs typeface="Gill Sans"/>
              <a:sym typeface="Gill San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White Title Only">
  <p:cSld name="Red/White Title Only">
    <p:bg>
      <p:bgPr>
        <a:solidFill>
          <a:srgbClr val="FFFFFF"/>
        </a:solidFill>
      </p:bgPr>
    </p:bg>
    <p:spTree>
      <p:nvGrpSpPr>
        <p:cNvPr id="171" name="Shape 171"/>
        <p:cNvGrpSpPr/>
        <p:nvPr/>
      </p:nvGrpSpPr>
      <p:grpSpPr>
        <a:xfrm>
          <a:off x="0" y="0"/>
          <a:ext cx="0" cy="0"/>
          <a:chOff x="0" y="0"/>
          <a:chExt cx="0" cy="0"/>
        </a:xfrm>
      </p:grpSpPr>
      <p:sp>
        <p:nvSpPr>
          <p:cNvPr id="172" name="Google Shape;172;p29"/>
          <p:cNvSpPr/>
          <p:nvPr>
            <p:ph idx="2" type="pic"/>
          </p:nvPr>
        </p:nvSpPr>
        <p:spPr>
          <a:xfrm>
            <a:off x="203200" y="152400"/>
            <a:ext cx="5892800" cy="6553200"/>
          </a:xfrm>
          <a:prstGeom prst="rect">
            <a:avLst/>
          </a:prstGeom>
          <a:noFill/>
          <a:ln>
            <a:noFill/>
          </a:ln>
        </p:spPr>
      </p:sp>
      <p:sp>
        <p:nvSpPr>
          <p:cNvPr id="173" name="Google Shape;173;p29"/>
          <p:cNvSpPr txBox="1"/>
          <p:nvPr>
            <p:ph idx="1" type="body"/>
          </p:nvPr>
        </p:nvSpPr>
        <p:spPr>
          <a:xfrm rot="-5400000">
            <a:off x="4601290" y="1400889"/>
            <a:ext cx="2743203" cy="246225"/>
          </a:xfrm>
          <a:prstGeom prst="rect">
            <a:avLst/>
          </a:prstGeom>
          <a:noFill/>
          <a:ln>
            <a:noFill/>
          </a:ln>
        </p:spPr>
        <p:txBody>
          <a:bodyPr anchorCtr="0" anchor="t" bIns="45700" lIns="45700" spcFirstLastPara="1" rIns="45700" wrap="square" tIns="45700">
            <a:normAutofit/>
          </a:bodyPr>
          <a:lstStyle>
            <a:lvl1pPr indent="-228600" lvl="0" marL="457200" algn="r">
              <a:lnSpc>
                <a:spcPct val="100000"/>
              </a:lnSpc>
              <a:spcBef>
                <a:spcPts val="1200"/>
              </a:spcBef>
              <a:spcAft>
                <a:spcPts val="0"/>
              </a:spcAft>
              <a:buClr>
                <a:srgbClr val="FFFFFF"/>
              </a:buClr>
              <a:buSzPts val="600"/>
              <a:buFont typeface="Gill Sans"/>
              <a:buNone/>
              <a:defRPr sz="600">
                <a:solidFill>
                  <a:srgbClr val="FFFFFF"/>
                </a:solidFill>
              </a:defRPr>
            </a:lvl1pPr>
            <a:lvl2pPr indent="-228600" lvl="1" marL="914400" algn="r">
              <a:lnSpc>
                <a:spcPct val="100000"/>
              </a:lnSpc>
              <a:spcBef>
                <a:spcPts val="1200"/>
              </a:spcBef>
              <a:spcAft>
                <a:spcPts val="0"/>
              </a:spcAft>
              <a:buClr>
                <a:srgbClr val="FFFFFF"/>
              </a:buClr>
              <a:buSzPts val="600"/>
              <a:buFont typeface="Gill Sans"/>
              <a:buNone/>
              <a:defRPr sz="600">
                <a:solidFill>
                  <a:srgbClr val="FFFFFF"/>
                </a:solidFill>
              </a:defRPr>
            </a:lvl2pPr>
            <a:lvl3pPr indent="-228600" lvl="2" marL="1371600" algn="r">
              <a:lnSpc>
                <a:spcPct val="100000"/>
              </a:lnSpc>
              <a:spcBef>
                <a:spcPts val="1200"/>
              </a:spcBef>
              <a:spcAft>
                <a:spcPts val="0"/>
              </a:spcAft>
              <a:buClr>
                <a:srgbClr val="FFFFFF"/>
              </a:buClr>
              <a:buSzPts val="600"/>
              <a:buFont typeface="Gill Sans"/>
              <a:buNone/>
              <a:defRPr sz="600">
                <a:solidFill>
                  <a:srgbClr val="FFFFFF"/>
                </a:solidFill>
              </a:defRPr>
            </a:lvl3pPr>
            <a:lvl4pPr indent="-228600" lvl="3" marL="1828800" algn="r">
              <a:lnSpc>
                <a:spcPct val="100000"/>
              </a:lnSpc>
              <a:spcBef>
                <a:spcPts val="1200"/>
              </a:spcBef>
              <a:spcAft>
                <a:spcPts val="0"/>
              </a:spcAft>
              <a:buClr>
                <a:srgbClr val="FFFFFF"/>
              </a:buClr>
              <a:buSzPts val="600"/>
              <a:buFont typeface="Gill Sans"/>
              <a:buNone/>
              <a:defRPr sz="600">
                <a:solidFill>
                  <a:srgbClr val="FFFFFF"/>
                </a:solidFill>
              </a:defRPr>
            </a:lvl4pPr>
            <a:lvl5pPr indent="-228600" lvl="4" marL="2286000" algn="r">
              <a:lnSpc>
                <a:spcPct val="100000"/>
              </a:lnSpc>
              <a:spcBef>
                <a:spcPts val="1200"/>
              </a:spcBef>
              <a:spcAft>
                <a:spcPts val="0"/>
              </a:spcAft>
              <a:buClr>
                <a:srgbClr val="FFFFFF"/>
              </a:buClr>
              <a:buSzPts val="600"/>
              <a:buFont typeface="Gill Sans"/>
              <a:buNone/>
              <a:defRPr sz="600">
                <a:solidFill>
                  <a:srgbClr val="FFFFFF"/>
                </a:solidFill>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sp>
        <p:nvSpPr>
          <p:cNvPr id="174" name="Google Shape;174;p29"/>
          <p:cNvSpPr txBox="1"/>
          <p:nvPr>
            <p:ph type="title"/>
          </p:nvPr>
        </p:nvSpPr>
        <p:spPr>
          <a:xfrm>
            <a:off x="6502803" y="2971800"/>
            <a:ext cx="5181199" cy="954110"/>
          </a:xfrm>
          <a:prstGeom prst="rect">
            <a:avLst/>
          </a:prstGeom>
          <a:noFill/>
          <a:ln>
            <a:noFill/>
          </a:ln>
        </p:spPr>
        <p:txBody>
          <a:bodyPr anchorCtr="0" anchor="ctr" bIns="45700" lIns="45700" spcFirstLastPara="1" rIns="45700" wrap="square" tIns="45700">
            <a:norm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p:txBody>
      </p:sp>
      <p:sp>
        <p:nvSpPr>
          <p:cNvPr id="175" name="Google Shape;175;p29"/>
          <p:cNvSpPr txBox="1"/>
          <p:nvPr>
            <p:ph idx="12" type="sldNum"/>
          </p:nvPr>
        </p:nvSpPr>
        <p:spPr>
          <a:xfrm>
            <a:off x="11799907" y="6523100"/>
            <a:ext cx="188894" cy="180337"/>
          </a:xfrm>
          <a:prstGeom prst="rect">
            <a:avLst/>
          </a:prstGeom>
          <a:noFill/>
          <a:ln>
            <a:noFill/>
          </a:ln>
        </p:spPr>
        <p:txBody>
          <a:bodyPr anchorCtr="0" anchor="ctr" bIns="45700" lIns="45700" spcFirstLastPara="1" rIns="45700" wrap="square" tIns="45700">
            <a:spAutoFit/>
          </a:bodyPr>
          <a:lstStyle>
            <a:lvl1pPr indent="0" lvl="0" marL="0" algn="r">
              <a:spcBef>
                <a:spcPts val="0"/>
              </a:spcBef>
              <a:buNone/>
              <a:defRPr sz="600">
                <a:solidFill>
                  <a:schemeClr val="accent3"/>
                </a:solidFill>
                <a:latin typeface="Gill Sans"/>
                <a:ea typeface="Gill Sans"/>
                <a:cs typeface="Gill Sans"/>
                <a:sym typeface="Gill Sans"/>
              </a:defRPr>
            </a:lvl1pPr>
            <a:lvl2pPr indent="0" lvl="1" marL="0" algn="r">
              <a:spcBef>
                <a:spcPts val="0"/>
              </a:spcBef>
              <a:buNone/>
              <a:defRPr sz="600">
                <a:solidFill>
                  <a:schemeClr val="accent3"/>
                </a:solidFill>
                <a:latin typeface="Gill Sans"/>
                <a:ea typeface="Gill Sans"/>
                <a:cs typeface="Gill Sans"/>
                <a:sym typeface="Gill Sans"/>
              </a:defRPr>
            </a:lvl2pPr>
            <a:lvl3pPr indent="0" lvl="2" marL="0" algn="r">
              <a:spcBef>
                <a:spcPts val="0"/>
              </a:spcBef>
              <a:buNone/>
              <a:defRPr sz="600">
                <a:solidFill>
                  <a:schemeClr val="accent3"/>
                </a:solidFill>
                <a:latin typeface="Gill Sans"/>
                <a:ea typeface="Gill Sans"/>
                <a:cs typeface="Gill Sans"/>
                <a:sym typeface="Gill Sans"/>
              </a:defRPr>
            </a:lvl3pPr>
            <a:lvl4pPr indent="0" lvl="3" marL="0" algn="r">
              <a:spcBef>
                <a:spcPts val="0"/>
              </a:spcBef>
              <a:buNone/>
              <a:defRPr sz="600">
                <a:solidFill>
                  <a:schemeClr val="accent3"/>
                </a:solidFill>
                <a:latin typeface="Gill Sans"/>
                <a:ea typeface="Gill Sans"/>
                <a:cs typeface="Gill Sans"/>
                <a:sym typeface="Gill Sans"/>
              </a:defRPr>
            </a:lvl4pPr>
            <a:lvl5pPr indent="0" lvl="4" marL="0" algn="r">
              <a:spcBef>
                <a:spcPts val="0"/>
              </a:spcBef>
              <a:buNone/>
              <a:defRPr sz="600">
                <a:solidFill>
                  <a:schemeClr val="accent3"/>
                </a:solidFill>
                <a:latin typeface="Gill Sans"/>
                <a:ea typeface="Gill Sans"/>
                <a:cs typeface="Gill Sans"/>
                <a:sym typeface="Gill Sans"/>
              </a:defRPr>
            </a:lvl5pPr>
            <a:lvl6pPr indent="0" lvl="5" marL="0" algn="r">
              <a:spcBef>
                <a:spcPts val="0"/>
              </a:spcBef>
              <a:buNone/>
              <a:defRPr sz="600">
                <a:solidFill>
                  <a:schemeClr val="accent3"/>
                </a:solidFill>
                <a:latin typeface="Gill Sans"/>
                <a:ea typeface="Gill Sans"/>
                <a:cs typeface="Gill Sans"/>
                <a:sym typeface="Gill Sans"/>
              </a:defRPr>
            </a:lvl6pPr>
            <a:lvl7pPr indent="0" lvl="6" marL="0" algn="r">
              <a:spcBef>
                <a:spcPts val="0"/>
              </a:spcBef>
              <a:buNone/>
              <a:defRPr sz="600">
                <a:solidFill>
                  <a:schemeClr val="accent3"/>
                </a:solidFill>
                <a:latin typeface="Gill Sans"/>
                <a:ea typeface="Gill Sans"/>
                <a:cs typeface="Gill Sans"/>
                <a:sym typeface="Gill Sans"/>
              </a:defRPr>
            </a:lvl7pPr>
            <a:lvl8pPr indent="0" lvl="7" marL="0" algn="r">
              <a:spcBef>
                <a:spcPts val="0"/>
              </a:spcBef>
              <a:buNone/>
              <a:defRPr sz="600">
                <a:solidFill>
                  <a:schemeClr val="accent3"/>
                </a:solidFill>
                <a:latin typeface="Gill Sans"/>
                <a:ea typeface="Gill Sans"/>
                <a:cs typeface="Gill Sans"/>
                <a:sym typeface="Gill Sans"/>
              </a:defRPr>
            </a:lvl8pPr>
            <a:lvl9pPr indent="0" lvl="8" marL="0" algn="r">
              <a:spcBef>
                <a:spcPts val="0"/>
              </a:spcBef>
              <a:buNone/>
              <a:defRPr sz="600">
                <a:solidFill>
                  <a:schemeClr val="accent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Info">
  <p:cSld name="Contact Info">
    <p:spTree>
      <p:nvGrpSpPr>
        <p:cNvPr id="176" name="Shape 176"/>
        <p:cNvGrpSpPr/>
        <p:nvPr/>
      </p:nvGrpSpPr>
      <p:grpSpPr>
        <a:xfrm>
          <a:off x="0" y="0"/>
          <a:ext cx="0" cy="0"/>
          <a:chOff x="0" y="0"/>
          <a:chExt cx="0" cy="0"/>
        </a:xfrm>
      </p:grpSpPr>
      <p:pic>
        <p:nvPicPr>
          <p:cNvPr descr="Picture Placeholder 9" id="177" name="Google Shape;177;p30"/>
          <p:cNvPicPr preferRelativeResize="0"/>
          <p:nvPr/>
        </p:nvPicPr>
        <p:blipFill rotWithShape="1">
          <a:blip r:embed="rId2">
            <a:alphaModFix/>
          </a:blip>
          <a:srcRect b="22945" l="0" r="0" t="0"/>
          <a:stretch/>
        </p:blipFill>
        <p:spPr>
          <a:xfrm>
            <a:off x="203200" y="126995"/>
            <a:ext cx="11785600" cy="5069074"/>
          </a:xfrm>
          <a:prstGeom prst="rect">
            <a:avLst/>
          </a:prstGeom>
          <a:noFill/>
          <a:ln>
            <a:noFill/>
          </a:ln>
        </p:spPr>
      </p:pic>
      <p:sp>
        <p:nvSpPr>
          <p:cNvPr id="178" name="Google Shape;178;p30"/>
          <p:cNvSpPr txBox="1"/>
          <p:nvPr>
            <p:ph idx="1" type="body"/>
          </p:nvPr>
        </p:nvSpPr>
        <p:spPr>
          <a:xfrm rot="-5400000">
            <a:off x="10494088" y="1400889"/>
            <a:ext cx="2743204" cy="246225"/>
          </a:xfrm>
          <a:prstGeom prst="rect">
            <a:avLst/>
          </a:prstGeom>
          <a:noFill/>
          <a:ln>
            <a:noFill/>
          </a:ln>
        </p:spPr>
        <p:txBody>
          <a:bodyPr anchorCtr="0" anchor="t" bIns="45700" lIns="45700" spcFirstLastPara="1" rIns="45700" wrap="square" tIns="45700">
            <a:normAutofit/>
          </a:bodyPr>
          <a:lstStyle>
            <a:lvl1pPr indent="-228600" lvl="0" marL="457200" algn="r">
              <a:lnSpc>
                <a:spcPct val="100000"/>
              </a:lnSpc>
              <a:spcBef>
                <a:spcPts val="1200"/>
              </a:spcBef>
              <a:spcAft>
                <a:spcPts val="0"/>
              </a:spcAft>
              <a:buClr>
                <a:srgbClr val="FFFFFF"/>
              </a:buClr>
              <a:buSzPts val="600"/>
              <a:buFont typeface="Gill Sans"/>
              <a:buNone/>
              <a:defRPr sz="600">
                <a:solidFill>
                  <a:srgbClr val="FFFFFF"/>
                </a:solidFill>
              </a:defRPr>
            </a:lvl1pPr>
            <a:lvl2pPr indent="-228600" lvl="1" marL="914400" algn="r">
              <a:lnSpc>
                <a:spcPct val="100000"/>
              </a:lnSpc>
              <a:spcBef>
                <a:spcPts val="1200"/>
              </a:spcBef>
              <a:spcAft>
                <a:spcPts val="0"/>
              </a:spcAft>
              <a:buClr>
                <a:srgbClr val="FFFFFF"/>
              </a:buClr>
              <a:buSzPts val="600"/>
              <a:buFont typeface="Gill Sans"/>
              <a:buNone/>
              <a:defRPr sz="600">
                <a:solidFill>
                  <a:srgbClr val="FFFFFF"/>
                </a:solidFill>
              </a:defRPr>
            </a:lvl2pPr>
            <a:lvl3pPr indent="-228600" lvl="2" marL="1371600" algn="r">
              <a:lnSpc>
                <a:spcPct val="100000"/>
              </a:lnSpc>
              <a:spcBef>
                <a:spcPts val="1200"/>
              </a:spcBef>
              <a:spcAft>
                <a:spcPts val="0"/>
              </a:spcAft>
              <a:buClr>
                <a:srgbClr val="FFFFFF"/>
              </a:buClr>
              <a:buSzPts val="600"/>
              <a:buFont typeface="Gill Sans"/>
              <a:buNone/>
              <a:defRPr sz="600">
                <a:solidFill>
                  <a:srgbClr val="FFFFFF"/>
                </a:solidFill>
              </a:defRPr>
            </a:lvl3pPr>
            <a:lvl4pPr indent="-228600" lvl="3" marL="1828800" algn="r">
              <a:lnSpc>
                <a:spcPct val="100000"/>
              </a:lnSpc>
              <a:spcBef>
                <a:spcPts val="1200"/>
              </a:spcBef>
              <a:spcAft>
                <a:spcPts val="0"/>
              </a:spcAft>
              <a:buClr>
                <a:srgbClr val="FFFFFF"/>
              </a:buClr>
              <a:buSzPts val="600"/>
              <a:buFont typeface="Gill Sans"/>
              <a:buNone/>
              <a:defRPr sz="600">
                <a:solidFill>
                  <a:srgbClr val="FFFFFF"/>
                </a:solidFill>
              </a:defRPr>
            </a:lvl4pPr>
            <a:lvl5pPr indent="-228600" lvl="4" marL="2286000" algn="r">
              <a:lnSpc>
                <a:spcPct val="100000"/>
              </a:lnSpc>
              <a:spcBef>
                <a:spcPts val="1200"/>
              </a:spcBef>
              <a:spcAft>
                <a:spcPts val="0"/>
              </a:spcAft>
              <a:buClr>
                <a:srgbClr val="FFFFFF"/>
              </a:buClr>
              <a:buSzPts val="600"/>
              <a:buFont typeface="Gill Sans"/>
              <a:buNone/>
              <a:defRPr sz="600">
                <a:solidFill>
                  <a:srgbClr val="FFFFFF"/>
                </a:solidFill>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cxnSp>
        <p:nvCxnSpPr>
          <p:cNvPr id="179" name="Google Shape;179;p30"/>
          <p:cNvCxnSpPr/>
          <p:nvPr/>
        </p:nvCxnSpPr>
        <p:spPr>
          <a:xfrm>
            <a:off x="1015999" y="2902475"/>
            <a:ext cx="426723" cy="3"/>
          </a:xfrm>
          <a:prstGeom prst="straightConnector1">
            <a:avLst/>
          </a:prstGeom>
          <a:noFill/>
          <a:ln cap="flat" cmpd="sng" w="19050">
            <a:solidFill>
              <a:srgbClr val="FFFFFF"/>
            </a:solidFill>
            <a:prstDash val="solid"/>
            <a:round/>
            <a:headEnd len="sm" w="sm" type="none"/>
            <a:tailEnd len="sm" w="sm" type="none"/>
          </a:ln>
          <a:effectLst>
            <a:outerShdw blurRad="254000" rotWithShape="0">
              <a:srgbClr val="000000">
                <a:alpha val="40000"/>
              </a:srgbClr>
            </a:outerShdw>
          </a:effectLst>
        </p:spPr>
      </p:cxnSp>
      <p:sp>
        <p:nvSpPr>
          <p:cNvPr id="180" name="Google Shape;180;p30"/>
          <p:cNvSpPr/>
          <p:nvPr/>
        </p:nvSpPr>
        <p:spPr>
          <a:xfrm>
            <a:off x="0" y="5196068"/>
            <a:ext cx="12192000" cy="1661931"/>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nvGrpSpPr>
          <p:cNvPr id="181" name="Google Shape;181;p30"/>
          <p:cNvGrpSpPr/>
          <p:nvPr/>
        </p:nvGrpSpPr>
        <p:grpSpPr>
          <a:xfrm>
            <a:off x="2115994" y="277263"/>
            <a:ext cx="4528991" cy="2739521"/>
            <a:chOff x="-1" y="-1"/>
            <a:chExt cx="4528990" cy="2739520"/>
          </a:xfrm>
        </p:grpSpPr>
        <p:sp>
          <p:nvSpPr>
            <p:cNvPr id="182" name="Google Shape;182;p30"/>
            <p:cNvSpPr/>
            <p:nvPr/>
          </p:nvSpPr>
          <p:spPr>
            <a:xfrm>
              <a:off x="-1" y="-1"/>
              <a:ext cx="4528990" cy="2739520"/>
            </a:xfrm>
            <a:prstGeom prst="roundRect">
              <a:avLst>
                <a:gd fmla="val 4893" name="adj"/>
              </a:avLst>
            </a:prstGeom>
            <a:solidFill>
              <a:srgbClr val="FFFFFF">
                <a:alpha val="80000"/>
              </a:srgbClr>
            </a:solidFill>
            <a:ln cap="flat" cmpd="sng" w="9525">
              <a:solidFill>
                <a:schemeClr val="accent3"/>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83" name="Google Shape;183;p30"/>
            <p:cNvSpPr txBox="1"/>
            <p:nvPr/>
          </p:nvSpPr>
          <p:spPr>
            <a:xfrm>
              <a:off x="56579" y="173416"/>
              <a:ext cx="4293908" cy="2392675"/>
            </a:xfrm>
            <a:prstGeom prst="rect">
              <a:avLst/>
            </a:prstGeom>
            <a:noFill/>
            <a:ln>
              <a:noFill/>
            </a:ln>
          </p:spPr>
          <p:txBody>
            <a:bodyPr anchorCtr="0" anchor="ctr" bIns="91425" lIns="91425" spcFirstLastPara="1" rIns="91425" wrap="square" tIns="91425">
              <a:spAutoFit/>
            </a:bodyPr>
            <a:lstStyle/>
            <a:p>
              <a:pPr indent="58733" lvl="0" marL="0" marR="0" rtl="0" algn="l">
                <a:spcBef>
                  <a:spcPts val="0"/>
                </a:spcBef>
                <a:spcAft>
                  <a:spcPts val="0"/>
                </a:spcAft>
                <a:buNone/>
              </a:pPr>
              <a:r>
                <a:rPr b="0" i="0" lang="en-US" sz="1000" u="none" cap="none" strike="noStrike">
                  <a:solidFill>
                    <a:schemeClr val="dk1"/>
                  </a:solidFill>
                  <a:latin typeface="Gill Sans"/>
                  <a:ea typeface="Gill Sans"/>
                  <a:cs typeface="Gill Sans"/>
                  <a:sym typeface="Gill Sans"/>
                </a:rPr>
                <a:t>To change this slide photo: </a:t>
              </a:r>
              <a:endParaRPr b="0" i="0" sz="1800" u="none" cap="none" strike="noStrike">
                <a:solidFill>
                  <a:srgbClr val="FFFFFF"/>
                </a:solidFill>
                <a:latin typeface="Calibri"/>
                <a:ea typeface="Calibri"/>
                <a:cs typeface="Calibri"/>
                <a:sym typeface="Calibri"/>
              </a:endParaRPr>
            </a:p>
            <a:p>
              <a:pPr indent="-112711" lvl="0" marL="171450" marR="0" rtl="0" algn="l">
                <a:spcBef>
                  <a:spcPts val="600"/>
                </a:spcBef>
                <a:spcAft>
                  <a:spcPts val="0"/>
                </a:spcAft>
                <a:buClr>
                  <a:schemeClr val="dk1"/>
                </a:buClr>
                <a:buSzPts val="1000"/>
                <a:buFont typeface="Arial"/>
                <a:buChar char="•"/>
              </a:pPr>
              <a:r>
                <a:rPr b="0" i="0" lang="en-US" sz="1000" u="none" cap="none" strike="noStrike">
                  <a:solidFill>
                    <a:schemeClr val="dk1"/>
                  </a:solidFill>
                  <a:latin typeface="Gill Sans"/>
                  <a:ea typeface="Gill Sans"/>
                  <a:cs typeface="Gill Sans"/>
                  <a:sym typeface="Gill Sans"/>
                </a:rPr>
                <a:t>Click on View &gt; Slide Master.</a:t>
              </a:r>
              <a:endParaRPr b="0" i="0" sz="1800" u="none" cap="none" strike="noStrike">
                <a:solidFill>
                  <a:srgbClr val="FFFFFF"/>
                </a:solidFill>
                <a:latin typeface="Calibri"/>
                <a:ea typeface="Calibri"/>
                <a:cs typeface="Calibri"/>
                <a:sym typeface="Calibri"/>
              </a:endParaRPr>
            </a:p>
            <a:p>
              <a:pPr indent="-112711" lvl="0" marL="171450" marR="0" rtl="0" algn="l">
                <a:spcBef>
                  <a:spcPts val="600"/>
                </a:spcBef>
                <a:spcAft>
                  <a:spcPts val="0"/>
                </a:spcAft>
                <a:buClr>
                  <a:schemeClr val="dk1"/>
                </a:buClr>
                <a:buSzPts val="1000"/>
                <a:buFont typeface="Arial"/>
                <a:buChar char="•"/>
              </a:pPr>
              <a:r>
                <a:rPr b="0" i="0" lang="en-US" sz="1000" u="none" cap="none" strike="noStrike">
                  <a:solidFill>
                    <a:schemeClr val="dk1"/>
                  </a:solidFill>
                  <a:latin typeface="Gill Sans"/>
                  <a:ea typeface="Gill Sans"/>
                  <a:cs typeface="Gill Sans"/>
                  <a:sym typeface="Gill Sans"/>
                </a:rPr>
                <a:t>Right click on this photo &gt; Change Picture… &gt; Choose a Picture &gt; Insert.</a:t>
              </a:r>
              <a:endParaRPr/>
            </a:p>
            <a:p>
              <a:pPr indent="-112711" lvl="0" marL="171450" marR="0" rtl="0" algn="l">
                <a:spcBef>
                  <a:spcPts val="600"/>
                </a:spcBef>
                <a:spcAft>
                  <a:spcPts val="0"/>
                </a:spcAft>
                <a:buClr>
                  <a:schemeClr val="dk1"/>
                </a:buClr>
                <a:buSzPts val="1000"/>
                <a:buFont typeface="Arial"/>
                <a:buChar char="•"/>
              </a:pPr>
              <a:r>
                <a:rPr b="0" i="0" lang="en-US" sz="1000" u="none" cap="none" strike="noStrike">
                  <a:solidFill>
                    <a:schemeClr val="dk1"/>
                  </a:solidFill>
                  <a:latin typeface="Gill Sans"/>
                  <a:ea typeface="Gill Sans"/>
                  <a:cs typeface="Gill Sans"/>
                  <a:sym typeface="Gill Sans"/>
                </a:rPr>
                <a:t>Click on Picture Tools tab &gt; Crop &gt; drag straight cropping handles to inside edges of white frame. You can resize the photo within shape, while locking the photo’s aspect ratio, by holding shift key and dragging the photo’s round corner handle. You can also use the mouse to drag the photo to desired position within the shape. Click outside the photo.</a:t>
              </a:r>
              <a:endParaRPr b="0" i="0" sz="1800" u="none" cap="none" strike="noStrike">
                <a:solidFill>
                  <a:srgbClr val="FFFFFF"/>
                </a:solidFill>
                <a:latin typeface="Calibri"/>
                <a:ea typeface="Calibri"/>
                <a:cs typeface="Calibri"/>
                <a:sym typeface="Calibri"/>
              </a:endParaRPr>
            </a:p>
            <a:p>
              <a:pPr indent="-112711" lvl="0" marL="171450" marR="0" rtl="0" algn="l">
                <a:spcBef>
                  <a:spcPts val="600"/>
                </a:spcBef>
                <a:spcAft>
                  <a:spcPts val="0"/>
                </a:spcAft>
                <a:buClr>
                  <a:schemeClr val="dk1"/>
                </a:buClr>
                <a:buSzPts val="1000"/>
                <a:buFont typeface="Arial"/>
                <a:buChar char="•"/>
              </a:pPr>
              <a:r>
                <a:rPr b="0" i="0" lang="en-US" sz="1000" u="none" cap="none" strike="noStrike">
                  <a:solidFill>
                    <a:schemeClr val="dk1"/>
                  </a:solidFill>
                  <a:latin typeface="Gill Sans"/>
                  <a:ea typeface="Gill Sans"/>
                  <a:cs typeface="Gill Sans"/>
                  <a:sym typeface="Gill Sans"/>
                </a:rPr>
                <a:t>Add photo credit to the text box at top right of page.</a:t>
              </a:r>
              <a:endParaRPr b="0" i="0" sz="1800" u="none" cap="none" strike="noStrike">
                <a:solidFill>
                  <a:srgbClr val="FFFFFF"/>
                </a:solidFill>
                <a:latin typeface="Calibri"/>
                <a:ea typeface="Calibri"/>
                <a:cs typeface="Calibri"/>
                <a:sym typeface="Calibri"/>
              </a:endParaRPr>
            </a:p>
            <a:p>
              <a:pPr indent="-112711" lvl="0" marL="171450" marR="0" rtl="0" algn="l">
                <a:spcBef>
                  <a:spcPts val="600"/>
                </a:spcBef>
                <a:spcAft>
                  <a:spcPts val="0"/>
                </a:spcAft>
                <a:buClr>
                  <a:schemeClr val="dk1"/>
                </a:buClr>
                <a:buSzPts val="1000"/>
                <a:buFont typeface="Arial"/>
                <a:buChar char="•"/>
              </a:pPr>
              <a:r>
                <a:rPr b="0" i="0" lang="en-US" sz="1000" u="none" cap="none" strike="noStrike">
                  <a:solidFill>
                    <a:schemeClr val="dk1"/>
                  </a:solidFill>
                  <a:latin typeface="Gill Sans"/>
                  <a:ea typeface="Gill Sans"/>
                  <a:cs typeface="Gill Sans"/>
                  <a:sym typeface="Gill Sans"/>
                </a:rPr>
                <a:t>Delete this instruction text box.</a:t>
              </a:r>
              <a:endParaRPr/>
            </a:p>
          </p:txBody>
        </p:sp>
      </p:grpSp>
      <p:sp>
        <p:nvSpPr>
          <p:cNvPr id="184" name="Google Shape;184;p30"/>
          <p:cNvSpPr/>
          <p:nvPr/>
        </p:nvSpPr>
        <p:spPr>
          <a:xfrm>
            <a:off x="0" y="5196068"/>
            <a:ext cx="12192000" cy="1578749"/>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pic>
        <p:nvPicPr>
          <p:cNvPr descr="Picture 13" id="185" name="Google Shape;185;p30"/>
          <p:cNvPicPr preferRelativeResize="0"/>
          <p:nvPr/>
        </p:nvPicPr>
        <p:blipFill rotWithShape="1">
          <a:blip r:embed="rId3">
            <a:alphaModFix/>
          </a:blip>
          <a:srcRect b="0" l="0" r="0" t="0"/>
          <a:stretch/>
        </p:blipFill>
        <p:spPr>
          <a:xfrm>
            <a:off x="7775853" y="5425323"/>
            <a:ext cx="3465767" cy="1341042"/>
          </a:xfrm>
          <a:prstGeom prst="rect">
            <a:avLst/>
          </a:prstGeom>
          <a:noFill/>
          <a:ln>
            <a:noFill/>
          </a:ln>
        </p:spPr>
      </p:pic>
      <p:pic>
        <p:nvPicPr>
          <p:cNvPr descr="Picture 7" id="186" name="Google Shape;186;p30"/>
          <p:cNvPicPr preferRelativeResize="0"/>
          <p:nvPr/>
        </p:nvPicPr>
        <p:blipFill rotWithShape="1">
          <a:blip r:embed="rId4">
            <a:alphaModFix/>
          </a:blip>
          <a:srcRect b="0" l="0" r="0" t="0"/>
          <a:stretch/>
        </p:blipFill>
        <p:spPr>
          <a:xfrm>
            <a:off x="1331706" y="5407402"/>
            <a:ext cx="2042162" cy="1199934"/>
          </a:xfrm>
          <a:prstGeom prst="rect">
            <a:avLst/>
          </a:prstGeom>
          <a:noFill/>
          <a:ln>
            <a:noFill/>
          </a:ln>
        </p:spPr>
      </p:pic>
      <p:sp>
        <p:nvSpPr>
          <p:cNvPr id="187" name="Google Shape;187;p30"/>
          <p:cNvSpPr txBox="1"/>
          <p:nvPr>
            <p:ph idx="12" type="sldNum"/>
          </p:nvPr>
        </p:nvSpPr>
        <p:spPr>
          <a:xfrm>
            <a:off x="11799907" y="6523100"/>
            <a:ext cx="188894" cy="180337"/>
          </a:xfrm>
          <a:prstGeom prst="rect">
            <a:avLst/>
          </a:prstGeom>
          <a:noFill/>
          <a:ln>
            <a:noFill/>
          </a:ln>
        </p:spPr>
        <p:txBody>
          <a:bodyPr anchorCtr="0" anchor="ctr" bIns="45700" lIns="45700" spcFirstLastPara="1" rIns="45700" wrap="square" tIns="45700">
            <a:spAutoFit/>
          </a:bodyPr>
          <a:lstStyle>
            <a:lvl1pPr indent="0" lvl="0" marL="0" algn="r">
              <a:spcBef>
                <a:spcPts val="0"/>
              </a:spcBef>
              <a:buNone/>
              <a:defRPr sz="600">
                <a:solidFill>
                  <a:schemeClr val="accent3"/>
                </a:solidFill>
                <a:latin typeface="Gill Sans"/>
                <a:ea typeface="Gill Sans"/>
                <a:cs typeface="Gill Sans"/>
                <a:sym typeface="Gill Sans"/>
              </a:defRPr>
            </a:lvl1pPr>
            <a:lvl2pPr indent="0" lvl="1" marL="0" algn="r">
              <a:spcBef>
                <a:spcPts val="0"/>
              </a:spcBef>
              <a:buNone/>
              <a:defRPr sz="600">
                <a:solidFill>
                  <a:schemeClr val="accent3"/>
                </a:solidFill>
                <a:latin typeface="Gill Sans"/>
                <a:ea typeface="Gill Sans"/>
                <a:cs typeface="Gill Sans"/>
                <a:sym typeface="Gill Sans"/>
              </a:defRPr>
            </a:lvl2pPr>
            <a:lvl3pPr indent="0" lvl="2" marL="0" algn="r">
              <a:spcBef>
                <a:spcPts val="0"/>
              </a:spcBef>
              <a:buNone/>
              <a:defRPr sz="600">
                <a:solidFill>
                  <a:schemeClr val="accent3"/>
                </a:solidFill>
                <a:latin typeface="Gill Sans"/>
                <a:ea typeface="Gill Sans"/>
                <a:cs typeface="Gill Sans"/>
                <a:sym typeface="Gill Sans"/>
              </a:defRPr>
            </a:lvl3pPr>
            <a:lvl4pPr indent="0" lvl="3" marL="0" algn="r">
              <a:spcBef>
                <a:spcPts val="0"/>
              </a:spcBef>
              <a:buNone/>
              <a:defRPr sz="600">
                <a:solidFill>
                  <a:schemeClr val="accent3"/>
                </a:solidFill>
                <a:latin typeface="Gill Sans"/>
                <a:ea typeface="Gill Sans"/>
                <a:cs typeface="Gill Sans"/>
                <a:sym typeface="Gill Sans"/>
              </a:defRPr>
            </a:lvl4pPr>
            <a:lvl5pPr indent="0" lvl="4" marL="0" algn="r">
              <a:spcBef>
                <a:spcPts val="0"/>
              </a:spcBef>
              <a:buNone/>
              <a:defRPr sz="600">
                <a:solidFill>
                  <a:schemeClr val="accent3"/>
                </a:solidFill>
                <a:latin typeface="Gill Sans"/>
                <a:ea typeface="Gill Sans"/>
                <a:cs typeface="Gill Sans"/>
                <a:sym typeface="Gill Sans"/>
              </a:defRPr>
            </a:lvl5pPr>
            <a:lvl6pPr indent="0" lvl="5" marL="0" algn="r">
              <a:spcBef>
                <a:spcPts val="0"/>
              </a:spcBef>
              <a:buNone/>
              <a:defRPr sz="600">
                <a:solidFill>
                  <a:schemeClr val="accent3"/>
                </a:solidFill>
                <a:latin typeface="Gill Sans"/>
                <a:ea typeface="Gill Sans"/>
                <a:cs typeface="Gill Sans"/>
                <a:sym typeface="Gill Sans"/>
              </a:defRPr>
            </a:lvl6pPr>
            <a:lvl7pPr indent="0" lvl="6" marL="0" algn="r">
              <a:spcBef>
                <a:spcPts val="0"/>
              </a:spcBef>
              <a:buNone/>
              <a:defRPr sz="600">
                <a:solidFill>
                  <a:schemeClr val="accent3"/>
                </a:solidFill>
                <a:latin typeface="Gill Sans"/>
                <a:ea typeface="Gill Sans"/>
                <a:cs typeface="Gill Sans"/>
                <a:sym typeface="Gill Sans"/>
              </a:defRPr>
            </a:lvl7pPr>
            <a:lvl8pPr indent="0" lvl="7" marL="0" algn="r">
              <a:spcBef>
                <a:spcPts val="0"/>
              </a:spcBef>
              <a:buNone/>
              <a:defRPr sz="600">
                <a:solidFill>
                  <a:schemeClr val="accent3"/>
                </a:solidFill>
                <a:latin typeface="Gill Sans"/>
                <a:ea typeface="Gill Sans"/>
                <a:cs typeface="Gill Sans"/>
                <a:sym typeface="Gill Sans"/>
              </a:defRPr>
            </a:lvl8pPr>
            <a:lvl9pPr indent="0" lvl="8" marL="0" algn="r">
              <a:spcBef>
                <a:spcPts val="0"/>
              </a:spcBef>
              <a:buNone/>
              <a:defRPr sz="600">
                <a:solidFill>
                  <a:schemeClr val="accent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Full Blue">
  <p:cSld name="Cover - Full Blue">
    <p:bg>
      <p:bgPr>
        <a:solidFill>
          <a:schemeClr val="accent1"/>
        </a:solidFill>
      </p:bgPr>
    </p:bg>
    <p:spTree>
      <p:nvGrpSpPr>
        <p:cNvPr id="188" name="Shape 188"/>
        <p:cNvGrpSpPr/>
        <p:nvPr/>
      </p:nvGrpSpPr>
      <p:grpSpPr>
        <a:xfrm>
          <a:off x="0" y="0"/>
          <a:ext cx="0" cy="0"/>
          <a:chOff x="0" y="0"/>
          <a:chExt cx="0" cy="0"/>
        </a:xfrm>
      </p:grpSpPr>
      <p:sp>
        <p:nvSpPr>
          <p:cNvPr id="189" name="Google Shape;189;p31"/>
          <p:cNvSpPr txBox="1"/>
          <p:nvPr>
            <p:ph type="title"/>
          </p:nvPr>
        </p:nvSpPr>
        <p:spPr>
          <a:xfrm>
            <a:off x="914400" y="2133600"/>
            <a:ext cx="7315200" cy="1600200"/>
          </a:xfrm>
          <a:prstGeom prst="rect">
            <a:avLst/>
          </a:prstGeom>
          <a:noFill/>
          <a:ln>
            <a:noFill/>
          </a:ln>
        </p:spPr>
        <p:txBody>
          <a:bodyPr anchorCtr="0" anchor="b" bIns="45700" lIns="45700" spcFirstLastPara="1" rIns="45700" wrap="square" tIns="45700">
            <a:normAutofit/>
          </a:bodyPr>
          <a:lstStyle>
            <a:lvl1pPr lvl="0" algn="l">
              <a:lnSpc>
                <a:spcPct val="100000"/>
              </a:lnSpc>
              <a:spcBef>
                <a:spcPts val="0"/>
              </a:spcBef>
              <a:spcAft>
                <a:spcPts val="0"/>
              </a:spcAft>
              <a:buClr>
                <a:srgbClr val="FFFFFF"/>
              </a:buClr>
              <a:buSzPts val="3200"/>
              <a:buFont typeface="Gill Sans"/>
              <a:buNone/>
              <a:defRPr sz="3200">
                <a:solidFill>
                  <a:srgbClr val="FFFFFF"/>
                </a:solidFill>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p:txBody>
      </p:sp>
      <p:sp>
        <p:nvSpPr>
          <p:cNvPr id="190" name="Google Shape;190;p31"/>
          <p:cNvSpPr txBox="1"/>
          <p:nvPr>
            <p:ph idx="1" type="body"/>
          </p:nvPr>
        </p:nvSpPr>
        <p:spPr>
          <a:xfrm>
            <a:off x="914400" y="4114800"/>
            <a:ext cx="4572000" cy="1600200"/>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1200"/>
              </a:spcBef>
              <a:spcAft>
                <a:spcPts val="0"/>
              </a:spcAft>
              <a:buClr>
                <a:srgbClr val="FFFFFF"/>
              </a:buClr>
              <a:buSzPts val="1800"/>
              <a:buFont typeface="Gill Sans"/>
              <a:buNone/>
              <a:defRPr sz="1800">
                <a:solidFill>
                  <a:srgbClr val="FFFFFF"/>
                </a:solidFill>
              </a:defRPr>
            </a:lvl1pPr>
            <a:lvl2pPr indent="-228600" lvl="1" marL="914400" algn="l">
              <a:lnSpc>
                <a:spcPct val="100000"/>
              </a:lnSpc>
              <a:spcBef>
                <a:spcPts val="1200"/>
              </a:spcBef>
              <a:spcAft>
                <a:spcPts val="0"/>
              </a:spcAft>
              <a:buClr>
                <a:srgbClr val="FFFFFF"/>
              </a:buClr>
              <a:buSzPts val="1800"/>
              <a:buFont typeface="Gill Sans"/>
              <a:buNone/>
              <a:defRPr sz="1800">
                <a:solidFill>
                  <a:srgbClr val="FFFFFF"/>
                </a:solidFill>
              </a:defRPr>
            </a:lvl2pPr>
            <a:lvl3pPr indent="-228600" lvl="2" marL="1371600" algn="l">
              <a:lnSpc>
                <a:spcPct val="100000"/>
              </a:lnSpc>
              <a:spcBef>
                <a:spcPts val="1200"/>
              </a:spcBef>
              <a:spcAft>
                <a:spcPts val="0"/>
              </a:spcAft>
              <a:buClr>
                <a:srgbClr val="FFFFFF"/>
              </a:buClr>
              <a:buSzPts val="1800"/>
              <a:buFont typeface="Gill Sans"/>
              <a:buNone/>
              <a:defRPr sz="1800">
                <a:solidFill>
                  <a:srgbClr val="FFFFFF"/>
                </a:solidFill>
              </a:defRPr>
            </a:lvl3pPr>
            <a:lvl4pPr indent="-228600" lvl="3" marL="1828800" algn="l">
              <a:lnSpc>
                <a:spcPct val="100000"/>
              </a:lnSpc>
              <a:spcBef>
                <a:spcPts val="1200"/>
              </a:spcBef>
              <a:spcAft>
                <a:spcPts val="0"/>
              </a:spcAft>
              <a:buClr>
                <a:srgbClr val="FFFFFF"/>
              </a:buClr>
              <a:buSzPts val="1800"/>
              <a:buFont typeface="Gill Sans"/>
              <a:buNone/>
              <a:defRPr sz="1800">
                <a:solidFill>
                  <a:srgbClr val="FFFFFF"/>
                </a:solidFill>
              </a:defRPr>
            </a:lvl4pPr>
            <a:lvl5pPr indent="-228600" lvl="4" marL="2286000" algn="l">
              <a:lnSpc>
                <a:spcPct val="100000"/>
              </a:lnSpc>
              <a:spcBef>
                <a:spcPts val="1200"/>
              </a:spcBef>
              <a:spcAft>
                <a:spcPts val="0"/>
              </a:spcAft>
              <a:buClr>
                <a:srgbClr val="FFFFFF"/>
              </a:buClr>
              <a:buSzPts val="1800"/>
              <a:buFont typeface="Gill Sans"/>
              <a:buNone/>
              <a:defRPr sz="1800">
                <a:solidFill>
                  <a:srgbClr val="FFFFFF"/>
                </a:solidFill>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sp>
        <p:nvSpPr>
          <p:cNvPr id="191" name="Google Shape;191;p31"/>
          <p:cNvSpPr/>
          <p:nvPr/>
        </p:nvSpPr>
        <p:spPr>
          <a:xfrm>
            <a:off x="0" y="0"/>
            <a:ext cx="12192000" cy="167640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92" name="Google Shape;192;p31"/>
          <p:cNvSpPr/>
          <p:nvPr/>
        </p:nvSpPr>
        <p:spPr>
          <a:xfrm>
            <a:off x="-8878" y="0"/>
            <a:ext cx="12192005" cy="1578746"/>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pic>
        <p:nvPicPr>
          <p:cNvPr descr="Picture 13" id="193" name="Google Shape;193;p31"/>
          <p:cNvPicPr preferRelativeResize="0"/>
          <p:nvPr/>
        </p:nvPicPr>
        <p:blipFill rotWithShape="1">
          <a:blip r:embed="rId2">
            <a:alphaModFix/>
          </a:blip>
          <a:srcRect b="0" l="0" r="0" t="0"/>
          <a:stretch/>
        </p:blipFill>
        <p:spPr>
          <a:xfrm>
            <a:off x="7766977" y="229254"/>
            <a:ext cx="3465765" cy="1341042"/>
          </a:xfrm>
          <a:prstGeom prst="rect">
            <a:avLst/>
          </a:prstGeom>
          <a:noFill/>
          <a:ln>
            <a:noFill/>
          </a:ln>
        </p:spPr>
      </p:pic>
      <p:pic>
        <p:nvPicPr>
          <p:cNvPr descr="Picture 7" id="194" name="Google Shape;194;p31"/>
          <p:cNvPicPr preferRelativeResize="0"/>
          <p:nvPr/>
        </p:nvPicPr>
        <p:blipFill rotWithShape="1">
          <a:blip r:embed="rId3">
            <a:alphaModFix/>
          </a:blip>
          <a:srcRect b="0" l="0" r="0" t="0"/>
          <a:stretch/>
        </p:blipFill>
        <p:spPr>
          <a:xfrm>
            <a:off x="1322832" y="211333"/>
            <a:ext cx="2042163" cy="1199935"/>
          </a:xfrm>
          <a:prstGeom prst="rect">
            <a:avLst/>
          </a:prstGeom>
          <a:noFill/>
          <a:ln>
            <a:noFill/>
          </a:ln>
        </p:spPr>
      </p:pic>
      <p:sp>
        <p:nvSpPr>
          <p:cNvPr id="195" name="Google Shape;195;p31"/>
          <p:cNvSpPr txBox="1"/>
          <p:nvPr>
            <p:ph idx="12" type="sldNum"/>
          </p:nvPr>
        </p:nvSpPr>
        <p:spPr>
          <a:xfrm>
            <a:off x="11799907" y="6523100"/>
            <a:ext cx="188894" cy="180337"/>
          </a:xfrm>
          <a:prstGeom prst="rect">
            <a:avLst/>
          </a:prstGeom>
          <a:noFill/>
          <a:ln>
            <a:noFill/>
          </a:ln>
        </p:spPr>
        <p:txBody>
          <a:bodyPr anchorCtr="0" anchor="ctr" bIns="45700" lIns="45700" spcFirstLastPara="1" rIns="45700" wrap="square" tIns="45700">
            <a:spAutoFit/>
          </a:bodyPr>
          <a:lstStyle>
            <a:lvl1pPr indent="0" lvl="0" marL="0" algn="r">
              <a:spcBef>
                <a:spcPts val="0"/>
              </a:spcBef>
              <a:buNone/>
              <a:defRPr>
                <a:solidFill>
                  <a:srgbClr val="FFFFFF"/>
                </a:solidFill>
              </a:defRPr>
            </a:lvl1pPr>
            <a:lvl2pPr indent="0" lvl="1" marL="0" algn="r">
              <a:spcBef>
                <a:spcPts val="0"/>
              </a:spcBef>
              <a:buNone/>
              <a:defRPr>
                <a:solidFill>
                  <a:srgbClr val="FFFFFF"/>
                </a:solidFill>
              </a:defRPr>
            </a:lvl2pPr>
            <a:lvl3pPr indent="0" lvl="2" marL="0" algn="r">
              <a:spcBef>
                <a:spcPts val="0"/>
              </a:spcBef>
              <a:buNone/>
              <a:defRPr>
                <a:solidFill>
                  <a:srgbClr val="FFFFFF"/>
                </a:solidFill>
              </a:defRPr>
            </a:lvl3pPr>
            <a:lvl4pPr indent="0" lvl="3" marL="0" algn="r">
              <a:spcBef>
                <a:spcPts val="0"/>
              </a:spcBef>
              <a:buNone/>
              <a:defRPr>
                <a:solidFill>
                  <a:srgbClr val="FFFFFF"/>
                </a:solidFill>
              </a:defRPr>
            </a:lvl4pPr>
            <a:lvl5pPr indent="0" lvl="4" marL="0" algn="r">
              <a:spcBef>
                <a:spcPts val="0"/>
              </a:spcBef>
              <a:buNone/>
              <a:defRPr>
                <a:solidFill>
                  <a:srgbClr val="FFFFFF"/>
                </a:solidFill>
              </a:defRPr>
            </a:lvl5pPr>
            <a:lvl6pPr indent="0" lvl="5" marL="0" algn="r">
              <a:spcBef>
                <a:spcPts val="0"/>
              </a:spcBef>
              <a:buNone/>
              <a:defRPr>
                <a:solidFill>
                  <a:srgbClr val="FFFFFF"/>
                </a:solidFill>
              </a:defRPr>
            </a:lvl6pPr>
            <a:lvl7pPr indent="0" lvl="6" marL="0" algn="r">
              <a:spcBef>
                <a:spcPts val="0"/>
              </a:spcBef>
              <a:buNone/>
              <a:defRPr>
                <a:solidFill>
                  <a:srgbClr val="FFFFFF"/>
                </a:solidFill>
              </a:defRPr>
            </a:lvl7pPr>
            <a:lvl8pPr indent="0" lvl="7" marL="0" algn="r">
              <a:spcBef>
                <a:spcPts val="0"/>
              </a:spcBef>
              <a:buNone/>
              <a:defRPr>
                <a:solidFill>
                  <a:srgbClr val="FFFFFF"/>
                </a:solidFill>
              </a:defRPr>
            </a:lvl8pPr>
            <a:lvl9pPr indent="0" lvl="8" marL="0" algn="r">
              <a:spcBef>
                <a:spcPts val="0"/>
              </a:spcBef>
              <a:buNone/>
              <a:defRPr>
                <a:solidFill>
                  <a:srgbClr val="FFFFFF"/>
                </a:solidFill>
              </a:defRPr>
            </a:lvl9pPr>
          </a:lstStyle>
          <a:p>
            <a:pPr indent="0" lvl="0" marL="0" rtl="0" algn="r">
              <a:spcBef>
                <a:spcPts val="0"/>
              </a:spcBef>
              <a:spcAft>
                <a:spcPts val="0"/>
              </a:spcAft>
              <a:buNone/>
            </a:pPr>
            <a:fld id="{00000000-1234-1234-1234-123412341234}" type="slidenum">
              <a:rPr lang="en-US"/>
              <a:t>‹#›</a:t>
            </a:fld>
            <a:endParaRPr b="0" i="0" sz="600" u="none" cap="none" strike="noStrike">
              <a:latin typeface="Gill Sans"/>
              <a:ea typeface="Gill Sans"/>
              <a:cs typeface="Gill Sans"/>
              <a:sym typeface="Gill Sa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Red/White 1 Content" type="tx">
  <p:cSld name="TITLE_AND_BODY">
    <p:bg>
      <p:bgPr>
        <a:solidFill>
          <a:srgbClr val="FFFFFF"/>
        </a:solidFill>
      </p:bgPr>
    </p:bg>
    <p:spTree>
      <p:nvGrpSpPr>
        <p:cNvPr id="29" name="Shape 29"/>
        <p:cNvGrpSpPr/>
        <p:nvPr/>
      </p:nvGrpSpPr>
      <p:grpSpPr>
        <a:xfrm>
          <a:off x="0" y="0"/>
          <a:ext cx="0" cy="0"/>
          <a:chOff x="0" y="0"/>
          <a:chExt cx="0" cy="0"/>
        </a:xfrm>
      </p:grpSpPr>
      <p:sp>
        <p:nvSpPr>
          <p:cNvPr id="30" name="Google Shape;30;p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888888"/>
                </a:solidFill>
              </a:defRPr>
            </a:lvl1pPr>
            <a:lvl2pPr indent="0" lvl="1" marL="0" algn="r">
              <a:spcBef>
                <a:spcPts val="0"/>
              </a:spcBef>
              <a:buNone/>
              <a:defRPr sz="1200">
                <a:solidFill>
                  <a:srgbClr val="888888"/>
                </a:solidFill>
              </a:defRPr>
            </a:lvl2pPr>
            <a:lvl3pPr indent="0" lvl="2" marL="0" algn="r">
              <a:spcBef>
                <a:spcPts val="0"/>
              </a:spcBef>
              <a:buNone/>
              <a:defRPr sz="1200">
                <a:solidFill>
                  <a:srgbClr val="888888"/>
                </a:solidFill>
              </a:defRPr>
            </a:lvl3pPr>
            <a:lvl4pPr indent="0" lvl="3" marL="0" algn="r">
              <a:spcBef>
                <a:spcPts val="0"/>
              </a:spcBef>
              <a:buNone/>
              <a:defRPr sz="1200">
                <a:solidFill>
                  <a:srgbClr val="888888"/>
                </a:solidFill>
              </a:defRPr>
            </a:lvl4pPr>
            <a:lvl5pPr indent="0" lvl="4" marL="0" algn="r">
              <a:spcBef>
                <a:spcPts val="0"/>
              </a:spcBef>
              <a:buNone/>
              <a:defRPr sz="1200">
                <a:solidFill>
                  <a:srgbClr val="888888"/>
                </a:solidFill>
              </a:defRPr>
            </a:lvl5pPr>
            <a:lvl6pPr indent="0" lvl="5" marL="0" algn="r">
              <a:spcBef>
                <a:spcPts val="0"/>
              </a:spcBef>
              <a:buNone/>
              <a:defRPr sz="1200">
                <a:solidFill>
                  <a:srgbClr val="888888"/>
                </a:solidFill>
              </a:defRPr>
            </a:lvl6pPr>
            <a:lvl7pPr indent="0" lvl="6" marL="0" algn="r">
              <a:spcBef>
                <a:spcPts val="0"/>
              </a:spcBef>
              <a:buNone/>
              <a:defRPr sz="1200">
                <a:solidFill>
                  <a:srgbClr val="888888"/>
                </a:solidFill>
              </a:defRPr>
            </a:lvl7pPr>
            <a:lvl8pPr indent="0" lvl="7" marL="0" algn="r">
              <a:spcBef>
                <a:spcPts val="0"/>
              </a:spcBef>
              <a:buNone/>
              <a:defRPr sz="1200">
                <a:solidFill>
                  <a:srgbClr val="888888"/>
                </a:solidFill>
              </a:defRPr>
            </a:lvl8pPr>
            <a:lvl9pPr indent="0" lvl="8" marL="0" algn="r">
              <a:spcBef>
                <a:spcPts val="0"/>
              </a:spcBef>
              <a:buNone/>
              <a:defRPr sz="1200">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Full Blue">
  <p:cSld name="Divider - Full Blue">
    <p:bg>
      <p:bgPr>
        <a:solidFill>
          <a:schemeClr val="accent1"/>
        </a:solidFill>
      </p:bgPr>
    </p:bg>
    <p:spTree>
      <p:nvGrpSpPr>
        <p:cNvPr id="196" name="Shape 196"/>
        <p:cNvGrpSpPr/>
        <p:nvPr/>
      </p:nvGrpSpPr>
      <p:grpSpPr>
        <a:xfrm>
          <a:off x="0" y="0"/>
          <a:ext cx="0" cy="0"/>
          <a:chOff x="0" y="0"/>
          <a:chExt cx="0" cy="0"/>
        </a:xfrm>
      </p:grpSpPr>
      <p:sp>
        <p:nvSpPr>
          <p:cNvPr id="197" name="Google Shape;197;p32"/>
          <p:cNvSpPr txBox="1"/>
          <p:nvPr>
            <p:ph type="title"/>
          </p:nvPr>
        </p:nvSpPr>
        <p:spPr>
          <a:xfrm>
            <a:off x="1524000" y="827782"/>
            <a:ext cx="7315200" cy="1077218"/>
          </a:xfrm>
          <a:prstGeom prst="rect">
            <a:avLst/>
          </a:prstGeom>
          <a:noFill/>
          <a:ln>
            <a:noFill/>
          </a:ln>
        </p:spPr>
        <p:txBody>
          <a:bodyPr anchorCtr="0" anchor="t" bIns="45700" lIns="45700" spcFirstLastPara="1" rIns="45700" wrap="square" tIns="45700">
            <a:normAutofit/>
          </a:bodyPr>
          <a:lstStyle>
            <a:lvl1pPr lvl="0" algn="l">
              <a:lnSpc>
                <a:spcPct val="100000"/>
              </a:lnSpc>
              <a:spcBef>
                <a:spcPts val="0"/>
              </a:spcBef>
              <a:spcAft>
                <a:spcPts val="0"/>
              </a:spcAft>
              <a:buClr>
                <a:srgbClr val="FFFFFF"/>
              </a:buClr>
              <a:buSzPts val="3200"/>
              <a:buFont typeface="Gill Sans"/>
              <a:buNone/>
              <a:defRPr sz="3200">
                <a:solidFill>
                  <a:srgbClr val="FFFFFF"/>
                </a:solidFill>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p:txBody>
      </p:sp>
      <p:cxnSp>
        <p:nvCxnSpPr>
          <p:cNvPr id="198" name="Google Shape;198;p32"/>
          <p:cNvCxnSpPr/>
          <p:nvPr/>
        </p:nvCxnSpPr>
        <p:spPr>
          <a:xfrm>
            <a:off x="995680" y="990600"/>
            <a:ext cx="426723" cy="0"/>
          </a:xfrm>
          <a:prstGeom prst="straightConnector1">
            <a:avLst/>
          </a:prstGeom>
          <a:noFill/>
          <a:ln cap="flat" cmpd="sng" w="19050">
            <a:solidFill>
              <a:srgbClr val="FFFFFF"/>
            </a:solidFill>
            <a:prstDash val="solid"/>
            <a:round/>
            <a:headEnd len="sm" w="sm" type="none"/>
            <a:tailEnd len="sm" w="sm" type="none"/>
          </a:ln>
        </p:spPr>
      </p:cxnSp>
      <p:sp>
        <p:nvSpPr>
          <p:cNvPr id="199" name="Google Shape;199;p32"/>
          <p:cNvSpPr/>
          <p:nvPr/>
        </p:nvSpPr>
        <p:spPr>
          <a:xfrm>
            <a:off x="0" y="5291285"/>
            <a:ext cx="12192000" cy="1578749"/>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pic>
        <p:nvPicPr>
          <p:cNvPr descr="Picture 13" id="200" name="Google Shape;200;p32"/>
          <p:cNvPicPr preferRelativeResize="0"/>
          <p:nvPr/>
        </p:nvPicPr>
        <p:blipFill rotWithShape="1">
          <a:blip r:embed="rId2">
            <a:alphaModFix/>
          </a:blip>
          <a:srcRect b="0" l="0" r="0" t="0"/>
          <a:stretch/>
        </p:blipFill>
        <p:spPr>
          <a:xfrm>
            <a:off x="7775853" y="5448348"/>
            <a:ext cx="3465767" cy="1341042"/>
          </a:xfrm>
          <a:prstGeom prst="rect">
            <a:avLst/>
          </a:prstGeom>
          <a:noFill/>
          <a:ln>
            <a:noFill/>
          </a:ln>
        </p:spPr>
      </p:pic>
      <p:pic>
        <p:nvPicPr>
          <p:cNvPr descr="Picture 7" id="201" name="Google Shape;201;p32"/>
          <p:cNvPicPr preferRelativeResize="0"/>
          <p:nvPr/>
        </p:nvPicPr>
        <p:blipFill rotWithShape="1">
          <a:blip r:embed="rId3">
            <a:alphaModFix/>
          </a:blip>
          <a:srcRect b="0" l="0" r="0" t="0"/>
          <a:stretch/>
        </p:blipFill>
        <p:spPr>
          <a:xfrm>
            <a:off x="1331706" y="5430427"/>
            <a:ext cx="2042162" cy="1199935"/>
          </a:xfrm>
          <a:prstGeom prst="rect">
            <a:avLst/>
          </a:prstGeom>
          <a:noFill/>
          <a:ln>
            <a:noFill/>
          </a:ln>
        </p:spPr>
      </p:pic>
      <p:sp>
        <p:nvSpPr>
          <p:cNvPr id="202" name="Google Shape;202;p32"/>
          <p:cNvSpPr txBox="1"/>
          <p:nvPr>
            <p:ph idx="12" type="sldNum"/>
          </p:nvPr>
        </p:nvSpPr>
        <p:spPr>
          <a:xfrm>
            <a:off x="11799907" y="6523100"/>
            <a:ext cx="188894" cy="180337"/>
          </a:xfrm>
          <a:prstGeom prst="rect">
            <a:avLst/>
          </a:prstGeom>
          <a:noFill/>
          <a:ln>
            <a:noFill/>
          </a:ln>
        </p:spPr>
        <p:txBody>
          <a:bodyPr anchorCtr="0" anchor="ctr" bIns="45700" lIns="45700" spcFirstLastPara="1" rIns="45700" wrap="square" tIns="45700">
            <a:spAutoFit/>
          </a:bodyPr>
          <a:lstStyle>
            <a:lvl1pPr indent="0" lvl="0" marL="0" algn="r">
              <a:spcBef>
                <a:spcPts val="0"/>
              </a:spcBef>
              <a:buNone/>
              <a:defRPr sz="600">
                <a:solidFill>
                  <a:schemeClr val="accent3"/>
                </a:solidFill>
                <a:latin typeface="Gill Sans"/>
                <a:ea typeface="Gill Sans"/>
                <a:cs typeface="Gill Sans"/>
                <a:sym typeface="Gill Sans"/>
              </a:defRPr>
            </a:lvl1pPr>
            <a:lvl2pPr indent="0" lvl="1" marL="0" algn="r">
              <a:spcBef>
                <a:spcPts val="0"/>
              </a:spcBef>
              <a:buNone/>
              <a:defRPr sz="600">
                <a:solidFill>
                  <a:schemeClr val="accent3"/>
                </a:solidFill>
                <a:latin typeface="Gill Sans"/>
                <a:ea typeface="Gill Sans"/>
                <a:cs typeface="Gill Sans"/>
                <a:sym typeface="Gill Sans"/>
              </a:defRPr>
            </a:lvl2pPr>
            <a:lvl3pPr indent="0" lvl="2" marL="0" algn="r">
              <a:spcBef>
                <a:spcPts val="0"/>
              </a:spcBef>
              <a:buNone/>
              <a:defRPr sz="600">
                <a:solidFill>
                  <a:schemeClr val="accent3"/>
                </a:solidFill>
                <a:latin typeface="Gill Sans"/>
                <a:ea typeface="Gill Sans"/>
                <a:cs typeface="Gill Sans"/>
                <a:sym typeface="Gill Sans"/>
              </a:defRPr>
            </a:lvl3pPr>
            <a:lvl4pPr indent="0" lvl="3" marL="0" algn="r">
              <a:spcBef>
                <a:spcPts val="0"/>
              </a:spcBef>
              <a:buNone/>
              <a:defRPr sz="600">
                <a:solidFill>
                  <a:schemeClr val="accent3"/>
                </a:solidFill>
                <a:latin typeface="Gill Sans"/>
                <a:ea typeface="Gill Sans"/>
                <a:cs typeface="Gill Sans"/>
                <a:sym typeface="Gill Sans"/>
              </a:defRPr>
            </a:lvl4pPr>
            <a:lvl5pPr indent="0" lvl="4" marL="0" algn="r">
              <a:spcBef>
                <a:spcPts val="0"/>
              </a:spcBef>
              <a:buNone/>
              <a:defRPr sz="600">
                <a:solidFill>
                  <a:schemeClr val="accent3"/>
                </a:solidFill>
                <a:latin typeface="Gill Sans"/>
                <a:ea typeface="Gill Sans"/>
                <a:cs typeface="Gill Sans"/>
                <a:sym typeface="Gill Sans"/>
              </a:defRPr>
            </a:lvl5pPr>
            <a:lvl6pPr indent="0" lvl="5" marL="0" algn="r">
              <a:spcBef>
                <a:spcPts val="0"/>
              </a:spcBef>
              <a:buNone/>
              <a:defRPr sz="600">
                <a:solidFill>
                  <a:schemeClr val="accent3"/>
                </a:solidFill>
                <a:latin typeface="Gill Sans"/>
                <a:ea typeface="Gill Sans"/>
                <a:cs typeface="Gill Sans"/>
                <a:sym typeface="Gill Sans"/>
              </a:defRPr>
            </a:lvl6pPr>
            <a:lvl7pPr indent="0" lvl="6" marL="0" algn="r">
              <a:spcBef>
                <a:spcPts val="0"/>
              </a:spcBef>
              <a:buNone/>
              <a:defRPr sz="600">
                <a:solidFill>
                  <a:schemeClr val="accent3"/>
                </a:solidFill>
                <a:latin typeface="Gill Sans"/>
                <a:ea typeface="Gill Sans"/>
                <a:cs typeface="Gill Sans"/>
                <a:sym typeface="Gill Sans"/>
              </a:defRPr>
            </a:lvl7pPr>
            <a:lvl8pPr indent="0" lvl="7" marL="0" algn="r">
              <a:spcBef>
                <a:spcPts val="0"/>
              </a:spcBef>
              <a:buNone/>
              <a:defRPr sz="600">
                <a:solidFill>
                  <a:schemeClr val="accent3"/>
                </a:solidFill>
                <a:latin typeface="Gill Sans"/>
                <a:ea typeface="Gill Sans"/>
                <a:cs typeface="Gill Sans"/>
                <a:sym typeface="Gill Sans"/>
              </a:defRPr>
            </a:lvl8pPr>
            <a:lvl9pPr indent="0" lvl="8" marL="0" algn="r">
              <a:spcBef>
                <a:spcPts val="0"/>
              </a:spcBef>
              <a:buNone/>
              <a:defRPr sz="600">
                <a:solidFill>
                  <a:schemeClr val="accent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Gray 1 Content">
  <p:cSld name="Blue/Gray 1 Content">
    <p:spTree>
      <p:nvGrpSpPr>
        <p:cNvPr id="203" name="Shape 203"/>
        <p:cNvGrpSpPr/>
        <p:nvPr/>
      </p:nvGrpSpPr>
      <p:grpSpPr>
        <a:xfrm>
          <a:off x="0" y="0"/>
          <a:ext cx="0" cy="0"/>
          <a:chOff x="0" y="0"/>
          <a:chExt cx="0" cy="0"/>
        </a:xfrm>
      </p:grpSpPr>
      <p:sp>
        <p:nvSpPr>
          <p:cNvPr id="204" name="Google Shape;204;p33"/>
          <p:cNvSpPr txBox="1"/>
          <p:nvPr>
            <p:ph idx="1" type="body"/>
          </p:nvPr>
        </p:nvSpPr>
        <p:spPr>
          <a:xfrm>
            <a:off x="914400" y="1600200"/>
            <a:ext cx="10363200" cy="4572000"/>
          </a:xfrm>
          <a:prstGeom prst="rect">
            <a:avLst/>
          </a:prstGeom>
          <a:noFill/>
          <a:ln>
            <a:noFill/>
          </a:ln>
        </p:spPr>
        <p:txBody>
          <a:bodyPr anchorCtr="0" anchor="t" bIns="45700" lIns="45700" spcFirstLastPara="1" rIns="45700" wrap="square" tIns="45700">
            <a:normAutofit/>
          </a:bodyPr>
          <a:lstStyle>
            <a:lvl1pPr indent="-342900" lvl="0" marL="457200" algn="l">
              <a:lnSpc>
                <a:spcPct val="100000"/>
              </a:lnSpc>
              <a:spcBef>
                <a:spcPts val="1200"/>
              </a:spcBef>
              <a:spcAft>
                <a:spcPts val="0"/>
              </a:spcAft>
              <a:buClr>
                <a:srgbClr val="635C5B"/>
              </a:buClr>
              <a:buSzPts val="1800"/>
              <a:buChar char="•"/>
              <a:defRPr/>
            </a:lvl1pPr>
            <a:lvl2pPr indent="-342900" lvl="1" marL="914400" algn="l">
              <a:lnSpc>
                <a:spcPct val="100000"/>
              </a:lnSpc>
              <a:spcBef>
                <a:spcPts val="1200"/>
              </a:spcBef>
              <a:spcAft>
                <a:spcPts val="0"/>
              </a:spcAft>
              <a:buClr>
                <a:srgbClr val="635C5B"/>
              </a:buClr>
              <a:buSzPts val="1800"/>
              <a:buChar char="–"/>
              <a:defRPr/>
            </a:lvl2pPr>
            <a:lvl3pPr indent="-342900" lvl="2" marL="1371600" algn="l">
              <a:lnSpc>
                <a:spcPct val="100000"/>
              </a:lnSpc>
              <a:spcBef>
                <a:spcPts val="1200"/>
              </a:spcBef>
              <a:spcAft>
                <a:spcPts val="0"/>
              </a:spcAft>
              <a:buClr>
                <a:srgbClr val="635C5B"/>
              </a:buClr>
              <a:buSzPts val="1800"/>
              <a:buChar char="•"/>
              <a:defRPr/>
            </a:lvl3pPr>
            <a:lvl4pPr indent="-342900" lvl="3" marL="1828800" algn="l">
              <a:lnSpc>
                <a:spcPct val="100000"/>
              </a:lnSpc>
              <a:spcBef>
                <a:spcPts val="1200"/>
              </a:spcBef>
              <a:spcAft>
                <a:spcPts val="0"/>
              </a:spcAft>
              <a:buClr>
                <a:srgbClr val="635C5B"/>
              </a:buClr>
              <a:buSzPts val="1800"/>
              <a:buChar char="–"/>
              <a:defRPr/>
            </a:lvl4pPr>
            <a:lvl5pPr indent="-342900" lvl="4" marL="2286000" algn="l">
              <a:lnSpc>
                <a:spcPct val="100000"/>
              </a:lnSpc>
              <a:spcBef>
                <a:spcPts val="1200"/>
              </a:spcBef>
              <a:spcAft>
                <a:spcPts val="0"/>
              </a:spcAft>
              <a:buClr>
                <a:srgbClr val="635C5B"/>
              </a:buClr>
              <a:buSzPts val="1800"/>
              <a:buChar char="»"/>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sp>
        <p:nvSpPr>
          <p:cNvPr id="205" name="Google Shape;205;p33"/>
          <p:cNvSpPr txBox="1"/>
          <p:nvPr>
            <p:ph type="title"/>
          </p:nvPr>
        </p:nvSpPr>
        <p:spPr>
          <a:xfrm>
            <a:off x="914805" y="457200"/>
            <a:ext cx="10363204" cy="914400"/>
          </a:xfrm>
          <a:prstGeom prst="rect">
            <a:avLst/>
          </a:prstGeom>
          <a:noFill/>
          <a:ln>
            <a:noFill/>
          </a:ln>
        </p:spPr>
        <p:txBody>
          <a:bodyPr anchorCtr="0" anchor="b" bIns="45700" lIns="45700" spcFirstLastPara="1" rIns="45700" wrap="square" tIns="45700">
            <a:normAutofit/>
          </a:bodyPr>
          <a:lstStyle>
            <a:lvl1pPr lvl="0" algn="l">
              <a:lnSpc>
                <a:spcPct val="100000"/>
              </a:lnSpc>
              <a:spcBef>
                <a:spcPts val="0"/>
              </a:spcBef>
              <a:spcAft>
                <a:spcPts val="0"/>
              </a:spcAft>
              <a:buClr>
                <a:schemeClr val="accent6"/>
              </a:buClr>
              <a:buSzPts val="2800"/>
              <a:buFont typeface="Gill Sans"/>
              <a:buNone/>
              <a:defRPr>
                <a:solidFill>
                  <a:schemeClr val="accent6"/>
                </a:solidFill>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p:txBody>
      </p:sp>
      <p:sp>
        <p:nvSpPr>
          <p:cNvPr id="206" name="Google Shape;206;p33"/>
          <p:cNvSpPr txBox="1"/>
          <p:nvPr>
            <p:ph idx="12" type="sldNum"/>
          </p:nvPr>
        </p:nvSpPr>
        <p:spPr>
          <a:xfrm>
            <a:off x="11799907" y="6523100"/>
            <a:ext cx="188894" cy="180337"/>
          </a:xfrm>
          <a:prstGeom prst="rect">
            <a:avLst/>
          </a:prstGeom>
          <a:noFill/>
          <a:ln>
            <a:noFill/>
          </a:ln>
        </p:spPr>
        <p:txBody>
          <a:bodyPr anchorCtr="0" anchor="ctr" bIns="45700" lIns="45700" spcFirstLastPara="1" rIns="45700" wrap="square" tIns="45700">
            <a:spAutoFit/>
          </a:bodyPr>
          <a:lstStyle>
            <a:lvl1pPr indent="0" lvl="0" marL="0" algn="r">
              <a:spcBef>
                <a:spcPts val="0"/>
              </a:spcBef>
              <a:buNone/>
              <a:defRPr sz="600">
                <a:solidFill>
                  <a:schemeClr val="accent3"/>
                </a:solidFill>
                <a:latin typeface="Gill Sans"/>
                <a:ea typeface="Gill Sans"/>
                <a:cs typeface="Gill Sans"/>
                <a:sym typeface="Gill Sans"/>
              </a:defRPr>
            </a:lvl1pPr>
            <a:lvl2pPr indent="0" lvl="1" marL="0" algn="r">
              <a:spcBef>
                <a:spcPts val="0"/>
              </a:spcBef>
              <a:buNone/>
              <a:defRPr sz="600">
                <a:solidFill>
                  <a:schemeClr val="accent3"/>
                </a:solidFill>
                <a:latin typeface="Gill Sans"/>
                <a:ea typeface="Gill Sans"/>
                <a:cs typeface="Gill Sans"/>
                <a:sym typeface="Gill Sans"/>
              </a:defRPr>
            </a:lvl2pPr>
            <a:lvl3pPr indent="0" lvl="2" marL="0" algn="r">
              <a:spcBef>
                <a:spcPts val="0"/>
              </a:spcBef>
              <a:buNone/>
              <a:defRPr sz="600">
                <a:solidFill>
                  <a:schemeClr val="accent3"/>
                </a:solidFill>
                <a:latin typeface="Gill Sans"/>
                <a:ea typeface="Gill Sans"/>
                <a:cs typeface="Gill Sans"/>
                <a:sym typeface="Gill Sans"/>
              </a:defRPr>
            </a:lvl3pPr>
            <a:lvl4pPr indent="0" lvl="3" marL="0" algn="r">
              <a:spcBef>
                <a:spcPts val="0"/>
              </a:spcBef>
              <a:buNone/>
              <a:defRPr sz="600">
                <a:solidFill>
                  <a:schemeClr val="accent3"/>
                </a:solidFill>
                <a:latin typeface="Gill Sans"/>
                <a:ea typeface="Gill Sans"/>
                <a:cs typeface="Gill Sans"/>
                <a:sym typeface="Gill Sans"/>
              </a:defRPr>
            </a:lvl4pPr>
            <a:lvl5pPr indent="0" lvl="4" marL="0" algn="r">
              <a:spcBef>
                <a:spcPts val="0"/>
              </a:spcBef>
              <a:buNone/>
              <a:defRPr sz="600">
                <a:solidFill>
                  <a:schemeClr val="accent3"/>
                </a:solidFill>
                <a:latin typeface="Gill Sans"/>
                <a:ea typeface="Gill Sans"/>
                <a:cs typeface="Gill Sans"/>
                <a:sym typeface="Gill Sans"/>
              </a:defRPr>
            </a:lvl5pPr>
            <a:lvl6pPr indent="0" lvl="5" marL="0" algn="r">
              <a:spcBef>
                <a:spcPts val="0"/>
              </a:spcBef>
              <a:buNone/>
              <a:defRPr sz="600">
                <a:solidFill>
                  <a:schemeClr val="accent3"/>
                </a:solidFill>
                <a:latin typeface="Gill Sans"/>
                <a:ea typeface="Gill Sans"/>
                <a:cs typeface="Gill Sans"/>
                <a:sym typeface="Gill Sans"/>
              </a:defRPr>
            </a:lvl6pPr>
            <a:lvl7pPr indent="0" lvl="6" marL="0" algn="r">
              <a:spcBef>
                <a:spcPts val="0"/>
              </a:spcBef>
              <a:buNone/>
              <a:defRPr sz="600">
                <a:solidFill>
                  <a:schemeClr val="accent3"/>
                </a:solidFill>
                <a:latin typeface="Gill Sans"/>
                <a:ea typeface="Gill Sans"/>
                <a:cs typeface="Gill Sans"/>
                <a:sym typeface="Gill Sans"/>
              </a:defRPr>
            </a:lvl7pPr>
            <a:lvl8pPr indent="0" lvl="7" marL="0" algn="r">
              <a:spcBef>
                <a:spcPts val="0"/>
              </a:spcBef>
              <a:buNone/>
              <a:defRPr sz="600">
                <a:solidFill>
                  <a:schemeClr val="accent3"/>
                </a:solidFill>
                <a:latin typeface="Gill Sans"/>
                <a:ea typeface="Gill Sans"/>
                <a:cs typeface="Gill Sans"/>
                <a:sym typeface="Gill Sans"/>
              </a:defRPr>
            </a:lvl8pPr>
            <a:lvl9pPr indent="0" lvl="8" marL="0" algn="r">
              <a:spcBef>
                <a:spcPts val="0"/>
              </a:spcBef>
              <a:buNone/>
              <a:defRPr sz="600">
                <a:solidFill>
                  <a:schemeClr val="accent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Gray 2 Content">
  <p:cSld name="Blue/Gray 2 Content">
    <p:spTree>
      <p:nvGrpSpPr>
        <p:cNvPr id="207" name="Shape 207"/>
        <p:cNvGrpSpPr/>
        <p:nvPr/>
      </p:nvGrpSpPr>
      <p:grpSpPr>
        <a:xfrm>
          <a:off x="0" y="0"/>
          <a:ext cx="0" cy="0"/>
          <a:chOff x="0" y="0"/>
          <a:chExt cx="0" cy="0"/>
        </a:xfrm>
      </p:grpSpPr>
      <p:sp>
        <p:nvSpPr>
          <p:cNvPr id="208" name="Google Shape;208;p34"/>
          <p:cNvSpPr txBox="1"/>
          <p:nvPr>
            <p:ph idx="1" type="body"/>
          </p:nvPr>
        </p:nvSpPr>
        <p:spPr>
          <a:xfrm>
            <a:off x="914805" y="1600200"/>
            <a:ext cx="5079599" cy="4572000"/>
          </a:xfrm>
          <a:prstGeom prst="rect">
            <a:avLst/>
          </a:prstGeom>
          <a:noFill/>
          <a:ln>
            <a:noFill/>
          </a:ln>
        </p:spPr>
        <p:txBody>
          <a:bodyPr anchorCtr="0" anchor="t" bIns="45700" lIns="45700" spcFirstLastPara="1" rIns="45700" wrap="square" tIns="45700">
            <a:normAutofit/>
          </a:bodyPr>
          <a:lstStyle>
            <a:lvl1pPr indent="-355600" lvl="0" marL="457200" algn="l">
              <a:lnSpc>
                <a:spcPct val="100000"/>
              </a:lnSpc>
              <a:spcBef>
                <a:spcPts val="1200"/>
              </a:spcBef>
              <a:spcAft>
                <a:spcPts val="0"/>
              </a:spcAft>
              <a:buClr>
                <a:schemeClr val="accent3"/>
              </a:buClr>
              <a:buSzPts val="2000"/>
              <a:buChar char="•"/>
              <a:defRPr>
                <a:solidFill>
                  <a:schemeClr val="accent3"/>
                </a:solidFill>
              </a:defRPr>
            </a:lvl1pPr>
            <a:lvl2pPr indent="-355600" lvl="1" marL="914400" algn="l">
              <a:lnSpc>
                <a:spcPct val="100000"/>
              </a:lnSpc>
              <a:spcBef>
                <a:spcPts val="1200"/>
              </a:spcBef>
              <a:spcAft>
                <a:spcPts val="0"/>
              </a:spcAft>
              <a:buClr>
                <a:schemeClr val="accent3"/>
              </a:buClr>
              <a:buSzPts val="2000"/>
              <a:buChar char="–"/>
              <a:defRPr>
                <a:solidFill>
                  <a:schemeClr val="accent3"/>
                </a:solidFill>
              </a:defRPr>
            </a:lvl2pPr>
            <a:lvl3pPr indent="-355600" lvl="2" marL="1371600" algn="l">
              <a:lnSpc>
                <a:spcPct val="100000"/>
              </a:lnSpc>
              <a:spcBef>
                <a:spcPts val="1200"/>
              </a:spcBef>
              <a:spcAft>
                <a:spcPts val="0"/>
              </a:spcAft>
              <a:buClr>
                <a:schemeClr val="accent3"/>
              </a:buClr>
              <a:buSzPts val="2000"/>
              <a:buChar char="•"/>
              <a:defRPr>
                <a:solidFill>
                  <a:schemeClr val="accent3"/>
                </a:solidFill>
              </a:defRPr>
            </a:lvl3pPr>
            <a:lvl4pPr indent="-355600" lvl="3" marL="1828800" algn="l">
              <a:lnSpc>
                <a:spcPct val="100000"/>
              </a:lnSpc>
              <a:spcBef>
                <a:spcPts val="1200"/>
              </a:spcBef>
              <a:spcAft>
                <a:spcPts val="0"/>
              </a:spcAft>
              <a:buClr>
                <a:schemeClr val="accent3"/>
              </a:buClr>
              <a:buSzPts val="2000"/>
              <a:buChar char="–"/>
              <a:defRPr>
                <a:solidFill>
                  <a:schemeClr val="accent3"/>
                </a:solidFill>
              </a:defRPr>
            </a:lvl4pPr>
            <a:lvl5pPr indent="-355600" lvl="4" marL="2286000" algn="l">
              <a:lnSpc>
                <a:spcPct val="100000"/>
              </a:lnSpc>
              <a:spcBef>
                <a:spcPts val="1200"/>
              </a:spcBef>
              <a:spcAft>
                <a:spcPts val="0"/>
              </a:spcAft>
              <a:buClr>
                <a:schemeClr val="accent3"/>
              </a:buClr>
              <a:buSzPts val="2000"/>
              <a:buChar char="»"/>
              <a:defRPr>
                <a:solidFill>
                  <a:schemeClr val="accent3"/>
                </a:solidFill>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sp>
        <p:nvSpPr>
          <p:cNvPr id="209" name="Google Shape;209;p34"/>
          <p:cNvSpPr txBox="1"/>
          <p:nvPr>
            <p:ph type="title"/>
          </p:nvPr>
        </p:nvSpPr>
        <p:spPr>
          <a:xfrm>
            <a:off x="914805" y="457200"/>
            <a:ext cx="10363204" cy="914400"/>
          </a:xfrm>
          <a:prstGeom prst="rect">
            <a:avLst/>
          </a:prstGeom>
          <a:noFill/>
          <a:ln>
            <a:noFill/>
          </a:ln>
        </p:spPr>
        <p:txBody>
          <a:bodyPr anchorCtr="0" anchor="b" bIns="45700" lIns="45700" spcFirstLastPara="1" rIns="45700" wrap="square" tIns="45700">
            <a:normAutofit/>
          </a:bodyPr>
          <a:lstStyle>
            <a:lvl1pPr lvl="0" algn="l">
              <a:lnSpc>
                <a:spcPct val="100000"/>
              </a:lnSpc>
              <a:spcBef>
                <a:spcPts val="0"/>
              </a:spcBef>
              <a:spcAft>
                <a:spcPts val="0"/>
              </a:spcAft>
              <a:buClr>
                <a:schemeClr val="accent6"/>
              </a:buClr>
              <a:buSzPts val="2800"/>
              <a:buFont typeface="Gill Sans"/>
              <a:buNone/>
              <a:defRPr>
                <a:solidFill>
                  <a:schemeClr val="accent6"/>
                </a:solidFill>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p:txBody>
      </p:sp>
      <p:sp>
        <p:nvSpPr>
          <p:cNvPr id="210" name="Google Shape;210;p34"/>
          <p:cNvSpPr txBox="1"/>
          <p:nvPr>
            <p:ph idx="12" type="sldNum"/>
          </p:nvPr>
        </p:nvSpPr>
        <p:spPr>
          <a:xfrm>
            <a:off x="11799907" y="6532246"/>
            <a:ext cx="188894" cy="180337"/>
          </a:xfrm>
          <a:prstGeom prst="rect">
            <a:avLst/>
          </a:prstGeom>
          <a:noFill/>
          <a:ln>
            <a:noFill/>
          </a:ln>
        </p:spPr>
        <p:txBody>
          <a:bodyPr anchorCtr="0" anchor="ctr" bIns="45700" lIns="45700" spcFirstLastPara="1" rIns="45700" wrap="square" tIns="45700">
            <a:spAutoFit/>
          </a:bodyPr>
          <a:lstStyle>
            <a:lvl1pPr indent="0" lvl="0" marL="0" algn="r">
              <a:spcBef>
                <a:spcPts val="0"/>
              </a:spcBef>
              <a:buNone/>
              <a:defRPr sz="600">
                <a:solidFill>
                  <a:schemeClr val="accent3"/>
                </a:solidFill>
                <a:latin typeface="Gill Sans"/>
                <a:ea typeface="Gill Sans"/>
                <a:cs typeface="Gill Sans"/>
                <a:sym typeface="Gill Sans"/>
              </a:defRPr>
            </a:lvl1pPr>
            <a:lvl2pPr indent="0" lvl="1" marL="0" algn="r">
              <a:spcBef>
                <a:spcPts val="0"/>
              </a:spcBef>
              <a:buNone/>
              <a:defRPr sz="600">
                <a:solidFill>
                  <a:schemeClr val="accent3"/>
                </a:solidFill>
                <a:latin typeface="Gill Sans"/>
                <a:ea typeface="Gill Sans"/>
                <a:cs typeface="Gill Sans"/>
                <a:sym typeface="Gill Sans"/>
              </a:defRPr>
            </a:lvl2pPr>
            <a:lvl3pPr indent="0" lvl="2" marL="0" algn="r">
              <a:spcBef>
                <a:spcPts val="0"/>
              </a:spcBef>
              <a:buNone/>
              <a:defRPr sz="600">
                <a:solidFill>
                  <a:schemeClr val="accent3"/>
                </a:solidFill>
                <a:latin typeface="Gill Sans"/>
                <a:ea typeface="Gill Sans"/>
                <a:cs typeface="Gill Sans"/>
                <a:sym typeface="Gill Sans"/>
              </a:defRPr>
            </a:lvl3pPr>
            <a:lvl4pPr indent="0" lvl="3" marL="0" algn="r">
              <a:spcBef>
                <a:spcPts val="0"/>
              </a:spcBef>
              <a:buNone/>
              <a:defRPr sz="600">
                <a:solidFill>
                  <a:schemeClr val="accent3"/>
                </a:solidFill>
                <a:latin typeface="Gill Sans"/>
                <a:ea typeface="Gill Sans"/>
                <a:cs typeface="Gill Sans"/>
                <a:sym typeface="Gill Sans"/>
              </a:defRPr>
            </a:lvl4pPr>
            <a:lvl5pPr indent="0" lvl="4" marL="0" algn="r">
              <a:spcBef>
                <a:spcPts val="0"/>
              </a:spcBef>
              <a:buNone/>
              <a:defRPr sz="600">
                <a:solidFill>
                  <a:schemeClr val="accent3"/>
                </a:solidFill>
                <a:latin typeface="Gill Sans"/>
                <a:ea typeface="Gill Sans"/>
                <a:cs typeface="Gill Sans"/>
                <a:sym typeface="Gill Sans"/>
              </a:defRPr>
            </a:lvl5pPr>
            <a:lvl6pPr indent="0" lvl="5" marL="0" algn="r">
              <a:spcBef>
                <a:spcPts val="0"/>
              </a:spcBef>
              <a:buNone/>
              <a:defRPr sz="600">
                <a:solidFill>
                  <a:schemeClr val="accent3"/>
                </a:solidFill>
                <a:latin typeface="Gill Sans"/>
                <a:ea typeface="Gill Sans"/>
                <a:cs typeface="Gill Sans"/>
                <a:sym typeface="Gill Sans"/>
              </a:defRPr>
            </a:lvl6pPr>
            <a:lvl7pPr indent="0" lvl="6" marL="0" algn="r">
              <a:spcBef>
                <a:spcPts val="0"/>
              </a:spcBef>
              <a:buNone/>
              <a:defRPr sz="600">
                <a:solidFill>
                  <a:schemeClr val="accent3"/>
                </a:solidFill>
                <a:latin typeface="Gill Sans"/>
                <a:ea typeface="Gill Sans"/>
                <a:cs typeface="Gill Sans"/>
                <a:sym typeface="Gill Sans"/>
              </a:defRPr>
            </a:lvl7pPr>
            <a:lvl8pPr indent="0" lvl="7" marL="0" algn="r">
              <a:spcBef>
                <a:spcPts val="0"/>
              </a:spcBef>
              <a:buNone/>
              <a:defRPr sz="600">
                <a:solidFill>
                  <a:schemeClr val="accent3"/>
                </a:solidFill>
                <a:latin typeface="Gill Sans"/>
                <a:ea typeface="Gill Sans"/>
                <a:cs typeface="Gill Sans"/>
                <a:sym typeface="Gill Sans"/>
              </a:defRPr>
            </a:lvl8pPr>
            <a:lvl9pPr indent="0" lvl="8" marL="0" algn="r">
              <a:spcBef>
                <a:spcPts val="0"/>
              </a:spcBef>
              <a:buNone/>
              <a:defRPr sz="600">
                <a:solidFill>
                  <a:schemeClr val="accent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Gray 3 Content">
  <p:cSld name="Blue/Gray 3 Content">
    <p:spTree>
      <p:nvGrpSpPr>
        <p:cNvPr id="211" name="Shape 211"/>
        <p:cNvGrpSpPr/>
        <p:nvPr/>
      </p:nvGrpSpPr>
      <p:grpSpPr>
        <a:xfrm>
          <a:off x="0" y="0"/>
          <a:ext cx="0" cy="0"/>
          <a:chOff x="0" y="0"/>
          <a:chExt cx="0" cy="0"/>
        </a:xfrm>
      </p:grpSpPr>
      <p:sp>
        <p:nvSpPr>
          <p:cNvPr id="212" name="Google Shape;212;p35"/>
          <p:cNvSpPr txBox="1"/>
          <p:nvPr>
            <p:ph idx="1" type="body"/>
          </p:nvPr>
        </p:nvSpPr>
        <p:spPr>
          <a:xfrm>
            <a:off x="914805" y="1600200"/>
            <a:ext cx="3352395" cy="4572000"/>
          </a:xfrm>
          <a:prstGeom prst="rect">
            <a:avLst/>
          </a:prstGeom>
          <a:noFill/>
          <a:ln>
            <a:noFill/>
          </a:ln>
        </p:spPr>
        <p:txBody>
          <a:bodyPr anchorCtr="0" anchor="t" bIns="45700" lIns="45700" spcFirstLastPara="1" rIns="45700" wrap="square" tIns="45700">
            <a:normAutofit/>
          </a:bodyPr>
          <a:lstStyle>
            <a:lvl1pPr indent="-355600" lvl="0" marL="457200" algn="l">
              <a:lnSpc>
                <a:spcPct val="100000"/>
              </a:lnSpc>
              <a:spcBef>
                <a:spcPts val="1200"/>
              </a:spcBef>
              <a:spcAft>
                <a:spcPts val="0"/>
              </a:spcAft>
              <a:buClr>
                <a:schemeClr val="accent3"/>
              </a:buClr>
              <a:buSzPts val="2000"/>
              <a:buChar char="•"/>
              <a:defRPr>
                <a:solidFill>
                  <a:schemeClr val="accent3"/>
                </a:solidFill>
              </a:defRPr>
            </a:lvl1pPr>
            <a:lvl2pPr indent="-355600" lvl="1" marL="914400" algn="l">
              <a:lnSpc>
                <a:spcPct val="100000"/>
              </a:lnSpc>
              <a:spcBef>
                <a:spcPts val="1200"/>
              </a:spcBef>
              <a:spcAft>
                <a:spcPts val="0"/>
              </a:spcAft>
              <a:buClr>
                <a:schemeClr val="accent3"/>
              </a:buClr>
              <a:buSzPts val="2000"/>
              <a:buChar char="–"/>
              <a:defRPr>
                <a:solidFill>
                  <a:schemeClr val="accent3"/>
                </a:solidFill>
              </a:defRPr>
            </a:lvl2pPr>
            <a:lvl3pPr indent="-355600" lvl="2" marL="1371600" algn="l">
              <a:lnSpc>
                <a:spcPct val="100000"/>
              </a:lnSpc>
              <a:spcBef>
                <a:spcPts val="1200"/>
              </a:spcBef>
              <a:spcAft>
                <a:spcPts val="0"/>
              </a:spcAft>
              <a:buClr>
                <a:schemeClr val="accent3"/>
              </a:buClr>
              <a:buSzPts val="2000"/>
              <a:buChar char="•"/>
              <a:defRPr>
                <a:solidFill>
                  <a:schemeClr val="accent3"/>
                </a:solidFill>
              </a:defRPr>
            </a:lvl3pPr>
            <a:lvl4pPr indent="-355600" lvl="3" marL="1828800" algn="l">
              <a:lnSpc>
                <a:spcPct val="100000"/>
              </a:lnSpc>
              <a:spcBef>
                <a:spcPts val="1200"/>
              </a:spcBef>
              <a:spcAft>
                <a:spcPts val="0"/>
              </a:spcAft>
              <a:buClr>
                <a:schemeClr val="accent3"/>
              </a:buClr>
              <a:buSzPts val="2000"/>
              <a:buChar char="–"/>
              <a:defRPr>
                <a:solidFill>
                  <a:schemeClr val="accent3"/>
                </a:solidFill>
              </a:defRPr>
            </a:lvl4pPr>
            <a:lvl5pPr indent="-355600" lvl="4" marL="2286000" algn="l">
              <a:lnSpc>
                <a:spcPct val="100000"/>
              </a:lnSpc>
              <a:spcBef>
                <a:spcPts val="1200"/>
              </a:spcBef>
              <a:spcAft>
                <a:spcPts val="0"/>
              </a:spcAft>
              <a:buClr>
                <a:schemeClr val="accent3"/>
              </a:buClr>
              <a:buSzPts val="2000"/>
              <a:buChar char="»"/>
              <a:defRPr>
                <a:solidFill>
                  <a:schemeClr val="accent3"/>
                </a:solidFill>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sp>
        <p:nvSpPr>
          <p:cNvPr id="213" name="Google Shape;213;p35"/>
          <p:cNvSpPr txBox="1"/>
          <p:nvPr>
            <p:ph type="title"/>
          </p:nvPr>
        </p:nvSpPr>
        <p:spPr>
          <a:xfrm>
            <a:off x="914805" y="457200"/>
            <a:ext cx="10363204" cy="914400"/>
          </a:xfrm>
          <a:prstGeom prst="rect">
            <a:avLst/>
          </a:prstGeom>
          <a:noFill/>
          <a:ln>
            <a:noFill/>
          </a:ln>
        </p:spPr>
        <p:txBody>
          <a:bodyPr anchorCtr="0" anchor="b" bIns="45700" lIns="45700" spcFirstLastPara="1" rIns="45700" wrap="square" tIns="45700">
            <a:normAutofit/>
          </a:bodyPr>
          <a:lstStyle>
            <a:lvl1pPr lvl="0" algn="l">
              <a:lnSpc>
                <a:spcPct val="100000"/>
              </a:lnSpc>
              <a:spcBef>
                <a:spcPts val="0"/>
              </a:spcBef>
              <a:spcAft>
                <a:spcPts val="0"/>
              </a:spcAft>
              <a:buClr>
                <a:schemeClr val="accent6"/>
              </a:buClr>
              <a:buSzPts val="2800"/>
              <a:buFont typeface="Gill Sans"/>
              <a:buNone/>
              <a:defRPr>
                <a:solidFill>
                  <a:schemeClr val="accent6"/>
                </a:solidFill>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p:txBody>
      </p:sp>
      <p:sp>
        <p:nvSpPr>
          <p:cNvPr id="214" name="Google Shape;214;p35"/>
          <p:cNvSpPr txBox="1"/>
          <p:nvPr>
            <p:ph idx="12" type="sldNum"/>
          </p:nvPr>
        </p:nvSpPr>
        <p:spPr>
          <a:xfrm>
            <a:off x="11799907" y="6532246"/>
            <a:ext cx="188894" cy="180337"/>
          </a:xfrm>
          <a:prstGeom prst="rect">
            <a:avLst/>
          </a:prstGeom>
          <a:noFill/>
          <a:ln>
            <a:noFill/>
          </a:ln>
        </p:spPr>
        <p:txBody>
          <a:bodyPr anchorCtr="0" anchor="ctr" bIns="45700" lIns="45700" spcFirstLastPara="1" rIns="45700" wrap="square" tIns="45700">
            <a:spAutoFit/>
          </a:bodyPr>
          <a:lstStyle>
            <a:lvl1pPr indent="0" lvl="0" marL="0" algn="r">
              <a:spcBef>
                <a:spcPts val="0"/>
              </a:spcBef>
              <a:buNone/>
              <a:defRPr sz="600">
                <a:solidFill>
                  <a:schemeClr val="accent3"/>
                </a:solidFill>
                <a:latin typeface="Gill Sans"/>
                <a:ea typeface="Gill Sans"/>
                <a:cs typeface="Gill Sans"/>
                <a:sym typeface="Gill Sans"/>
              </a:defRPr>
            </a:lvl1pPr>
            <a:lvl2pPr indent="0" lvl="1" marL="0" algn="r">
              <a:spcBef>
                <a:spcPts val="0"/>
              </a:spcBef>
              <a:buNone/>
              <a:defRPr sz="600">
                <a:solidFill>
                  <a:schemeClr val="accent3"/>
                </a:solidFill>
                <a:latin typeface="Gill Sans"/>
                <a:ea typeface="Gill Sans"/>
                <a:cs typeface="Gill Sans"/>
                <a:sym typeface="Gill Sans"/>
              </a:defRPr>
            </a:lvl2pPr>
            <a:lvl3pPr indent="0" lvl="2" marL="0" algn="r">
              <a:spcBef>
                <a:spcPts val="0"/>
              </a:spcBef>
              <a:buNone/>
              <a:defRPr sz="600">
                <a:solidFill>
                  <a:schemeClr val="accent3"/>
                </a:solidFill>
                <a:latin typeface="Gill Sans"/>
                <a:ea typeface="Gill Sans"/>
                <a:cs typeface="Gill Sans"/>
                <a:sym typeface="Gill Sans"/>
              </a:defRPr>
            </a:lvl3pPr>
            <a:lvl4pPr indent="0" lvl="3" marL="0" algn="r">
              <a:spcBef>
                <a:spcPts val="0"/>
              </a:spcBef>
              <a:buNone/>
              <a:defRPr sz="600">
                <a:solidFill>
                  <a:schemeClr val="accent3"/>
                </a:solidFill>
                <a:latin typeface="Gill Sans"/>
                <a:ea typeface="Gill Sans"/>
                <a:cs typeface="Gill Sans"/>
                <a:sym typeface="Gill Sans"/>
              </a:defRPr>
            </a:lvl4pPr>
            <a:lvl5pPr indent="0" lvl="4" marL="0" algn="r">
              <a:spcBef>
                <a:spcPts val="0"/>
              </a:spcBef>
              <a:buNone/>
              <a:defRPr sz="600">
                <a:solidFill>
                  <a:schemeClr val="accent3"/>
                </a:solidFill>
                <a:latin typeface="Gill Sans"/>
                <a:ea typeface="Gill Sans"/>
                <a:cs typeface="Gill Sans"/>
                <a:sym typeface="Gill Sans"/>
              </a:defRPr>
            </a:lvl5pPr>
            <a:lvl6pPr indent="0" lvl="5" marL="0" algn="r">
              <a:spcBef>
                <a:spcPts val="0"/>
              </a:spcBef>
              <a:buNone/>
              <a:defRPr sz="600">
                <a:solidFill>
                  <a:schemeClr val="accent3"/>
                </a:solidFill>
                <a:latin typeface="Gill Sans"/>
                <a:ea typeface="Gill Sans"/>
                <a:cs typeface="Gill Sans"/>
                <a:sym typeface="Gill Sans"/>
              </a:defRPr>
            </a:lvl6pPr>
            <a:lvl7pPr indent="0" lvl="6" marL="0" algn="r">
              <a:spcBef>
                <a:spcPts val="0"/>
              </a:spcBef>
              <a:buNone/>
              <a:defRPr sz="600">
                <a:solidFill>
                  <a:schemeClr val="accent3"/>
                </a:solidFill>
                <a:latin typeface="Gill Sans"/>
                <a:ea typeface="Gill Sans"/>
                <a:cs typeface="Gill Sans"/>
                <a:sym typeface="Gill Sans"/>
              </a:defRPr>
            </a:lvl7pPr>
            <a:lvl8pPr indent="0" lvl="7" marL="0" algn="r">
              <a:spcBef>
                <a:spcPts val="0"/>
              </a:spcBef>
              <a:buNone/>
              <a:defRPr sz="600">
                <a:solidFill>
                  <a:schemeClr val="accent3"/>
                </a:solidFill>
                <a:latin typeface="Gill Sans"/>
                <a:ea typeface="Gill Sans"/>
                <a:cs typeface="Gill Sans"/>
                <a:sym typeface="Gill Sans"/>
              </a:defRPr>
            </a:lvl8pPr>
            <a:lvl9pPr indent="0" lvl="8" marL="0" algn="r">
              <a:spcBef>
                <a:spcPts val="0"/>
              </a:spcBef>
              <a:buNone/>
              <a:defRPr sz="600">
                <a:solidFill>
                  <a:schemeClr val="accent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Gray 1 Content + Bottom Photo">
  <p:cSld name="Blue/Gray 1 Content + Bottom Photo">
    <p:spTree>
      <p:nvGrpSpPr>
        <p:cNvPr id="215" name="Shape 215"/>
        <p:cNvGrpSpPr/>
        <p:nvPr/>
      </p:nvGrpSpPr>
      <p:grpSpPr>
        <a:xfrm>
          <a:off x="0" y="0"/>
          <a:ext cx="0" cy="0"/>
          <a:chOff x="0" y="0"/>
          <a:chExt cx="0" cy="0"/>
        </a:xfrm>
      </p:grpSpPr>
      <p:sp>
        <p:nvSpPr>
          <p:cNvPr id="216" name="Google Shape;216;p36"/>
          <p:cNvSpPr/>
          <p:nvPr>
            <p:ph idx="2" type="pic"/>
          </p:nvPr>
        </p:nvSpPr>
        <p:spPr>
          <a:xfrm>
            <a:off x="203200" y="3429000"/>
            <a:ext cx="11785600" cy="3276600"/>
          </a:xfrm>
          <a:prstGeom prst="rect">
            <a:avLst/>
          </a:prstGeom>
          <a:noFill/>
          <a:ln>
            <a:noFill/>
          </a:ln>
        </p:spPr>
      </p:sp>
      <p:sp>
        <p:nvSpPr>
          <p:cNvPr id="217" name="Google Shape;217;p36"/>
          <p:cNvSpPr txBox="1"/>
          <p:nvPr>
            <p:ph idx="1" type="body"/>
          </p:nvPr>
        </p:nvSpPr>
        <p:spPr>
          <a:xfrm rot="-5400000">
            <a:off x="10494088" y="4677488"/>
            <a:ext cx="2743204" cy="246226"/>
          </a:xfrm>
          <a:prstGeom prst="rect">
            <a:avLst/>
          </a:prstGeom>
          <a:noFill/>
          <a:ln>
            <a:noFill/>
          </a:ln>
        </p:spPr>
        <p:txBody>
          <a:bodyPr anchorCtr="0" anchor="t" bIns="45700" lIns="45700" spcFirstLastPara="1" rIns="45700" wrap="square" tIns="45700">
            <a:normAutofit/>
          </a:bodyPr>
          <a:lstStyle>
            <a:lvl1pPr indent="-228600" lvl="0" marL="457200" algn="r">
              <a:lnSpc>
                <a:spcPct val="100000"/>
              </a:lnSpc>
              <a:spcBef>
                <a:spcPts val="1200"/>
              </a:spcBef>
              <a:spcAft>
                <a:spcPts val="0"/>
              </a:spcAft>
              <a:buClr>
                <a:srgbClr val="FFFFFF"/>
              </a:buClr>
              <a:buSzPts val="600"/>
              <a:buFont typeface="Gill Sans"/>
              <a:buNone/>
              <a:defRPr sz="600">
                <a:solidFill>
                  <a:srgbClr val="FFFFFF"/>
                </a:solidFill>
              </a:defRPr>
            </a:lvl1pPr>
            <a:lvl2pPr indent="-228600" lvl="1" marL="914400" algn="r">
              <a:lnSpc>
                <a:spcPct val="100000"/>
              </a:lnSpc>
              <a:spcBef>
                <a:spcPts val="1200"/>
              </a:spcBef>
              <a:spcAft>
                <a:spcPts val="0"/>
              </a:spcAft>
              <a:buClr>
                <a:srgbClr val="FFFFFF"/>
              </a:buClr>
              <a:buSzPts val="600"/>
              <a:buFont typeface="Gill Sans"/>
              <a:buNone/>
              <a:defRPr sz="600">
                <a:solidFill>
                  <a:srgbClr val="FFFFFF"/>
                </a:solidFill>
              </a:defRPr>
            </a:lvl2pPr>
            <a:lvl3pPr indent="-228600" lvl="2" marL="1371600" algn="r">
              <a:lnSpc>
                <a:spcPct val="100000"/>
              </a:lnSpc>
              <a:spcBef>
                <a:spcPts val="1200"/>
              </a:spcBef>
              <a:spcAft>
                <a:spcPts val="0"/>
              </a:spcAft>
              <a:buClr>
                <a:srgbClr val="FFFFFF"/>
              </a:buClr>
              <a:buSzPts val="600"/>
              <a:buFont typeface="Gill Sans"/>
              <a:buNone/>
              <a:defRPr sz="600">
                <a:solidFill>
                  <a:srgbClr val="FFFFFF"/>
                </a:solidFill>
              </a:defRPr>
            </a:lvl3pPr>
            <a:lvl4pPr indent="-228600" lvl="3" marL="1828800" algn="r">
              <a:lnSpc>
                <a:spcPct val="100000"/>
              </a:lnSpc>
              <a:spcBef>
                <a:spcPts val="1200"/>
              </a:spcBef>
              <a:spcAft>
                <a:spcPts val="0"/>
              </a:spcAft>
              <a:buClr>
                <a:srgbClr val="FFFFFF"/>
              </a:buClr>
              <a:buSzPts val="600"/>
              <a:buFont typeface="Gill Sans"/>
              <a:buNone/>
              <a:defRPr sz="600">
                <a:solidFill>
                  <a:srgbClr val="FFFFFF"/>
                </a:solidFill>
              </a:defRPr>
            </a:lvl4pPr>
            <a:lvl5pPr indent="-228600" lvl="4" marL="2286000" algn="r">
              <a:lnSpc>
                <a:spcPct val="100000"/>
              </a:lnSpc>
              <a:spcBef>
                <a:spcPts val="1200"/>
              </a:spcBef>
              <a:spcAft>
                <a:spcPts val="0"/>
              </a:spcAft>
              <a:buClr>
                <a:srgbClr val="FFFFFF"/>
              </a:buClr>
              <a:buSzPts val="600"/>
              <a:buFont typeface="Gill Sans"/>
              <a:buNone/>
              <a:defRPr sz="600">
                <a:solidFill>
                  <a:srgbClr val="FFFFFF"/>
                </a:solidFill>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sp>
        <p:nvSpPr>
          <p:cNvPr id="218" name="Google Shape;218;p36"/>
          <p:cNvSpPr txBox="1"/>
          <p:nvPr>
            <p:ph type="title"/>
          </p:nvPr>
        </p:nvSpPr>
        <p:spPr>
          <a:xfrm>
            <a:off x="914805" y="457200"/>
            <a:ext cx="10363204" cy="914400"/>
          </a:xfrm>
          <a:prstGeom prst="rect">
            <a:avLst/>
          </a:prstGeom>
          <a:noFill/>
          <a:ln>
            <a:noFill/>
          </a:ln>
        </p:spPr>
        <p:txBody>
          <a:bodyPr anchorCtr="0" anchor="b" bIns="45700" lIns="45700" spcFirstLastPara="1" rIns="45700" wrap="square" tIns="45700">
            <a:normAutofit/>
          </a:bodyPr>
          <a:lstStyle>
            <a:lvl1pPr lvl="0" algn="l">
              <a:lnSpc>
                <a:spcPct val="100000"/>
              </a:lnSpc>
              <a:spcBef>
                <a:spcPts val="0"/>
              </a:spcBef>
              <a:spcAft>
                <a:spcPts val="0"/>
              </a:spcAft>
              <a:buClr>
                <a:schemeClr val="accent6"/>
              </a:buClr>
              <a:buSzPts val="2800"/>
              <a:buFont typeface="Gill Sans"/>
              <a:buNone/>
              <a:defRPr>
                <a:solidFill>
                  <a:schemeClr val="accent6"/>
                </a:solidFill>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p:txBody>
      </p:sp>
      <p:sp>
        <p:nvSpPr>
          <p:cNvPr id="219" name="Google Shape;219;p36"/>
          <p:cNvSpPr txBox="1"/>
          <p:nvPr>
            <p:ph idx="12" type="sldNum"/>
          </p:nvPr>
        </p:nvSpPr>
        <p:spPr>
          <a:xfrm>
            <a:off x="11799907" y="6523100"/>
            <a:ext cx="188894" cy="180337"/>
          </a:xfrm>
          <a:prstGeom prst="rect">
            <a:avLst/>
          </a:prstGeom>
          <a:noFill/>
          <a:ln>
            <a:noFill/>
          </a:ln>
        </p:spPr>
        <p:txBody>
          <a:bodyPr anchorCtr="0" anchor="ctr" bIns="45700" lIns="45700" spcFirstLastPara="1" rIns="45700" wrap="square" tIns="45700">
            <a:spAutoFit/>
          </a:bodyPr>
          <a:lstStyle>
            <a:lvl1pPr indent="0" lvl="0" marL="0" algn="r">
              <a:spcBef>
                <a:spcPts val="0"/>
              </a:spcBef>
              <a:buNone/>
              <a:defRPr>
                <a:solidFill>
                  <a:srgbClr val="FFFFFF"/>
                </a:solidFill>
              </a:defRPr>
            </a:lvl1pPr>
            <a:lvl2pPr indent="0" lvl="1" marL="0" algn="r">
              <a:spcBef>
                <a:spcPts val="0"/>
              </a:spcBef>
              <a:buNone/>
              <a:defRPr>
                <a:solidFill>
                  <a:srgbClr val="FFFFFF"/>
                </a:solidFill>
              </a:defRPr>
            </a:lvl2pPr>
            <a:lvl3pPr indent="0" lvl="2" marL="0" algn="r">
              <a:spcBef>
                <a:spcPts val="0"/>
              </a:spcBef>
              <a:buNone/>
              <a:defRPr>
                <a:solidFill>
                  <a:srgbClr val="FFFFFF"/>
                </a:solidFill>
              </a:defRPr>
            </a:lvl3pPr>
            <a:lvl4pPr indent="0" lvl="3" marL="0" algn="r">
              <a:spcBef>
                <a:spcPts val="0"/>
              </a:spcBef>
              <a:buNone/>
              <a:defRPr>
                <a:solidFill>
                  <a:srgbClr val="FFFFFF"/>
                </a:solidFill>
              </a:defRPr>
            </a:lvl4pPr>
            <a:lvl5pPr indent="0" lvl="4" marL="0" algn="r">
              <a:spcBef>
                <a:spcPts val="0"/>
              </a:spcBef>
              <a:buNone/>
              <a:defRPr>
                <a:solidFill>
                  <a:srgbClr val="FFFFFF"/>
                </a:solidFill>
              </a:defRPr>
            </a:lvl5pPr>
            <a:lvl6pPr indent="0" lvl="5" marL="0" algn="r">
              <a:spcBef>
                <a:spcPts val="0"/>
              </a:spcBef>
              <a:buNone/>
              <a:defRPr>
                <a:solidFill>
                  <a:srgbClr val="FFFFFF"/>
                </a:solidFill>
              </a:defRPr>
            </a:lvl6pPr>
            <a:lvl7pPr indent="0" lvl="6" marL="0" algn="r">
              <a:spcBef>
                <a:spcPts val="0"/>
              </a:spcBef>
              <a:buNone/>
              <a:defRPr>
                <a:solidFill>
                  <a:srgbClr val="FFFFFF"/>
                </a:solidFill>
              </a:defRPr>
            </a:lvl7pPr>
            <a:lvl8pPr indent="0" lvl="7" marL="0" algn="r">
              <a:spcBef>
                <a:spcPts val="0"/>
              </a:spcBef>
              <a:buNone/>
              <a:defRPr>
                <a:solidFill>
                  <a:srgbClr val="FFFFFF"/>
                </a:solidFill>
              </a:defRPr>
            </a:lvl8pPr>
            <a:lvl9pPr indent="0" lvl="8" marL="0" algn="r">
              <a:spcBef>
                <a:spcPts val="0"/>
              </a:spcBef>
              <a:buNone/>
              <a:defRPr>
                <a:solidFill>
                  <a:srgbClr val="FFFFFF"/>
                </a:solidFill>
              </a:defRPr>
            </a:lvl9pPr>
          </a:lstStyle>
          <a:p>
            <a:pPr indent="0" lvl="0" marL="0" rtl="0" algn="r">
              <a:spcBef>
                <a:spcPts val="0"/>
              </a:spcBef>
              <a:spcAft>
                <a:spcPts val="0"/>
              </a:spcAft>
              <a:buNone/>
            </a:pPr>
            <a:fld id="{00000000-1234-1234-1234-123412341234}" type="slidenum">
              <a:rPr lang="en-US"/>
              <a:t>‹#›</a:t>
            </a:fld>
            <a:endParaRPr b="0" i="0" sz="600" u="none" cap="none" strike="noStrike">
              <a:latin typeface="Gill Sans"/>
              <a:ea typeface="Gill Sans"/>
              <a:cs typeface="Gill Sans"/>
              <a:sym typeface="Gill San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Gray 1 Content + Right Photo">
  <p:cSld name="Blue/Gray 1 Content + Right Photo">
    <p:spTree>
      <p:nvGrpSpPr>
        <p:cNvPr id="220" name="Shape 220"/>
        <p:cNvGrpSpPr/>
        <p:nvPr/>
      </p:nvGrpSpPr>
      <p:grpSpPr>
        <a:xfrm>
          <a:off x="0" y="0"/>
          <a:ext cx="0" cy="0"/>
          <a:chOff x="0" y="0"/>
          <a:chExt cx="0" cy="0"/>
        </a:xfrm>
      </p:grpSpPr>
      <p:sp>
        <p:nvSpPr>
          <p:cNvPr id="221" name="Google Shape;221;p37"/>
          <p:cNvSpPr/>
          <p:nvPr>
            <p:ph idx="2" type="pic"/>
          </p:nvPr>
        </p:nvSpPr>
        <p:spPr>
          <a:xfrm>
            <a:off x="6096000" y="152400"/>
            <a:ext cx="5892800" cy="6553200"/>
          </a:xfrm>
          <a:prstGeom prst="rect">
            <a:avLst/>
          </a:prstGeom>
          <a:noFill/>
          <a:ln>
            <a:noFill/>
          </a:ln>
        </p:spPr>
      </p:sp>
      <p:sp>
        <p:nvSpPr>
          <p:cNvPr id="222" name="Google Shape;222;p37"/>
          <p:cNvSpPr txBox="1"/>
          <p:nvPr>
            <p:ph idx="1" type="body"/>
          </p:nvPr>
        </p:nvSpPr>
        <p:spPr>
          <a:xfrm>
            <a:off x="914400" y="2057400"/>
            <a:ext cx="4876800" cy="4114800"/>
          </a:xfrm>
          <a:prstGeom prst="rect">
            <a:avLst/>
          </a:prstGeom>
          <a:noFill/>
          <a:ln>
            <a:noFill/>
          </a:ln>
        </p:spPr>
        <p:txBody>
          <a:bodyPr anchorCtr="0" anchor="t" bIns="45700" lIns="45700" spcFirstLastPara="1" rIns="45700" wrap="square" tIns="45700">
            <a:normAutofit/>
          </a:bodyPr>
          <a:lstStyle>
            <a:lvl1pPr indent="-355600" lvl="0" marL="457200" algn="l">
              <a:lnSpc>
                <a:spcPct val="100000"/>
              </a:lnSpc>
              <a:spcBef>
                <a:spcPts val="1200"/>
              </a:spcBef>
              <a:spcAft>
                <a:spcPts val="0"/>
              </a:spcAft>
              <a:buClr>
                <a:schemeClr val="accent3"/>
              </a:buClr>
              <a:buSzPts val="2000"/>
              <a:buChar char="•"/>
              <a:defRPr>
                <a:solidFill>
                  <a:schemeClr val="accent3"/>
                </a:solidFill>
              </a:defRPr>
            </a:lvl1pPr>
            <a:lvl2pPr indent="-355600" lvl="1" marL="914400" algn="l">
              <a:lnSpc>
                <a:spcPct val="100000"/>
              </a:lnSpc>
              <a:spcBef>
                <a:spcPts val="1200"/>
              </a:spcBef>
              <a:spcAft>
                <a:spcPts val="0"/>
              </a:spcAft>
              <a:buClr>
                <a:schemeClr val="accent3"/>
              </a:buClr>
              <a:buSzPts val="2000"/>
              <a:buChar char="–"/>
              <a:defRPr>
                <a:solidFill>
                  <a:schemeClr val="accent3"/>
                </a:solidFill>
              </a:defRPr>
            </a:lvl2pPr>
            <a:lvl3pPr indent="-355600" lvl="2" marL="1371600" algn="l">
              <a:lnSpc>
                <a:spcPct val="100000"/>
              </a:lnSpc>
              <a:spcBef>
                <a:spcPts val="1200"/>
              </a:spcBef>
              <a:spcAft>
                <a:spcPts val="0"/>
              </a:spcAft>
              <a:buClr>
                <a:schemeClr val="accent3"/>
              </a:buClr>
              <a:buSzPts val="2000"/>
              <a:buChar char="•"/>
              <a:defRPr>
                <a:solidFill>
                  <a:schemeClr val="accent3"/>
                </a:solidFill>
              </a:defRPr>
            </a:lvl3pPr>
            <a:lvl4pPr indent="-355600" lvl="3" marL="1828800" algn="l">
              <a:lnSpc>
                <a:spcPct val="100000"/>
              </a:lnSpc>
              <a:spcBef>
                <a:spcPts val="1200"/>
              </a:spcBef>
              <a:spcAft>
                <a:spcPts val="0"/>
              </a:spcAft>
              <a:buClr>
                <a:schemeClr val="accent3"/>
              </a:buClr>
              <a:buSzPts val="2000"/>
              <a:buChar char="–"/>
              <a:defRPr>
                <a:solidFill>
                  <a:schemeClr val="accent3"/>
                </a:solidFill>
              </a:defRPr>
            </a:lvl4pPr>
            <a:lvl5pPr indent="-355600" lvl="4" marL="2286000" algn="l">
              <a:lnSpc>
                <a:spcPct val="100000"/>
              </a:lnSpc>
              <a:spcBef>
                <a:spcPts val="1200"/>
              </a:spcBef>
              <a:spcAft>
                <a:spcPts val="0"/>
              </a:spcAft>
              <a:buClr>
                <a:schemeClr val="accent3"/>
              </a:buClr>
              <a:buSzPts val="2000"/>
              <a:buChar char="»"/>
              <a:defRPr>
                <a:solidFill>
                  <a:schemeClr val="accent3"/>
                </a:solidFill>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sp>
        <p:nvSpPr>
          <p:cNvPr id="223" name="Google Shape;223;p37"/>
          <p:cNvSpPr txBox="1"/>
          <p:nvPr>
            <p:ph type="title"/>
          </p:nvPr>
        </p:nvSpPr>
        <p:spPr>
          <a:xfrm>
            <a:off x="914400" y="408204"/>
            <a:ext cx="4876399" cy="1389890"/>
          </a:xfrm>
          <a:prstGeom prst="rect">
            <a:avLst/>
          </a:prstGeom>
          <a:noFill/>
          <a:ln>
            <a:noFill/>
          </a:ln>
        </p:spPr>
        <p:txBody>
          <a:bodyPr anchorCtr="0" anchor="b" bIns="45700" lIns="45700" spcFirstLastPara="1" rIns="45700" wrap="square" tIns="45700">
            <a:normAutofit/>
          </a:bodyPr>
          <a:lstStyle>
            <a:lvl1pPr lvl="0" algn="l">
              <a:lnSpc>
                <a:spcPct val="100000"/>
              </a:lnSpc>
              <a:spcBef>
                <a:spcPts val="0"/>
              </a:spcBef>
              <a:spcAft>
                <a:spcPts val="0"/>
              </a:spcAft>
              <a:buClr>
                <a:schemeClr val="accent6"/>
              </a:buClr>
              <a:buSzPts val="2800"/>
              <a:buFont typeface="Gill Sans"/>
              <a:buNone/>
              <a:defRPr>
                <a:solidFill>
                  <a:schemeClr val="accent6"/>
                </a:solidFill>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p:txBody>
      </p:sp>
      <p:sp>
        <p:nvSpPr>
          <p:cNvPr id="224" name="Google Shape;224;p37"/>
          <p:cNvSpPr txBox="1"/>
          <p:nvPr>
            <p:ph idx="3" type="body"/>
          </p:nvPr>
        </p:nvSpPr>
        <p:spPr>
          <a:xfrm rot="-5400000">
            <a:off x="10494087" y="1400888"/>
            <a:ext cx="2743204" cy="246225"/>
          </a:xfrm>
          <a:prstGeom prst="rect">
            <a:avLst/>
          </a:prstGeom>
          <a:noFill/>
          <a:ln>
            <a:noFill/>
          </a:ln>
        </p:spPr>
        <p:txBody>
          <a:bodyPr anchorCtr="0" anchor="t" bIns="45700" lIns="45700" spcFirstLastPara="1" rIns="45700" wrap="square" tIns="45700">
            <a:normAutofit/>
          </a:bodyPr>
          <a:lstStyle>
            <a:lvl1pPr indent="-228600" lvl="0" marL="457200" algn="r">
              <a:lnSpc>
                <a:spcPct val="100000"/>
              </a:lnSpc>
              <a:spcBef>
                <a:spcPts val="1200"/>
              </a:spcBef>
              <a:spcAft>
                <a:spcPts val="0"/>
              </a:spcAft>
              <a:buClr>
                <a:srgbClr val="FFFFFF"/>
              </a:buClr>
              <a:buSzPts val="600"/>
              <a:buFont typeface="Gill Sans"/>
              <a:buNone/>
              <a:defRPr sz="600">
                <a:solidFill>
                  <a:srgbClr val="FFFFFF"/>
                </a:solidFill>
              </a:defRPr>
            </a:lvl1pPr>
            <a:lvl2pPr indent="-342900" lvl="1" marL="914400" algn="l">
              <a:lnSpc>
                <a:spcPct val="100000"/>
              </a:lnSpc>
              <a:spcBef>
                <a:spcPts val="1200"/>
              </a:spcBef>
              <a:spcAft>
                <a:spcPts val="0"/>
              </a:spcAft>
              <a:buClr>
                <a:srgbClr val="635C5B"/>
              </a:buClr>
              <a:buSzPts val="1800"/>
              <a:buChar char="–"/>
              <a:defRPr/>
            </a:lvl2pPr>
            <a:lvl3pPr indent="-342900" lvl="2" marL="1371600" algn="l">
              <a:lnSpc>
                <a:spcPct val="100000"/>
              </a:lnSpc>
              <a:spcBef>
                <a:spcPts val="1200"/>
              </a:spcBef>
              <a:spcAft>
                <a:spcPts val="0"/>
              </a:spcAft>
              <a:buClr>
                <a:srgbClr val="635C5B"/>
              </a:buClr>
              <a:buSzPts val="1800"/>
              <a:buChar char="•"/>
              <a:defRPr/>
            </a:lvl3pPr>
            <a:lvl4pPr indent="-342900" lvl="3" marL="1828800" algn="l">
              <a:lnSpc>
                <a:spcPct val="100000"/>
              </a:lnSpc>
              <a:spcBef>
                <a:spcPts val="1200"/>
              </a:spcBef>
              <a:spcAft>
                <a:spcPts val="0"/>
              </a:spcAft>
              <a:buClr>
                <a:srgbClr val="635C5B"/>
              </a:buClr>
              <a:buSzPts val="1800"/>
              <a:buChar char="–"/>
              <a:defRPr/>
            </a:lvl4pPr>
            <a:lvl5pPr indent="-342900" lvl="4" marL="2286000" algn="l">
              <a:lnSpc>
                <a:spcPct val="100000"/>
              </a:lnSpc>
              <a:spcBef>
                <a:spcPts val="1200"/>
              </a:spcBef>
              <a:spcAft>
                <a:spcPts val="0"/>
              </a:spcAft>
              <a:buClr>
                <a:srgbClr val="635C5B"/>
              </a:buClr>
              <a:buSzPts val="1800"/>
              <a:buChar char="»"/>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sp>
        <p:nvSpPr>
          <p:cNvPr id="225" name="Google Shape;225;p37"/>
          <p:cNvSpPr txBox="1"/>
          <p:nvPr>
            <p:ph idx="12" type="sldNum"/>
          </p:nvPr>
        </p:nvSpPr>
        <p:spPr>
          <a:xfrm>
            <a:off x="11799907" y="6523100"/>
            <a:ext cx="188894" cy="180337"/>
          </a:xfrm>
          <a:prstGeom prst="rect">
            <a:avLst/>
          </a:prstGeom>
          <a:noFill/>
          <a:ln>
            <a:noFill/>
          </a:ln>
        </p:spPr>
        <p:txBody>
          <a:bodyPr anchorCtr="0" anchor="ctr" bIns="45700" lIns="45700" spcFirstLastPara="1" rIns="45700" wrap="square" tIns="45700">
            <a:spAutoFit/>
          </a:bodyPr>
          <a:lstStyle>
            <a:lvl1pPr indent="0" lvl="0" marL="0" algn="r">
              <a:spcBef>
                <a:spcPts val="0"/>
              </a:spcBef>
              <a:buNone/>
              <a:defRPr>
                <a:solidFill>
                  <a:srgbClr val="FFFFFF"/>
                </a:solidFill>
              </a:defRPr>
            </a:lvl1pPr>
            <a:lvl2pPr indent="0" lvl="1" marL="0" algn="r">
              <a:spcBef>
                <a:spcPts val="0"/>
              </a:spcBef>
              <a:buNone/>
              <a:defRPr>
                <a:solidFill>
                  <a:srgbClr val="FFFFFF"/>
                </a:solidFill>
              </a:defRPr>
            </a:lvl2pPr>
            <a:lvl3pPr indent="0" lvl="2" marL="0" algn="r">
              <a:spcBef>
                <a:spcPts val="0"/>
              </a:spcBef>
              <a:buNone/>
              <a:defRPr>
                <a:solidFill>
                  <a:srgbClr val="FFFFFF"/>
                </a:solidFill>
              </a:defRPr>
            </a:lvl3pPr>
            <a:lvl4pPr indent="0" lvl="3" marL="0" algn="r">
              <a:spcBef>
                <a:spcPts val="0"/>
              </a:spcBef>
              <a:buNone/>
              <a:defRPr>
                <a:solidFill>
                  <a:srgbClr val="FFFFFF"/>
                </a:solidFill>
              </a:defRPr>
            </a:lvl4pPr>
            <a:lvl5pPr indent="0" lvl="4" marL="0" algn="r">
              <a:spcBef>
                <a:spcPts val="0"/>
              </a:spcBef>
              <a:buNone/>
              <a:defRPr>
                <a:solidFill>
                  <a:srgbClr val="FFFFFF"/>
                </a:solidFill>
              </a:defRPr>
            </a:lvl5pPr>
            <a:lvl6pPr indent="0" lvl="5" marL="0" algn="r">
              <a:spcBef>
                <a:spcPts val="0"/>
              </a:spcBef>
              <a:buNone/>
              <a:defRPr>
                <a:solidFill>
                  <a:srgbClr val="FFFFFF"/>
                </a:solidFill>
              </a:defRPr>
            </a:lvl6pPr>
            <a:lvl7pPr indent="0" lvl="6" marL="0" algn="r">
              <a:spcBef>
                <a:spcPts val="0"/>
              </a:spcBef>
              <a:buNone/>
              <a:defRPr>
                <a:solidFill>
                  <a:srgbClr val="FFFFFF"/>
                </a:solidFill>
              </a:defRPr>
            </a:lvl7pPr>
            <a:lvl8pPr indent="0" lvl="7" marL="0" algn="r">
              <a:spcBef>
                <a:spcPts val="0"/>
              </a:spcBef>
              <a:buNone/>
              <a:defRPr>
                <a:solidFill>
                  <a:srgbClr val="FFFFFF"/>
                </a:solidFill>
              </a:defRPr>
            </a:lvl8pPr>
            <a:lvl9pPr indent="0" lvl="8" marL="0" algn="r">
              <a:spcBef>
                <a:spcPts val="0"/>
              </a:spcBef>
              <a:buNone/>
              <a:defRPr>
                <a:solidFill>
                  <a:srgbClr val="FFFFFF"/>
                </a:solidFill>
              </a:defRPr>
            </a:lvl9pPr>
          </a:lstStyle>
          <a:p>
            <a:pPr indent="0" lvl="0" marL="0" rtl="0" algn="r">
              <a:spcBef>
                <a:spcPts val="0"/>
              </a:spcBef>
              <a:spcAft>
                <a:spcPts val="0"/>
              </a:spcAft>
              <a:buNone/>
            </a:pPr>
            <a:fld id="{00000000-1234-1234-1234-123412341234}" type="slidenum">
              <a:rPr lang="en-US"/>
              <a:t>‹#›</a:t>
            </a:fld>
            <a:endParaRPr b="0" i="0" sz="600" u="none" cap="none" strike="noStrike">
              <a:latin typeface="Gill Sans"/>
              <a:ea typeface="Gill Sans"/>
              <a:cs typeface="Gill Sans"/>
              <a:sym typeface="Gill San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Gray Title Only">
  <p:cSld name="Blue/Gray Title Only">
    <p:spTree>
      <p:nvGrpSpPr>
        <p:cNvPr id="226" name="Shape 226"/>
        <p:cNvGrpSpPr/>
        <p:nvPr/>
      </p:nvGrpSpPr>
      <p:grpSpPr>
        <a:xfrm>
          <a:off x="0" y="0"/>
          <a:ext cx="0" cy="0"/>
          <a:chOff x="0" y="0"/>
          <a:chExt cx="0" cy="0"/>
        </a:xfrm>
      </p:grpSpPr>
      <p:sp>
        <p:nvSpPr>
          <p:cNvPr id="227" name="Google Shape;227;p38"/>
          <p:cNvSpPr/>
          <p:nvPr>
            <p:ph idx="2" type="pic"/>
          </p:nvPr>
        </p:nvSpPr>
        <p:spPr>
          <a:xfrm>
            <a:off x="203200" y="152400"/>
            <a:ext cx="5892800" cy="6553200"/>
          </a:xfrm>
          <a:prstGeom prst="rect">
            <a:avLst/>
          </a:prstGeom>
          <a:noFill/>
          <a:ln>
            <a:noFill/>
          </a:ln>
        </p:spPr>
      </p:sp>
      <p:sp>
        <p:nvSpPr>
          <p:cNvPr id="228" name="Google Shape;228;p38"/>
          <p:cNvSpPr txBox="1"/>
          <p:nvPr>
            <p:ph idx="1" type="body"/>
          </p:nvPr>
        </p:nvSpPr>
        <p:spPr>
          <a:xfrm rot="-5400000">
            <a:off x="4601290" y="1400889"/>
            <a:ext cx="2743203" cy="246225"/>
          </a:xfrm>
          <a:prstGeom prst="rect">
            <a:avLst/>
          </a:prstGeom>
          <a:noFill/>
          <a:ln>
            <a:noFill/>
          </a:ln>
        </p:spPr>
        <p:txBody>
          <a:bodyPr anchorCtr="0" anchor="t" bIns="45700" lIns="45700" spcFirstLastPara="1" rIns="45700" wrap="square" tIns="45700">
            <a:normAutofit/>
          </a:bodyPr>
          <a:lstStyle>
            <a:lvl1pPr indent="-228600" lvl="0" marL="457200" algn="r">
              <a:lnSpc>
                <a:spcPct val="100000"/>
              </a:lnSpc>
              <a:spcBef>
                <a:spcPts val="1200"/>
              </a:spcBef>
              <a:spcAft>
                <a:spcPts val="0"/>
              </a:spcAft>
              <a:buClr>
                <a:srgbClr val="FFFFFF"/>
              </a:buClr>
              <a:buSzPts val="600"/>
              <a:buFont typeface="Gill Sans"/>
              <a:buNone/>
              <a:defRPr sz="600">
                <a:solidFill>
                  <a:srgbClr val="FFFFFF"/>
                </a:solidFill>
              </a:defRPr>
            </a:lvl1pPr>
            <a:lvl2pPr indent="-228600" lvl="1" marL="914400" algn="r">
              <a:lnSpc>
                <a:spcPct val="100000"/>
              </a:lnSpc>
              <a:spcBef>
                <a:spcPts val="1200"/>
              </a:spcBef>
              <a:spcAft>
                <a:spcPts val="0"/>
              </a:spcAft>
              <a:buClr>
                <a:srgbClr val="FFFFFF"/>
              </a:buClr>
              <a:buSzPts val="600"/>
              <a:buFont typeface="Gill Sans"/>
              <a:buNone/>
              <a:defRPr sz="600">
                <a:solidFill>
                  <a:srgbClr val="FFFFFF"/>
                </a:solidFill>
              </a:defRPr>
            </a:lvl2pPr>
            <a:lvl3pPr indent="-228600" lvl="2" marL="1371600" algn="r">
              <a:lnSpc>
                <a:spcPct val="100000"/>
              </a:lnSpc>
              <a:spcBef>
                <a:spcPts val="1200"/>
              </a:spcBef>
              <a:spcAft>
                <a:spcPts val="0"/>
              </a:spcAft>
              <a:buClr>
                <a:srgbClr val="FFFFFF"/>
              </a:buClr>
              <a:buSzPts val="600"/>
              <a:buFont typeface="Gill Sans"/>
              <a:buNone/>
              <a:defRPr sz="600">
                <a:solidFill>
                  <a:srgbClr val="FFFFFF"/>
                </a:solidFill>
              </a:defRPr>
            </a:lvl3pPr>
            <a:lvl4pPr indent="-228600" lvl="3" marL="1828800" algn="r">
              <a:lnSpc>
                <a:spcPct val="100000"/>
              </a:lnSpc>
              <a:spcBef>
                <a:spcPts val="1200"/>
              </a:spcBef>
              <a:spcAft>
                <a:spcPts val="0"/>
              </a:spcAft>
              <a:buClr>
                <a:srgbClr val="FFFFFF"/>
              </a:buClr>
              <a:buSzPts val="600"/>
              <a:buFont typeface="Gill Sans"/>
              <a:buNone/>
              <a:defRPr sz="600">
                <a:solidFill>
                  <a:srgbClr val="FFFFFF"/>
                </a:solidFill>
              </a:defRPr>
            </a:lvl4pPr>
            <a:lvl5pPr indent="-228600" lvl="4" marL="2286000" algn="r">
              <a:lnSpc>
                <a:spcPct val="100000"/>
              </a:lnSpc>
              <a:spcBef>
                <a:spcPts val="1200"/>
              </a:spcBef>
              <a:spcAft>
                <a:spcPts val="0"/>
              </a:spcAft>
              <a:buClr>
                <a:srgbClr val="FFFFFF"/>
              </a:buClr>
              <a:buSzPts val="600"/>
              <a:buFont typeface="Gill Sans"/>
              <a:buNone/>
              <a:defRPr sz="600">
                <a:solidFill>
                  <a:srgbClr val="FFFFFF"/>
                </a:solidFill>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sp>
        <p:nvSpPr>
          <p:cNvPr id="229" name="Google Shape;229;p38"/>
          <p:cNvSpPr txBox="1"/>
          <p:nvPr>
            <p:ph type="title"/>
          </p:nvPr>
        </p:nvSpPr>
        <p:spPr>
          <a:xfrm>
            <a:off x="6502803" y="2971800"/>
            <a:ext cx="5181199" cy="954110"/>
          </a:xfrm>
          <a:prstGeom prst="rect">
            <a:avLst/>
          </a:prstGeom>
          <a:noFill/>
          <a:ln>
            <a:noFill/>
          </a:ln>
        </p:spPr>
        <p:txBody>
          <a:bodyPr anchorCtr="0" anchor="b" bIns="45700" lIns="45700" spcFirstLastPara="1" rIns="45700" wrap="square" tIns="45700">
            <a:normAutofit/>
          </a:bodyPr>
          <a:lstStyle>
            <a:lvl1pPr lvl="0" algn="l">
              <a:lnSpc>
                <a:spcPct val="100000"/>
              </a:lnSpc>
              <a:spcBef>
                <a:spcPts val="0"/>
              </a:spcBef>
              <a:spcAft>
                <a:spcPts val="0"/>
              </a:spcAft>
              <a:buClr>
                <a:schemeClr val="accent6"/>
              </a:buClr>
              <a:buSzPts val="2800"/>
              <a:buFont typeface="Gill Sans"/>
              <a:buNone/>
              <a:defRPr>
                <a:solidFill>
                  <a:schemeClr val="accent6"/>
                </a:solidFill>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p:txBody>
      </p:sp>
      <p:sp>
        <p:nvSpPr>
          <p:cNvPr id="230" name="Google Shape;230;p38"/>
          <p:cNvSpPr txBox="1"/>
          <p:nvPr>
            <p:ph idx="12" type="sldNum"/>
          </p:nvPr>
        </p:nvSpPr>
        <p:spPr>
          <a:xfrm>
            <a:off x="11799907" y="6523100"/>
            <a:ext cx="188894" cy="180337"/>
          </a:xfrm>
          <a:prstGeom prst="rect">
            <a:avLst/>
          </a:prstGeom>
          <a:noFill/>
          <a:ln>
            <a:noFill/>
          </a:ln>
        </p:spPr>
        <p:txBody>
          <a:bodyPr anchorCtr="0" anchor="ctr" bIns="45700" lIns="45700" spcFirstLastPara="1" rIns="45700" wrap="square" tIns="45700">
            <a:spAutoFit/>
          </a:bodyPr>
          <a:lstStyle>
            <a:lvl1pPr indent="0" lvl="0" marL="0" algn="r">
              <a:spcBef>
                <a:spcPts val="0"/>
              </a:spcBef>
              <a:buNone/>
              <a:defRPr sz="600">
                <a:solidFill>
                  <a:schemeClr val="accent3"/>
                </a:solidFill>
                <a:latin typeface="Gill Sans"/>
                <a:ea typeface="Gill Sans"/>
                <a:cs typeface="Gill Sans"/>
                <a:sym typeface="Gill Sans"/>
              </a:defRPr>
            </a:lvl1pPr>
            <a:lvl2pPr indent="0" lvl="1" marL="0" algn="r">
              <a:spcBef>
                <a:spcPts val="0"/>
              </a:spcBef>
              <a:buNone/>
              <a:defRPr sz="600">
                <a:solidFill>
                  <a:schemeClr val="accent3"/>
                </a:solidFill>
                <a:latin typeface="Gill Sans"/>
                <a:ea typeface="Gill Sans"/>
                <a:cs typeface="Gill Sans"/>
                <a:sym typeface="Gill Sans"/>
              </a:defRPr>
            </a:lvl2pPr>
            <a:lvl3pPr indent="0" lvl="2" marL="0" algn="r">
              <a:spcBef>
                <a:spcPts val="0"/>
              </a:spcBef>
              <a:buNone/>
              <a:defRPr sz="600">
                <a:solidFill>
                  <a:schemeClr val="accent3"/>
                </a:solidFill>
                <a:latin typeface="Gill Sans"/>
                <a:ea typeface="Gill Sans"/>
                <a:cs typeface="Gill Sans"/>
                <a:sym typeface="Gill Sans"/>
              </a:defRPr>
            </a:lvl3pPr>
            <a:lvl4pPr indent="0" lvl="3" marL="0" algn="r">
              <a:spcBef>
                <a:spcPts val="0"/>
              </a:spcBef>
              <a:buNone/>
              <a:defRPr sz="600">
                <a:solidFill>
                  <a:schemeClr val="accent3"/>
                </a:solidFill>
                <a:latin typeface="Gill Sans"/>
                <a:ea typeface="Gill Sans"/>
                <a:cs typeface="Gill Sans"/>
                <a:sym typeface="Gill Sans"/>
              </a:defRPr>
            </a:lvl4pPr>
            <a:lvl5pPr indent="0" lvl="4" marL="0" algn="r">
              <a:spcBef>
                <a:spcPts val="0"/>
              </a:spcBef>
              <a:buNone/>
              <a:defRPr sz="600">
                <a:solidFill>
                  <a:schemeClr val="accent3"/>
                </a:solidFill>
                <a:latin typeface="Gill Sans"/>
                <a:ea typeface="Gill Sans"/>
                <a:cs typeface="Gill Sans"/>
                <a:sym typeface="Gill Sans"/>
              </a:defRPr>
            </a:lvl5pPr>
            <a:lvl6pPr indent="0" lvl="5" marL="0" algn="r">
              <a:spcBef>
                <a:spcPts val="0"/>
              </a:spcBef>
              <a:buNone/>
              <a:defRPr sz="600">
                <a:solidFill>
                  <a:schemeClr val="accent3"/>
                </a:solidFill>
                <a:latin typeface="Gill Sans"/>
                <a:ea typeface="Gill Sans"/>
                <a:cs typeface="Gill Sans"/>
                <a:sym typeface="Gill Sans"/>
              </a:defRPr>
            </a:lvl6pPr>
            <a:lvl7pPr indent="0" lvl="6" marL="0" algn="r">
              <a:spcBef>
                <a:spcPts val="0"/>
              </a:spcBef>
              <a:buNone/>
              <a:defRPr sz="600">
                <a:solidFill>
                  <a:schemeClr val="accent3"/>
                </a:solidFill>
                <a:latin typeface="Gill Sans"/>
                <a:ea typeface="Gill Sans"/>
                <a:cs typeface="Gill Sans"/>
                <a:sym typeface="Gill Sans"/>
              </a:defRPr>
            </a:lvl7pPr>
            <a:lvl8pPr indent="0" lvl="7" marL="0" algn="r">
              <a:spcBef>
                <a:spcPts val="0"/>
              </a:spcBef>
              <a:buNone/>
              <a:defRPr sz="600">
                <a:solidFill>
                  <a:schemeClr val="accent3"/>
                </a:solidFill>
                <a:latin typeface="Gill Sans"/>
                <a:ea typeface="Gill Sans"/>
                <a:cs typeface="Gill Sans"/>
                <a:sym typeface="Gill Sans"/>
              </a:defRPr>
            </a:lvl8pPr>
            <a:lvl9pPr indent="0" lvl="8" marL="0" algn="r">
              <a:spcBef>
                <a:spcPts val="0"/>
              </a:spcBef>
              <a:buNone/>
              <a:defRPr sz="600">
                <a:solidFill>
                  <a:schemeClr val="accent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White 1 Content">
  <p:cSld name="Blue/White 1 Content">
    <p:bg>
      <p:bgPr>
        <a:solidFill>
          <a:srgbClr val="FFFFFF"/>
        </a:solidFill>
      </p:bgPr>
    </p:bg>
    <p:spTree>
      <p:nvGrpSpPr>
        <p:cNvPr id="231" name="Shape 231"/>
        <p:cNvGrpSpPr/>
        <p:nvPr/>
      </p:nvGrpSpPr>
      <p:grpSpPr>
        <a:xfrm>
          <a:off x="0" y="0"/>
          <a:ext cx="0" cy="0"/>
          <a:chOff x="0" y="0"/>
          <a:chExt cx="0" cy="0"/>
        </a:xfrm>
      </p:grpSpPr>
      <p:sp>
        <p:nvSpPr>
          <p:cNvPr id="232" name="Google Shape;232;p39"/>
          <p:cNvSpPr txBox="1"/>
          <p:nvPr>
            <p:ph idx="1" type="body"/>
          </p:nvPr>
        </p:nvSpPr>
        <p:spPr>
          <a:xfrm>
            <a:off x="914400" y="1600200"/>
            <a:ext cx="10363200" cy="4572000"/>
          </a:xfrm>
          <a:prstGeom prst="rect">
            <a:avLst/>
          </a:prstGeom>
          <a:noFill/>
          <a:ln>
            <a:noFill/>
          </a:ln>
        </p:spPr>
        <p:txBody>
          <a:bodyPr anchorCtr="0" anchor="t" bIns="45700" lIns="45700" spcFirstLastPara="1" rIns="45700" wrap="square" tIns="45700">
            <a:normAutofit/>
          </a:bodyPr>
          <a:lstStyle>
            <a:lvl1pPr indent="-342900" lvl="0" marL="457200" algn="l">
              <a:lnSpc>
                <a:spcPct val="100000"/>
              </a:lnSpc>
              <a:spcBef>
                <a:spcPts val="1200"/>
              </a:spcBef>
              <a:spcAft>
                <a:spcPts val="0"/>
              </a:spcAft>
              <a:buClr>
                <a:srgbClr val="635C5B"/>
              </a:buClr>
              <a:buSzPts val="1800"/>
              <a:buChar char="•"/>
              <a:defRPr/>
            </a:lvl1pPr>
            <a:lvl2pPr indent="-342900" lvl="1" marL="914400" algn="l">
              <a:lnSpc>
                <a:spcPct val="100000"/>
              </a:lnSpc>
              <a:spcBef>
                <a:spcPts val="1200"/>
              </a:spcBef>
              <a:spcAft>
                <a:spcPts val="0"/>
              </a:spcAft>
              <a:buClr>
                <a:srgbClr val="635C5B"/>
              </a:buClr>
              <a:buSzPts val="1800"/>
              <a:buChar char="–"/>
              <a:defRPr/>
            </a:lvl2pPr>
            <a:lvl3pPr indent="-342900" lvl="2" marL="1371600" algn="l">
              <a:lnSpc>
                <a:spcPct val="100000"/>
              </a:lnSpc>
              <a:spcBef>
                <a:spcPts val="1200"/>
              </a:spcBef>
              <a:spcAft>
                <a:spcPts val="0"/>
              </a:spcAft>
              <a:buClr>
                <a:srgbClr val="635C5B"/>
              </a:buClr>
              <a:buSzPts val="1800"/>
              <a:buChar char="•"/>
              <a:defRPr/>
            </a:lvl3pPr>
            <a:lvl4pPr indent="-342900" lvl="3" marL="1828800" algn="l">
              <a:lnSpc>
                <a:spcPct val="100000"/>
              </a:lnSpc>
              <a:spcBef>
                <a:spcPts val="1200"/>
              </a:spcBef>
              <a:spcAft>
                <a:spcPts val="0"/>
              </a:spcAft>
              <a:buClr>
                <a:srgbClr val="635C5B"/>
              </a:buClr>
              <a:buSzPts val="1800"/>
              <a:buChar char="–"/>
              <a:defRPr/>
            </a:lvl4pPr>
            <a:lvl5pPr indent="-342900" lvl="4" marL="2286000" algn="l">
              <a:lnSpc>
                <a:spcPct val="100000"/>
              </a:lnSpc>
              <a:spcBef>
                <a:spcPts val="1200"/>
              </a:spcBef>
              <a:spcAft>
                <a:spcPts val="0"/>
              </a:spcAft>
              <a:buClr>
                <a:srgbClr val="635C5B"/>
              </a:buClr>
              <a:buSzPts val="1800"/>
              <a:buChar char="»"/>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sp>
        <p:nvSpPr>
          <p:cNvPr id="233" name="Google Shape;233;p39"/>
          <p:cNvSpPr txBox="1"/>
          <p:nvPr>
            <p:ph type="title"/>
          </p:nvPr>
        </p:nvSpPr>
        <p:spPr>
          <a:xfrm>
            <a:off x="914805" y="457200"/>
            <a:ext cx="10363204" cy="914400"/>
          </a:xfrm>
          <a:prstGeom prst="rect">
            <a:avLst/>
          </a:prstGeom>
          <a:noFill/>
          <a:ln>
            <a:noFill/>
          </a:ln>
        </p:spPr>
        <p:txBody>
          <a:bodyPr anchorCtr="0" anchor="b" bIns="45700" lIns="45700" spcFirstLastPara="1" rIns="45700" wrap="square" tIns="45700">
            <a:normAutofit/>
          </a:bodyPr>
          <a:lstStyle>
            <a:lvl1pPr lvl="0" algn="l">
              <a:lnSpc>
                <a:spcPct val="100000"/>
              </a:lnSpc>
              <a:spcBef>
                <a:spcPts val="0"/>
              </a:spcBef>
              <a:spcAft>
                <a:spcPts val="0"/>
              </a:spcAft>
              <a:buClr>
                <a:schemeClr val="accent6"/>
              </a:buClr>
              <a:buSzPts val="2800"/>
              <a:buFont typeface="Gill Sans"/>
              <a:buNone/>
              <a:defRPr>
                <a:solidFill>
                  <a:schemeClr val="accent6"/>
                </a:solidFill>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p:txBody>
      </p:sp>
      <p:sp>
        <p:nvSpPr>
          <p:cNvPr id="234" name="Google Shape;234;p39"/>
          <p:cNvSpPr txBox="1"/>
          <p:nvPr>
            <p:ph idx="12" type="sldNum"/>
          </p:nvPr>
        </p:nvSpPr>
        <p:spPr>
          <a:xfrm>
            <a:off x="11799907" y="6523100"/>
            <a:ext cx="188894" cy="180337"/>
          </a:xfrm>
          <a:prstGeom prst="rect">
            <a:avLst/>
          </a:prstGeom>
          <a:noFill/>
          <a:ln>
            <a:noFill/>
          </a:ln>
        </p:spPr>
        <p:txBody>
          <a:bodyPr anchorCtr="0" anchor="ctr" bIns="45700" lIns="45700" spcFirstLastPara="1" rIns="45700" wrap="square" tIns="45700">
            <a:spAutoFit/>
          </a:bodyPr>
          <a:lstStyle>
            <a:lvl1pPr indent="0" lvl="0" marL="0" algn="r">
              <a:spcBef>
                <a:spcPts val="0"/>
              </a:spcBef>
              <a:buNone/>
              <a:defRPr sz="600">
                <a:solidFill>
                  <a:schemeClr val="accent3"/>
                </a:solidFill>
                <a:latin typeface="Gill Sans"/>
                <a:ea typeface="Gill Sans"/>
                <a:cs typeface="Gill Sans"/>
                <a:sym typeface="Gill Sans"/>
              </a:defRPr>
            </a:lvl1pPr>
            <a:lvl2pPr indent="0" lvl="1" marL="0" algn="r">
              <a:spcBef>
                <a:spcPts val="0"/>
              </a:spcBef>
              <a:buNone/>
              <a:defRPr sz="600">
                <a:solidFill>
                  <a:schemeClr val="accent3"/>
                </a:solidFill>
                <a:latin typeface="Gill Sans"/>
                <a:ea typeface="Gill Sans"/>
                <a:cs typeface="Gill Sans"/>
                <a:sym typeface="Gill Sans"/>
              </a:defRPr>
            </a:lvl2pPr>
            <a:lvl3pPr indent="0" lvl="2" marL="0" algn="r">
              <a:spcBef>
                <a:spcPts val="0"/>
              </a:spcBef>
              <a:buNone/>
              <a:defRPr sz="600">
                <a:solidFill>
                  <a:schemeClr val="accent3"/>
                </a:solidFill>
                <a:latin typeface="Gill Sans"/>
                <a:ea typeface="Gill Sans"/>
                <a:cs typeface="Gill Sans"/>
                <a:sym typeface="Gill Sans"/>
              </a:defRPr>
            </a:lvl3pPr>
            <a:lvl4pPr indent="0" lvl="3" marL="0" algn="r">
              <a:spcBef>
                <a:spcPts val="0"/>
              </a:spcBef>
              <a:buNone/>
              <a:defRPr sz="600">
                <a:solidFill>
                  <a:schemeClr val="accent3"/>
                </a:solidFill>
                <a:latin typeface="Gill Sans"/>
                <a:ea typeface="Gill Sans"/>
                <a:cs typeface="Gill Sans"/>
                <a:sym typeface="Gill Sans"/>
              </a:defRPr>
            </a:lvl4pPr>
            <a:lvl5pPr indent="0" lvl="4" marL="0" algn="r">
              <a:spcBef>
                <a:spcPts val="0"/>
              </a:spcBef>
              <a:buNone/>
              <a:defRPr sz="600">
                <a:solidFill>
                  <a:schemeClr val="accent3"/>
                </a:solidFill>
                <a:latin typeface="Gill Sans"/>
                <a:ea typeface="Gill Sans"/>
                <a:cs typeface="Gill Sans"/>
                <a:sym typeface="Gill Sans"/>
              </a:defRPr>
            </a:lvl5pPr>
            <a:lvl6pPr indent="0" lvl="5" marL="0" algn="r">
              <a:spcBef>
                <a:spcPts val="0"/>
              </a:spcBef>
              <a:buNone/>
              <a:defRPr sz="600">
                <a:solidFill>
                  <a:schemeClr val="accent3"/>
                </a:solidFill>
                <a:latin typeface="Gill Sans"/>
                <a:ea typeface="Gill Sans"/>
                <a:cs typeface="Gill Sans"/>
                <a:sym typeface="Gill Sans"/>
              </a:defRPr>
            </a:lvl6pPr>
            <a:lvl7pPr indent="0" lvl="6" marL="0" algn="r">
              <a:spcBef>
                <a:spcPts val="0"/>
              </a:spcBef>
              <a:buNone/>
              <a:defRPr sz="600">
                <a:solidFill>
                  <a:schemeClr val="accent3"/>
                </a:solidFill>
                <a:latin typeface="Gill Sans"/>
                <a:ea typeface="Gill Sans"/>
                <a:cs typeface="Gill Sans"/>
                <a:sym typeface="Gill Sans"/>
              </a:defRPr>
            </a:lvl7pPr>
            <a:lvl8pPr indent="0" lvl="7" marL="0" algn="r">
              <a:spcBef>
                <a:spcPts val="0"/>
              </a:spcBef>
              <a:buNone/>
              <a:defRPr sz="600">
                <a:solidFill>
                  <a:schemeClr val="accent3"/>
                </a:solidFill>
                <a:latin typeface="Gill Sans"/>
                <a:ea typeface="Gill Sans"/>
                <a:cs typeface="Gill Sans"/>
                <a:sym typeface="Gill Sans"/>
              </a:defRPr>
            </a:lvl8pPr>
            <a:lvl9pPr indent="0" lvl="8" marL="0" algn="r">
              <a:spcBef>
                <a:spcPts val="0"/>
              </a:spcBef>
              <a:buNone/>
              <a:defRPr sz="600">
                <a:solidFill>
                  <a:schemeClr val="accent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White 2 Content">
  <p:cSld name="Blue/White 2 Content">
    <p:bg>
      <p:bgPr>
        <a:solidFill>
          <a:srgbClr val="FFFFFF"/>
        </a:solidFill>
      </p:bgPr>
    </p:bg>
    <p:spTree>
      <p:nvGrpSpPr>
        <p:cNvPr id="235" name="Shape 235"/>
        <p:cNvGrpSpPr/>
        <p:nvPr/>
      </p:nvGrpSpPr>
      <p:grpSpPr>
        <a:xfrm>
          <a:off x="0" y="0"/>
          <a:ext cx="0" cy="0"/>
          <a:chOff x="0" y="0"/>
          <a:chExt cx="0" cy="0"/>
        </a:xfrm>
      </p:grpSpPr>
      <p:sp>
        <p:nvSpPr>
          <p:cNvPr id="236" name="Google Shape;236;p40"/>
          <p:cNvSpPr txBox="1"/>
          <p:nvPr>
            <p:ph idx="1" type="body"/>
          </p:nvPr>
        </p:nvSpPr>
        <p:spPr>
          <a:xfrm>
            <a:off x="914805" y="1600200"/>
            <a:ext cx="5079599" cy="4572000"/>
          </a:xfrm>
          <a:prstGeom prst="rect">
            <a:avLst/>
          </a:prstGeom>
          <a:noFill/>
          <a:ln>
            <a:noFill/>
          </a:ln>
        </p:spPr>
        <p:txBody>
          <a:bodyPr anchorCtr="0" anchor="t" bIns="45700" lIns="45700" spcFirstLastPara="1" rIns="45700" wrap="square" tIns="45700">
            <a:normAutofit/>
          </a:bodyPr>
          <a:lstStyle>
            <a:lvl1pPr indent="-355600" lvl="0" marL="457200" algn="l">
              <a:lnSpc>
                <a:spcPct val="100000"/>
              </a:lnSpc>
              <a:spcBef>
                <a:spcPts val="1200"/>
              </a:spcBef>
              <a:spcAft>
                <a:spcPts val="0"/>
              </a:spcAft>
              <a:buClr>
                <a:schemeClr val="accent3"/>
              </a:buClr>
              <a:buSzPts val="2000"/>
              <a:buChar char="•"/>
              <a:defRPr>
                <a:solidFill>
                  <a:schemeClr val="accent3"/>
                </a:solidFill>
              </a:defRPr>
            </a:lvl1pPr>
            <a:lvl2pPr indent="-355600" lvl="1" marL="914400" algn="l">
              <a:lnSpc>
                <a:spcPct val="100000"/>
              </a:lnSpc>
              <a:spcBef>
                <a:spcPts val="1200"/>
              </a:spcBef>
              <a:spcAft>
                <a:spcPts val="0"/>
              </a:spcAft>
              <a:buClr>
                <a:schemeClr val="accent3"/>
              </a:buClr>
              <a:buSzPts val="2000"/>
              <a:buChar char="–"/>
              <a:defRPr>
                <a:solidFill>
                  <a:schemeClr val="accent3"/>
                </a:solidFill>
              </a:defRPr>
            </a:lvl2pPr>
            <a:lvl3pPr indent="-355600" lvl="2" marL="1371600" algn="l">
              <a:lnSpc>
                <a:spcPct val="100000"/>
              </a:lnSpc>
              <a:spcBef>
                <a:spcPts val="1200"/>
              </a:spcBef>
              <a:spcAft>
                <a:spcPts val="0"/>
              </a:spcAft>
              <a:buClr>
                <a:schemeClr val="accent3"/>
              </a:buClr>
              <a:buSzPts val="2000"/>
              <a:buChar char="•"/>
              <a:defRPr>
                <a:solidFill>
                  <a:schemeClr val="accent3"/>
                </a:solidFill>
              </a:defRPr>
            </a:lvl3pPr>
            <a:lvl4pPr indent="-355600" lvl="3" marL="1828800" algn="l">
              <a:lnSpc>
                <a:spcPct val="100000"/>
              </a:lnSpc>
              <a:spcBef>
                <a:spcPts val="1200"/>
              </a:spcBef>
              <a:spcAft>
                <a:spcPts val="0"/>
              </a:spcAft>
              <a:buClr>
                <a:schemeClr val="accent3"/>
              </a:buClr>
              <a:buSzPts val="2000"/>
              <a:buChar char="–"/>
              <a:defRPr>
                <a:solidFill>
                  <a:schemeClr val="accent3"/>
                </a:solidFill>
              </a:defRPr>
            </a:lvl4pPr>
            <a:lvl5pPr indent="-355600" lvl="4" marL="2286000" algn="l">
              <a:lnSpc>
                <a:spcPct val="100000"/>
              </a:lnSpc>
              <a:spcBef>
                <a:spcPts val="1200"/>
              </a:spcBef>
              <a:spcAft>
                <a:spcPts val="0"/>
              </a:spcAft>
              <a:buClr>
                <a:schemeClr val="accent3"/>
              </a:buClr>
              <a:buSzPts val="2000"/>
              <a:buChar char="»"/>
              <a:defRPr>
                <a:solidFill>
                  <a:schemeClr val="accent3"/>
                </a:solidFill>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sp>
        <p:nvSpPr>
          <p:cNvPr id="237" name="Google Shape;237;p40"/>
          <p:cNvSpPr txBox="1"/>
          <p:nvPr>
            <p:ph type="title"/>
          </p:nvPr>
        </p:nvSpPr>
        <p:spPr>
          <a:xfrm>
            <a:off x="914805" y="457200"/>
            <a:ext cx="10363204" cy="914400"/>
          </a:xfrm>
          <a:prstGeom prst="rect">
            <a:avLst/>
          </a:prstGeom>
          <a:noFill/>
          <a:ln>
            <a:noFill/>
          </a:ln>
        </p:spPr>
        <p:txBody>
          <a:bodyPr anchorCtr="0" anchor="b" bIns="45700" lIns="45700" spcFirstLastPara="1" rIns="45700" wrap="square" tIns="45700">
            <a:normAutofit/>
          </a:bodyPr>
          <a:lstStyle>
            <a:lvl1pPr lvl="0" algn="l">
              <a:lnSpc>
                <a:spcPct val="100000"/>
              </a:lnSpc>
              <a:spcBef>
                <a:spcPts val="0"/>
              </a:spcBef>
              <a:spcAft>
                <a:spcPts val="0"/>
              </a:spcAft>
              <a:buClr>
                <a:schemeClr val="accent6"/>
              </a:buClr>
              <a:buSzPts val="2800"/>
              <a:buFont typeface="Gill Sans"/>
              <a:buNone/>
              <a:defRPr>
                <a:solidFill>
                  <a:schemeClr val="accent6"/>
                </a:solidFill>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p:txBody>
      </p:sp>
      <p:sp>
        <p:nvSpPr>
          <p:cNvPr id="238" name="Google Shape;238;p40"/>
          <p:cNvSpPr txBox="1"/>
          <p:nvPr>
            <p:ph idx="12" type="sldNum"/>
          </p:nvPr>
        </p:nvSpPr>
        <p:spPr>
          <a:xfrm>
            <a:off x="11799907" y="6532246"/>
            <a:ext cx="188894" cy="180337"/>
          </a:xfrm>
          <a:prstGeom prst="rect">
            <a:avLst/>
          </a:prstGeom>
          <a:noFill/>
          <a:ln>
            <a:noFill/>
          </a:ln>
        </p:spPr>
        <p:txBody>
          <a:bodyPr anchorCtr="0" anchor="ctr" bIns="45700" lIns="45700" spcFirstLastPara="1" rIns="45700" wrap="square" tIns="45700">
            <a:spAutoFit/>
          </a:bodyPr>
          <a:lstStyle>
            <a:lvl1pPr indent="0" lvl="0" marL="0" algn="r">
              <a:spcBef>
                <a:spcPts val="0"/>
              </a:spcBef>
              <a:buNone/>
              <a:defRPr sz="600">
                <a:solidFill>
                  <a:schemeClr val="accent3"/>
                </a:solidFill>
                <a:latin typeface="Gill Sans"/>
                <a:ea typeface="Gill Sans"/>
                <a:cs typeface="Gill Sans"/>
                <a:sym typeface="Gill Sans"/>
              </a:defRPr>
            </a:lvl1pPr>
            <a:lvl2pPr indent="0" lvl="1" marL="0" algn="r">
              <a:spcBef>
                <a:spcPts val="0"/>
              </a:spcBef>
              <a:buNone/>
              <a:defRPr sz="600">
                <a:solidFill>
                  <a:schemeClr val="accent3"/>
                </a:solidFill>
                <a:latin typeface="Gill Sans"/>
                <a:ea typeface="Gill Sans"/>
                <a:cs typeface="Gill Sans"/>
                <a:sym typeface="Gill Sans"/>
              </a:defRPr>
            </a:lvl2pPr>
            <a:lvl3pPr indent="0" lvl="2" marL="0" algn="r">
              <a:spcBef>
                <a:spcPts val="0"/>
              </a:spcBef>
              <a:buNone/>
              <a:defRPr sz="600">
                <a:solidFill>
                  <a:schemeClr val="accent3"/>
                </a:solidFill>
                <a:latin typeface="Gill Sans"/>
                <a:ea typeface="Gill Sans"/>
                <a:cs typeface="Gill Sans"/>
                <a:sym typeface="Gill Sans"/>
              </a:defRPr>
            </a:lvl3pPr>
            <a:lvl4pPr indent="0" lvl="3" marL="0" algn="r">
              <a:spcBef>
                <a:spcPts val="0"/>
              </a:spcBef>
              <a:buNone/>
              <a:defRPr sz="600">
                <a:solidFill>
                  <a:schemeClr val="accent3"/>
                </a:solidFill>
                <a:latin typeface="Gill Sans"/>
                <a:ea typeface="Gill Sans"/>
                <a:cs typeface="Gill Sans"/>
                <a:sym typeface="Gill Sans"/>
              </a:defRPr>
            </a:lvl4pPr>
            <a:lvl5pPr indent="0" lvl="4" marL="0" algn="r">
              <a:spcBef>
                <a:spcPts val="0"/>
              </a:spcBef>
              <a:buNone/>
              <a:defRPr sz="600">
                <a:solidFill>
                  <a:schemeClr val="accent3"/>
                </a:solidFill>
                <a:latin typeface="Gill Sans"/>
                <a:ea typeface="Gill Sans"/>
                <a:cs typeface="Gill Sans"/>
                <a:sym typeface="Gill Sans"/>
              </a:defRPr>
            </a:lvl5pPr>
            <a:lvl6pPr indent="0" lvl="5" marL="0" algn="r">
              <a:spcBef>
                <a:spcPts val="0"/>
              </a:spcBef>
              <a:buNone/>
              <a:defRPr sz="600">
                <a:solidFill>
                  <a:schemeClr val="accent3"/>
                </a:solidFill>
                <a:latin typeface="Gill Sans"/>
                <a:ea typeface="Gill Sans"/>
                <a:cs typeface="Gill Sans"/>
                <a:sym typeface="Gill Sans"/>
              </a:defRPr>
            </a:lvl6pPr>
            <a:lvl7pPr indent="0" lvl="6" marL="0" algn="r">
              <a:spcBef>
                <a:spcPts val="0"/>
              </a:spcBef>
              <a:buNone/>
              <a:defRPr sz="600">
                <a:solidFill>
                  <a:schemeClr val="accent3"/>
                </a:solidFill>
                <a:latin typeface="Gill Sans"/>
                <a:ea typeface="Gill Sans"/>
                <a:cs typeface="Gill Sans"/>
                <a:sym typeface="Gill Sans"/>
              </a:defRPr>
            </a:lvl7pPr>
            <a:lvl8pPr indent="0" lvl="7" marL="0" algn="r">
              <a:spcBef>
                <a:spcPts val="0"/>
              </a:spcBef>
              <a:buNone/>
              <a:defRPr sz="600">
                <a:solidFill>
                  <a:schemeClr val="accent3"/>
                </a:solidFill>
                <a:latin typeface="Gill Sans"/>
                <a:ea typeface="Gill Sans"/>
                <a:cs typeface="Gill Sans"/>
                <a:sym typeface="Gill Sans"/>
              </a:defRPr>
            </a:lvl8pPr>
            <a:lvl9pPr indent="0" lvl="8" marL="0" algn="r">
              <a:spcBef>
                <a:spcPts val="0"/>
              </a:spcBef>
              <a:buNone/>
              <a:defRPr sz="600">
                <a:solidFill>
                  <a:schemeClr val="accent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White 3 Content">
  <p:cSld name="Blue/White 3 Content">
    <p:bg>
      <p:bgPr>
        <a:solidFill>
          <a:srgbClr val="FFFFFF"/>
        </a:solidFill>
      </p:bgPr>
    </p:bg>
    <p:spTree>
      <p:nvGrpSpPr>
        <p:cNvPr id="239" name="Shape 239"/>
        <p:cNvGrpSpPr/>
        <p:nvPr/>
      </p:nvGrpSpPr>
      <p:grpSpPr>
        <a:xfrm>
          <a:off x="0" y="0"/>
          <a:ext cx="0" cy="0"/>
          <a:chOff x="0" y="0"/>
          <a:chExt cx="0" cy="0"/>
        </a:xfrm>
      </p:grpSpPr>
      <p:sp>
        <p:nvSpPr>
          <p:cNvPr id="240" name="Google Shape;240;p41"/>
          <p:cNvSpPr txBox="1"/>
          <p:nvPr>
            <p:ph idx="1" type="body"/>
          </p:nvPr>
        </p:nvSpPr>
        <p:spPr>
          <a:xfrm>
            <a:off x="914805" y="1600200"/>
            <a:ext cx="3352395" cy="4572000"/>
          </a:xfrm>
          <a:prstGeom prst="rect">
            <a:avLst/>
          </a:prstGeom>
          <a:noFill/>
          <a:ln>
            <a:noFill/>
          </a:ln>
        </p:spPr>
        <p:txBody>
          <a:bodyPr anchorCtr="0" anchor="t" bIns="45700" lIns="45700" spcFirstLastPara="1" rIns="45700" wrap="square" tIns="45700">
            <a:normAutofit/>
          </a:bodyPr>
          <a:lstStyle>
            <a:lvl1pPr indent="-355600" lvl="0" marL="457200" algn="l">
              <a:lnSpc>
                <a:spcPct val="100000"/>
              </a:lnSpc>
              <a:spcBef>
                <a:spcPts val="1200"/>
              </a:spcBef>
              <a:spcAft>
                <a:spcPts val="0"/>
              </a:spcAft>
              <a:buClr>
                <a:schemeClr val="accent3"/>
              </a:buClr>
              <a:buSzPts val="2000"/>
              <a:buChar char="•"/>
              <a:defRPr>
                <a:solidFill>
                  <a:schemeClr val="accent3"/>
                </a:solidFill>
              </a:defRPr>
            </a:lvl1pPr>
            <a:lvl2pPr indent="-355600" lvl="1" marL="914400" algn="l">
              <a:lnSpc>
                <a:spcPct val="100000"/>
              </a:lnSpc>
              <a:spcBef>
                <a:spcPts val="1200"/>
              </a:spcBef>
              <a:spcAft>
                <a:spcPts val="0"/>
              </a:spcAft>
              <a:buClr>
                <a:schemeClr val="accent3"/>
              </a:buClr>
              <a:buSzPts val="2000"/>
              <a:buChar char="–"/>
              <a:defRPr>
                <a:solidFill>
                  <a:schemeClr val="accent3"/>
                </a:solidFill>
              </a:defRPr>
            </a:lvl2pPr>
            <a:lvl3pPr indent="-355600" lvl="2" marL="1371600" algn="l">
              <a:lnSpc>
                <a:spcPct val="100000"/>
              </a:lnSpc>
              <a:spcBef>
                <a:spcPts val="1200"/>
              </a:spcBef>
              <a:spcAft>
                <a:spcPts val="0"/>
              </a:spcAft>
              <a:buClr>
                <a:schemeClr val="accent3"/>
              </a:buClr>
              <a:buSzPts val="2000"/>
              <a:buChar char="•"/>
              <a:defRPr>
                <a:solidFill>
                  <a:schemeClr val="accent3"/>
                </a:solidFill>
              </a:defRPr>
            </a:lvl3pPr>
            <a:lvl4pPr indent="-355600" lvl="3" marL="1828800" algn="l">
              <a:lnSpc>
                <a:spcPct val="100000"/>
              </a:lnSpc>
              <a:spcBef>
                <a:spcPts val="1200"/>
              </a:spcBef>
              <a:spcAft>
                <a:spcPts val="0"/>
              </a:spcAft>
              <a:buClr>
                <a:schemeClr val="accent3"/>
              </a:buClr>
              <a:buSzPts val="2000"/>
              <a:buChar char="–"/>
              <a:defRPr>
                <a:solidFill>
                  <a:schemeClr val="accent3"/>
                </a:solidFill>
              </a:defRPr>
            </a:lvl4pPr>
            <a:lvl5pPr indent="-355600" lvl="4" marL="2286000" algn="l">
              <a:lnSpc>
                <a:spcPct val="100000"/>
              </a:lnSpc>
              <a:spcBef>
                <a:spcPts val="1200"/>
              </a:spcBef>
              <a:spcAft>
                <a:spcPts val="0"/>
              </a:spcAft>
              <a:buClr>
                <a:schemeClr val="accent3"/>
              </a:buClr>
              <a:buSzPts val="2000"/>
              <a:buChar char="»"/>
              <a:defRPr>
                <a:solidFill>
                  <a:schemeClr val="accent3"/>
                </a:solidFill>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sp>
        <p:nvSpPr>
          <p:cNvPr id="241" name="Google Shape;241;p41"/>
          <p:cNvSpPr txBox="1"/>
          <p:nvPr>
            <p:ph type="title"/>
          </p:nvPr>
        </p:nvSpPr>
        <p:spPr>
          <a:xfrm>
            <a:off x="914805" y="457200"/>
            <a:ext cx="10363204" cy="914400"/>
          </a:xfrm>
          <a:prstGeom prst="rect">
            <a:avLst/>
          </a:prstGeom>
          <a:noFill/>
          <a:ln>
            <a:noFill/>
          </a:ln>
        </p:spPr>
        <p:txBody>
          <a:bodyPr anchorCtr="0" anchor="b" bIns="45700" lIns="45700" spcFirstLastPara="1" rIns="45700" wrap="square" tIns="45700">
            <a:normAutofit/>
          </a:bodyPr>
          <a:lstStyle>
            <a:lvl1pPr lvl="0" algn="l">
              <a:lnSpc>
                <a:spcPct val="100000"/>
              </a:lnSpc>
              <a:spcBef>
                <a:spcPts val="0"/>
              </a:spcBef>
              <a:spcAft>
                <a:spcPts val="0"/>
              </a:spcAft>
              <a:buClr>
                <a:schemeClr val="accent6"/>
              </a:buClr>
              <a:buSzPts val="2800"/>
              <a:buFont typeface="Gill Sans"/>
              <a:buNone/>
              <a:defRPr>
                <a:solidFill>
                  <a:schemeClr val="accent6"/>
                </a:solidFill>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p:txBody>
      </p:sp>
      <p:sp>
        <p:nvSpPr>
          <p:cNvPr id="242" name="Google Shape;242;p41"/>
          <p:cNvSpPr txBox="1"/>
          <p:nvPr>
            <p:ph idx="12" type="sldNum"/>
          </p:nvPr>
        </p:nvSpPr>
        <p:spPr>
          <a:xfrm>
            <a:off x="11799907" y="6532246"/>
            <a:ext cx="188894" cy="180337"/>
          </a:xfrm>
          <a:prstGeom prst="rect">
            <a:avLst/>
          </a:prstGeom>
          <a:noFill/>
          <a:ln>
            <a:noFill/>
          </a:ln>
        </p:spPr>
        <p:txBody>
          <a:bodyPr anchorCtr="0" anchor="ctr" bIns="45700" lIns="45700" spcFirstLastPara="1" rIns="45700" wrap="square" tIns="45700">
            <a:spAutoFit/>
          </a:bodyPr>
          <a:lstStyle>
            <a:lvl1pPr indent="0" lvl="0" marL="0" algn="r">
              <a:spcBef>
                <a:spcPts val="0"/>
              </a:spcBef>
              <a:buNone/>
              <a:defRPr sz="600">
                <a:solidFill>
                  <a:schemeClr val="accent3"/>
                </a:solidFill>
                <a:latin typeface="Gill Sans"/>
                <a:ea typeface="Gill Sans"/>
                <a:cs typeface="Gill Sans"/>
                <a:sym typeface="Gill Sans"/>
              </a:defRPr>
            </a:lvl1pPr>
            <a:lvl2pPr indent="0" lvl="1" marL="0" algn="r">
              <a:spcBef>
                <a:spcPts val="0"/>
              </a:spcBef>
              <a:buNone/>
              <a:defRPr sz="600">
                <a:solidFill>
                  <a:schemeClr val="accent3"/>
                </a:solidFill>
                <a:latin typeface="Gill Sans"/>
                <a:ea typeface="Gill Sans"/>
                <a:cs typeface="Gill Sans"/>
                <a:sym typeface="Gill Sans"/>
              </a:defRPr>
            </a:lvl2pPr>
            <a:lvl3pPr indent="0" lvl="2" marL="0" algn="r">
              <a:spcBef>
                <a:spcPts val="0"/>
              </a:spcBef>
              <a:buNone/>
              <a:defRPr sz="600">
                <a:solidFill>
                  <a:schemeClr val="accent3"/>
                </a:solidFill>
                <a:latin typeface="Gill Sans"/>
                <a:ea typeface="Gill Sans"/>
                <a:cs typeface="Gill Sans"/>
                <a:sym typeface="Gill Sans"/>
              </a:defRPr>
            </a:lvl3pPr>
            <a:lvl4pPr indent="0" lvl="3" marL="0" algn="r">
              <a:spcBef>
                <a:spcPts val="0"/>
              </a:spcBef>
              <a:buNone/>
              <a:defRPr sz="600">
                <a:solidFill>
                  <a:schemeClr val="accent3"/>
                </a:solidFill>
                <a:latin typeface="Gill Sans"/>
                <a:ea typeface="Gill Sans"/>
                <a:cs typeface="Gill Sans"/>
                <a:sym typeface="Gill Sans"/>
              </a:defRPr>
            </a:lvl4pPr>
            <a:lvl5pPr indent="0" lvl="4" marL="0" algn="r">
              <a:spcBef>
                <a:spcPts val="0"/>
              </a:spcBef>
              <a:buNone/>
              <a:defRPr sz="600">
                <a:solidFill>
                  <a:schemeClr val="accent3"/>
                </a:solidFill>
                <a:latin typeface="Gill Sans"/>
                <a:ea typeface="Gill Sans"/>
                <a:cs typeface="Gill Sans"/>
                <a:sym typeface="Gill Sans"/>
              </a:defRPr>
            </a:lvl5pPr>
            <a:lvl6pPr indent="0" lvl="5" marL="0" algn="r">
              <a:spcBef>
                <a:spcPts val="0"/>
              </a:spcBef>
              <a:buNone/>
              <a:defRPr sz="600">
                <a:solidFill>
                  <a:schemeClr val="accent3"/>
                </a:solidFill>
                <a:latin typeface="Gill Sans"/>
                <a:ea typeface="Gill Sans"/>
                <a:cs typeface="Gill Sans"/>
                <a:sym typeface="Gill Sans"/>
              </a:defRPr>
            </a:lvl6pPr>
            <a:lvl7pPr indent="0" lvl="6" marL="0" algn="r">
              <a:spcBef>
                <a:spcPts val="0"/>
              </a:spcBef>
              <a:buNone/>
              <a:defRPr sz="600">
                <a:solidFill>
                  <a:schemeClr val="accent3"/>
                </a:solidFill>
                <a:latin typeface="Gill Sans"/>
                <a:ea typeface="Gill Sans"/>
                <a:cs typeface="Gill Sans"/>
                <a:sym typeface="Gill Sans"/>
              </a:defRPr>
            </a:lvl7pPr>
            <a:lvl8pPr indent="0" lvl="7" marL="0" algn="r">
              <a:spcBef>
                <a:spcPts val="0"/>
              </a:spcBef>
              <a:buNone/>
              <a:defRPr sz="600">
                <a:solidFill>
                  <a:schemeClr val="accent3"/>
                </a:solidFill>
                <a:latin typeface="Gill Sans"/>
                <a:ea typeface="Gill Sans"/>
                <a:cs typeface="Gill Sans"/>
                <a:sym typeface="Gill Sans"/>
              </a:defRPr>
            </a:lvl8pPr>
            <a:lvl9pPr indent="0" lvl="8" marL="0" algn="r">
              <a:spcBef>
                <a:spcPts val="0"/>
              </a:spcBef>
              <a:buNone/>
              <a:defRPr sz="600">
                <a:solidFill>
                  <a:schemeClr val="accent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3" name="Shape 33"/>
        <p:cNvGrpSpPr/>
        <p:nvPr/>
      </p:nvGrpSpPr>
      <p:grpSpPr>
        <a:xfrm>
          <a:off x="0" y="0"/>
          <a:ext cx="0" cy="0"/>
          <a:chOff x="0" y="0"/>
          <a:chExt cx="0" cy="0"/>
        </a:xfrm>
      </p:grpSpPr>
      <p:sp>
        <p:nvSpPr>
          <p:cNvPr id="34" name="Google Shape;34;p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6" name="Google Shape;36;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White 1 Content + Bottom Photo">
  <p:cSld name="Blue/White 1 Content + Bottom Photo">
    <p:bg>
      <p:bgPr>
        <a:solidFill>
          <a:srgbClr val="FFFFFF"/>
        </a:solidFill>
      </p:bgPr>
    </p:bg>
    <p:spTree>
      <p:nvGrpSpPr>
        <p:cNvPr id="243" name="Shape 243"/>
        <p:cNvGrpSpPr/>
        <p:nvPr/>
      </p:nvGrpSpPr>
      <p:grpSpPr>
        <a:xfrm>
          <a:off x="0" y="0"/>
          <a:ext cx="0" cy="0"/>
          <a:chOff x="0" y="0"/>
          <a:chExt cx="0" cy="0"/>
        </a:xfrm>
      </p:grpSpPr>
      <p:sp>
        <p:nvSpPr>
          <p:cNvPr id="244" name="Google Shape;244;p42"/>
          <p:cNvSpPr/>
          <p:nvPr>
            <p:ph idx="2" type="pic"/>
          </p:nvPr>
        </p:nvSpPr>
        <p:spPr>
          <a:xfrm>
            <a:off x="203200" y="3429000"/>
            <a:ext cx="11785600" cy="3276600"/>
          </a:xfrm>
          <a:prstGeom prst="rect">
            <a:avLst/>
          </a:prstGeom>
          <a:noFill/>
          <a:ln>
            <a:noFill/>
          </a:ln>
        </p:spPr>
      </p:sp>
      <p:sp>
        <p:nvSpPr>
          <p:cNvPr id="245" name="Google Shape;245;p42"/>
          <p:cNvSpPr txBox="1"/>
          <p:nvPr>
            <p:ph idx="1" type="body"/>
          </p:nvPr>
        </p:nvSpPr>
        <p:spPr>
          <a:xfrm rot="-5400000">
            <a:off x="10494088" y="4677488"/>
            <a:ext cx="2743204" cy="246226"/>
          </a:xfrm>
          <a:prstGeom prst="rect">
            <a:avLst/>
          </a:prstGeom>
          <a:noFill/>
          <a:ln>
            <a:noFill/>
          </a:ln>
        </p:spPr>
        <p:txBody>
          <a:bodyPr anchorCtr="0" anchor="t" bIns="45700" lIns="45700" spcFirstLastPara="1" rIns="45700" wrap="square" tIns="45700">
            <a:normAutofit/>
          </a:bodyPr>
          <a:lstStyle>
            <a:lvl1pPr indent="-228600" lvl="0" marL="457200" algn="r">
              <a:lnSpc>
                <a:spcPct val="100000"/>
              </a:lnSpc>
              <a:spcBef>
                <a:spcPts val="1200"/>
              </a:spcBef>
              <a:spcAft>
                <a:spcPts val="0"/>
              </a:spcAft>
              <a:buClr>
                <a:srgbClr val="FFFFFF"/>
              </a:buClr>
              <a:buSzPts val="600"/>
              <a:buFont typeface="Gill Sans"/>
              <a:buNone/>
              <a:defRPr sz="600">
                <a:solidFill>
                  <a:srgbClr val="FFFFFF"/>
                </a:solidFill>
              </a:defRPr>
            </a:lvl1pPr>
            <a:lvl2pPr indent="-228600" lvl="1" marL="914400" algn="r">
              <a:lnSpc>
                <a:spcPct val="100000"/>
              </a:lnSpc>
              <a:spcBef>
                <a:spcPts val="1200"/>
              </a:spcBef>
              <a:spcAft>
                <a:spcPts val="0"/>
              </a:spcAft>
              <a:buClr>
                <a:srgbClr val="FFFFFF"/>
              </a:buClr>
              <a:buSzPts val="600"/>
              <a:buFont typeface="Gill Sans"/>
              <a:buNone/>
              <a:defRPr sz="600">
                <a:solidFill>
                  <a:srgbClr val="FFFFFF"/>
                </a:solidFill>
              </a:defRPr>
            </a:lvl2pPr>
            <a:lvl3pPr indent="-228600" lvl="2" marL="1371600" algn="r">
              <a:lnSpc>
                <a:spcPct val="100000"/>
              </a:lnSpc>
              <a:spcBef>
                <a:spcPts val="1200"/>
              </a:spcBef>
              <a:spcAft>
                <a:spcPts val="0"/>
              </a:spcAft>
              <a:buClr>
                <a:srgbClr val="FFFFFF"/>
              </a:buClr>
              <a:buSzPts val="600"/>
              <a:buFont typeface="Gill Sans"/>
              <a:buNone/>
              <a:defRPr sz="600">
                <a:solidFill>
                  <a:srgbClr val="FFFFFF"/>
                </a:solidFill>
              </a:defRPr>
            </a:lvl3pPr>
            <a:lvl4pPr indent="-228600" lvl="3" marL="1828800" algn="r">
              <a:lnSpc>
                <a:spcPct val="100000"/>
              </a:lnSpc>
              <a:spcBef>
                <a:spcPts val="1200"/>
              </a:spcBef>
              <a:spcAft>
                <a:spcPts val="0"/>
              </a:spcAft>
              <a:buClr>
                <a:srgbClr val="FFFFFF"/>
              </a:buClr>
              <a:buSzPts val="600"/>
              <a:buFont typeface="Gill Sans"/>
              <a:buNone/>
              <a:defRPr sz="600">
                <a:solidFill>
                  <a:srgbClr val="FFFFFF"/>
                </a:solidFill>
              </a:defRPr>
            </a:lvl4pPr>
            <a:lvl5pPr indent="-228600" lvl="4" marL="2286000" algn="r">
              <a:lnSpc>
                <a:spcPct val="100000"/>
              </a:lnSpc>
              <a:spcBef>
                <a:spcPts val="1200"/>
              </a:spcBef>
              <a:spcAft>
                <a:spcPts val="0"/>
              </a:spcAft>
              <a:buClr>
                <a:srgbClr val="FFFFFF"/>
              </a:buClr>
              <a:buSzPts val="600"/>
              <a:buFont typeface="Gill Sans"/>
              <a:buNone/>
              <a:defRPr sz="600">
                <a:solidFill>
                  <a:srgbClr val="FFFFFF"/>
                </a:solidFill>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sp>
        <p:nvSpPr>
          <p:cNvPr id="246" name="Google Shape;246;p42"/>
          <p:cNvSpPr txBox="1"/>
          <p:nvPr>
            <p:ph type="title"/>
          </p:nvPr>
        </p:nvSpPr>
        <p:spPr>
          <a:xfrm>
            <a:off x="914805" y="457200"/>
            <a:ext cx="10363204" cy="914400"/>
          </a:xfrm>
          <a:prstGeom prst="rect">
            <a:avLst/>
          </a:prstGeom>
          <a:noFill/>
          <a:ln>
            <a:noFill/>
          </a:ln>
        </p:spPr>
        <p:txBody>
          <a:bodyPr anchorCtr="0" anchor="b" bIns="45700" lIns="45700" spcFirstLastPara="1" rIns="45700" wrap="square" tIns="45700">
            <a:normAutofit/>
          </a:bodyPr>
          <a:lstStyle>
            <a:lvl1pPr lvl="0" algn="l">
              <a:lnSpc>
                <a:spcPct val="100000"/>
              </a:lnSpc>
              <a:spcBef>
                <a:spcPts val="0"/>
              </a:spcBef>
              <a:spcAft>
                <a:spcPts val="0"/>
              </a:spcAft>
              <a:buClr>
                <a:schemeClr val="accent6"/>
              </a:buClr>
              <a:buSzPts val="2800"/>
              <a:buFont typeface="Gill Sans"/>
              <a:buNone/>
              <a:defRPr>
                <a:solidFill>
                  <a:schemeClr val="accent6"/>
                </a:solidFill>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p:txBody>
      </p:sp>
      <p:sp>
        <p:nvSpPr>
          <p:cNvPr id="247" name="Google Shape;247;p42"/>
          <p:cNvSpPr txBox="1"/>
          <p:nvPr>
            <p:ph idx="12" type="sldNum"/>
          </p:nvPr>
        </p:nvSpPr>
        <p:spPr>
          <a:xfrm>
            <a:off x="11799907" y="6523100"/>
            <a:ext cx="188894" cy="180337"/>
          </a:xfrm>
          <a:prstGeom prst="rect">
            <a:avLst/>
          </a:prstGeom>
          <a:noFill/>
          <a:ln>
            <a:noFill/>
          </a:ln>
        </p:spPr>
        <p:txBody>
          <a:bodyPr anchorCtr="0" anchor="ctr" bIns="45700" lIns="45700" spcFirstLastPara="1" rIns="45700" wrap="square" tIns="45700">
            <a:spAutoFit/>
          </a:bodyPr>
          <a:lstStyle>
            <a:lvl1pPr indent="0" lvl="0" marL="0" algn="r">
              <a:spcBef>
                <a:spcPts val="0"/>
              </a:spcBef>
              <a:buNone/>
              <a:defRPr>
                <a:solidFill>
                  <a:srgbClr val="FFFFFF"/>
                </a:solidFill>
              </a:defRPr>
            </a:lvl1pPr>
            <a:lvl2pPr indent="0" lvl="1" marL="0" algn="r">
              <a:spcBef>
                <a:spcPts val="0"/>
              </a:spcBef>
              <a:buNone/>
              <a:defRPr>
                <a:solidFill>
                  <a:srgbClr val="FFFFFF"/>
                </a:solidFill>
              </a:defRPr>
            </a:lvl2pPr>
            <a:lvl3pPr indent="0" lvl="2" marL="0" algn="r">
              <a:spcBef>
                <a:spcPts val="0"/>
              </a:spcBef>
              <a:buNone/>
              <a:defRPr>
                <a:solidFill>
                  <a:srgbClr val="FFFFFF"/>
                </a:solidFill>
              </a:defRPr>
            </a:lvl3pPr>
            <a:lvl4pPr indent="0" lvl="3" marL="0" algn="r">
              <a:spcBef>
                <a:spcPts val="0"/>
              </a:spcBef>
              <a:buNone/>
              <a:defRPr>
                <a:solidFill>
                  <a:srgbClr val="FFFFFF"/>
                </a:solidFill>
              </a:defRPr>
            </a:lvl4pPr>
            <a:lvl5pPr indent="0" lvl="4" marL="0" algn="r">
              <a:spcBef>
                <a:spcPts val="0"/>
              </a:spcBef>
              <a:buNone/>
              <a:defRPr>
                <a:solidFill>
                  <a:srgbClr val="FFFFFF"/>
                </a:solidFill>
              </a:defRPr>
            </a:lvl5pPr>
            <a:lvl6pPr indent="0" lvl="5" marL="0" algn="r">
              <a:spcBef>
                <a:spcPts val="0"/>
              </a:spcBef>
              <a:buNone/>
              <a:defRPr>
                <a:solidFill>
                  <a:srgbClr val="FFFFFF"/>
                </a:solidFill>
              </a:defRPr>
            </a:lvl6pPr>
            <a:lvl7pPr indent="0" lvl="6" marL="0" algn="r">
              <a:spcBef>
                <a:spcPts val="0"/>
              </a:spcBef>
              <a:buNone/>
              <a:defRPr>
                <a:solidFill>
                  <a:srgbClr val="FFFFFF"/>
                </a:solidFill>
              </a:defRPr>
            </a:lvl7pPr>
            <a:lvl8pPr indent="0" lvl="7" marL="0" algn="r">
              <a:spcBef>
                <a:spcPts val="0"/>
              </a:spcBef>
              <a:buNone/>
              <a:defRPr>
                <a:solidFill>
                  <a:srgbClr val="FFFFFF"/>
                </a:solidFill>
              </a:defRPr>
            </a:lvl8pPr>
            <a:lvl9pPr indent="0" lvl="8" marL="0" algn="r">
              <a:spcBef>
                <a:spcPts val="0"/>
              </a:spcBef>
              <a:buNone/>
              <a:defRPr>
                <a:solidFill>
                  <a:srgbClr val="FFFFFF"/>
                </a:solidFill>
              </a:defRPr>
            </a:lvl9pPr>
          </a:lstStyle>
          <a:p>
            <a:pPr indent="0" lvl="0" marL="0" rtl="0" algn="r">
              <a:spcBef>
                <a:spcPts val="0"/>
              </a:spcBef>
              <a:spcAft>
                <a:spcPts val="0"/>
              </a:spcAft>
              <a:buNone/>
            </a:pPr>
            <a:fld id="{00000000-1234-1234-1234-123412341234}" type="slidenum">
              <a:rPr lang="en-US"/>
              <a:t>‹#›</a:t>
            </a:fld>
            <a:endParaRPr b="0" i="0" sz="600" u="none" cap="none" strike="noStrike">
              <a:latin typeface="Gill Sans"/>
              <a:ea typeface="Gill Sans"/>
              <a:cs typeface="Gill Sans"/>
              <a:sym typeface="Gill San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White 1 Content + Right Photo">
  <p:cSld name="Blue/White 1 Content + Right Photo">
    <p:bg>
      <p:bgPr>
        <a:solidFill>
          <a:srgbClr val="FFFFFF"/>
        </a:solidFill>
      </p:bgPr>
    </p:bg>
    <p:spTree>
      <p:nvGrpSpPr>
        <p:cNvPr id="248" name="Shape 248"/>
        <p:cNvGrpSpPr/>
        <p:nvPr/>
      </p:nvGrpSpPr>
      <p:grpSpPr>
        <a:xfrm>
          <a:off x="0" y="0"/>
          <a:ext cx="0" cy="0"/>
          <a:chOff x="0" y="0"/>
          <a:chExt cx="0" cy="0"/>
        </a:xfrm>
      </p:grpSpPr>
      <p:sp>
        <p:nvSpPr>
          <p:cNvPr id="249" name="Google Shape;249;p43"/>
          <p:cNvSpPr/>
          <p:nvPr>
            <p:ph idx="2" type="pic"/>
          </p:nvPr>
        </p:nvSpPr>
        <p:spPr>
          <a:xfrm>
            <a:off x="6096000" y="152400"/>
            <a:ext cx="5892800" cy="6553200"/>
          </a:xfrm>
          <a:prstGeom prst="rect">
            <a:avLst/>
          </a:prstGeom>
          <a:noFill/>
          <a:ln>
            <a:noFill/>
          </a:ln>
        </p:spPr>
      </p:sp>
      <p:sp>
        <p:nvSpPr>
          <p:cNvPr id="250" name="Google Shape;250;p43"/>
          <p:cNvSpPr txBox="1"/>
          <p:nvPr>
            <p:ph idx="1" type="body"/>
          </p:nvPr>
        </p:nvSpPr>
        <p:spPr>
          <a:xfrm>
            <a:off x="914400" y="2057400"/>
            <a:ext cx="4876800" cy="4114800"/>
          </a:xfrm>
          <a:prstGeom prst="rect">
            <a:avLst/>
          </a:prstGeom>
          <a:noFill/>
          <a:ln>
            <a:noFill/>
          </a:ln>
        </p:spPr>
        <p:txBody>
          <a:bodyPr anchorCtr="0" anchor="t" bIns="45700" lIns="45700" spcFirstLastPara="1" rIns="45700" wrap="square" tIns="45700">
            <a:normAutofit/>
          </a:bodyPr>
          <a:lstStyle>
            <a:lvl1pPr indent="-355600" lvl="0" marL="457200" algn="l">
              <a:lnSpc>
                <a:spcPct val="100000"/>
              </a:lnSpc>
              <a:spcBef>
                <a:spcPts val="1200"/>
              </a:spcBef>
              <a:spcAft>
                <a:spcPts val="0"/>
              </a:spcAft>
              <a:buClr>
                <a:schemeClr val="accent3"/>
              </a:buClr>
              <a:buSzPts val="2000"/>
              <a:buChar char="•"/>
              <a:defRPr>
                <a:solidFill>
                  <a:schemeClr val="accent3"/>
                </a:solidFill>
              </a:defRPr>
            </a:lvl1pPr>
            <a:lvl2pPr indent="-355600" lvl="1" marL="914400" algn="l">
              <a:lnSpc>
                <a:spcPct val="100000"/>
              </a:lnSpc>
              <a:spcBef>
                <a:spcPts val="1200"/>
              </a:spcBef>
              <a:spcAft>
                <a:spcPts val="0"/>
              </a:spcAft>
              <a:buClr>
                <a:schemeClr val="accent3"/>
              </a:buClr>
              <a:buSzPts val="2000"/>
              <a:buChar char="–"/>
              <a:defRPr>
                <a:solidFill>
                  <a:schemeClr val="accent3"/>
                </a:solidFill>
              </a:defRPr>
            </a:lvl2pPr>
            <a:lvl3pPr indent="-355600" lvl="2" marL="1371600" algn="l">
              <a:lnSpc>
                <a:spcPct val="100000"/>
              </a:lnSpc>
              <a:spcBef>
                <a:spcPts val="1200"/>
              </a:spcBef>
              <a:spcAft>
                <a:spcPts val="0"/>
              </a:spcAft>
              <a:buClr>
                <a:schemeClr val="accent3"/>
              </a:buClr>
              <a:buSzPts val="2000"/>
              <a:buChar char="•"/>
              <a:defRPr>
                <a:solidFill>
                  <a:schemeClr val="accent3"/>
                </a:solidFill>
              </a:defRPr>
            </a:lvl3pPr>
            <a:lvl4pPr indent="-355600" lvl="3" marL="1828800" algn="l">
              <a:lnSpc>
                <a:spcPct val="100000"/>
              </a:lnSpc>
              <a:spcBef>
                <a:spcPts val="1200"/>
              </a:spcBef>
              <a:spcAft>
                <a:spcPts val="0"/>
              </a:spcAft>
              <a:buClr>
                <a:schemeClr val="accent3"/>
              </a:buClr>
              <a:buSzPts val="2000"/>
              <a:buChar char="–"/>
              <a:defRPr>
                <a:solidFill>
                  <a:schemeClr val="accent3"/>
                </a:solidFill>
              </a:defRPr>
            </a:lvl4pPr>
            <a:lvl5pPr indent="-355600" lvl="4" marL="2286000" algn="l">
              <a:lnSpc>
                <a:spcPct val="100000"/>
              </a:lnSpc>
              <a:spcBef>
                <a:spcPts val="1200"/>
              </a:spcBef>
              <a:spcAft>
                <a:spcPts val="0"/>
              </a:spcAft>
              <a:buClr>
                <a:schemeClr val="accent3"/>
              </a:buClr>
              <a:buSzPts val="2000"/>
              <a:buChar char="»"/>
              <a:defRPr>
                <a:solidFill>
                  <a:schemeClr val="accent3"/>
                </a:solidFill>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sp>
        <p:nvSpPr>
          <p:cNvPr id="251" name="Google Shape;251;p43"/>
          <p:cNvSpPr txBox="1"/>
          <p:nvPr>
            <p:ph type="title"/>
          </p:nvPr>
        </p:nvSpPr>
        <p:spPr>
          <a:xfrm>
            <a:off x="914400" y="408204"/>
            <a:ext cx="4876399" cy="1389890"/>
          </a:xfrm>
          <a:prstGeom prst="rect">
            <a:avLst/>
          </a:prstGeom>
          <a:noFill/>
          <a:ln>
            <a:noFill/>
          </a:ln>
        </p:spPr>
        <p:txBody>
          <a:bodyPr anchorCtr="0" anchor="b" bIns="45700" lIns="45700" spcFirstLastPara="1" rIns="45700" wrap="square" tIns="45700">
            <a:normAutofit/>
          </a:bodyPr>
          <a:lstStyle>
            <a:lvl1pPr lvl="0" algn="l">
              <a:lnSpc>
                <a:spcPct val="100000"/>
              </a:lnSpc>
              <a:spcBef>
                <a:spcPts val="0"/>
              </a:spcBef>
              <a:spcAft>
                <a:spcPts val="0"/>
              </a:spcAft>
              <a:buClr>
                <a:schemeClr val="accent6"/>
              </a:buClr>
              <a:buSzPts val="2800"/>
              <a:buFont typeface="Gill Sans"/>
              <a:buNone/>
              <a:defRPr>
                <a:solidFill>
                  <a:schemeClr val="accent6"/>
                </a:solidFill>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p:txBody>
      </p:sp>
      <p:sp>
        <p:nvSpPr>
          <p:cNvPr id="252" name="Google Shape;252;p43"/>
          <p:cNvSpPr txBox="1"/>
          <p:nvPr>
            <p:ph idx="3" type="body"/>
          </p:nvPr>
        </p:nvSpPr>
        <p:spPr>
          <a:xfrm rot="-5400000">
            <a:off x="10494087" y="1400888"/>
            <a:ext cx="2743204" cy="246225"/>
          </a:xfrm>
          <a:prstGeom prst="rect">
            <a:avLst/>
          </a:prstGeom>
          <a:noFill/>
          <a:ln>
            <a:noFill/>
          </a:ln>
        </p:spPr>
        <p:txBody>
          <a:bodyPr anchorCtr="0" anchor="t" bIns="45700" lIns="45700" spcFirstLastPara="1" rIns="45700" wrap="square" tIns="45700">
            <a:normAutofit/>
          </a:bodyPr>
          <a:lstStyle>
            <a:lvl1pPr indent="-228600" lvl="0" marL="457200" algn="r">
              <a:lnSpc>
                <a:spcPct val="100000"/>
              </a:lnSpc>
              <a:spcBef>
                <a:spcPts val="1200"/>
              </a:spcBef>
              <a:spcAft>
                <a:spcPts val="0"/>
              </a:spcAft>
              <a:buClr>
                <a:srgbClr val="FFFFFF"/>
              </a:buClr>
              <a:buSzPts val="600"/>
              <a:buFont typeface="Gill Sans"/>
              <a:buNone/>
              <a:defRPr sz="600">
                <a:solidFill>
                  <a:srgbClr val="FFFFFF"/>
                </a:solidFill>
              </a:defRPr>
            </a:lvl1pPr>
            <a:lvl2pPr indent="-342900" lvl="1" marL="914400" algn="l">
              <a:lnSpc>
                <a:spcPct val="100000"/>
              </a:lnSpc>
              <a:spcBef>
                <a:spcPts val="1200"/>
              </a:spcBef>
              <a:spcAft>
                <a:spcPts val="0"/>
              </a:spcAft>
              <a:buClr>
                <a:srgbClr val="635C5B"/>
              </a:buClr>
              <a:buSzPts val="1800"/>
              <a:buChar char="–"/>
              <a:defRPr/>
            </a:lvl2pPr>
            <a:lvl3pPr indent="-342900" lvl="2" marL="1371600" algn="l">
              <a:lnSpc>
                <a:spcPct val="100000"/>
              </a:lnSpc>
              <a:spcBef>
                <a:spcPts val="1200"/>
              </a:spcBef>
              <a:spcAft>
                <a:spcPts val="0"/>
              </a:spcAft>
              <a:buClr>
                <a:srgbClr val="635C5B"/>
              </a:buClr>
              <a:buSzPts val="1800"/>
              <a:buChar char="•"/>
              <a:defRPr/>
            </a:lvl3pPr>
            <a:lvl4pPr indent="-342900" lvl="3" marL="1828800" algn="l">
              <a:lnSpc>
                <a:spcPct val="100000"/>
              </a:lnSpc>
              <a:spcBef>
                <a:spcPts val="1200"/>
              </a:spcBef>
              <a:spcAft>
                <a:spcPts val="0"/>
              </a:spcAft>
              <a:buClr>
                <a:srgbClr val="635C5B"/>
              </a:buClr>
              <a:buSzPts val="1800"/>
              <a:buChar char="–"/>
              <a:defRPr/>
            </a:lvl4pPr>
            <a:lvl5pPr indent="-342900" lvl="4" marL="2286000" algn="l">
              <a:lnSpc>
                <a:spcPct val="100000"/>
              </a:lnSpc>
              <a:spcBef>
                <a:spcPts val="1200"/>
              </a:spcBef>
              <a:spcAft>
                <a:spcPts val="0"/>
              </a:spcAft>
              <a:buClr>
                <a:srgbClr val="635C5B"/>
              </a:buClr>
              <a:buSzPts val="1800"/>
              <a:buChar char="»"/>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sp>
        <p:nvSpPr>
          <p:cNvPr id="253" name="Google Shape;253;p43"/>
          <p:cNvSpPr txBox="1"/>
          <p:nvPr>
            <p:ph idx="12" type="sldNum"/>
          </p:nvPr>
        </p:nvSpPr>
        <p:spPr>
          <a:xfrm>
            <a:off x="11799907" y="6523100"/>
            <a:ext cx="188894" cy="180337"/>
          </a:xfrm>
          <a:prstGeom prst="rect">
            <a:avLst/>
          </a:prstGeom>
          <a:noFill/>
          <a:ln>
            <a:noFill/>
          </a:ln>
        </p:spPr>
        <p:txBody>
          <a:bodyPr anchorCtr="0" anchor="ctr" bIns="45700" lIns="45700" spcFirstLastPara="1" rIns="45700" wrap="square" tIns="45700">
            <a:spAutoFit/>
          </a:bodyPr>
          <a:lstStyle>
            <a:lvl1pPr indent="0" lvl="0" marL="0" algn="r">
              <a:spcBef>
                <a:spcPts val="0"/>
              </a:spcBef>
              <a:buNone/>
              <a:defRPr>
                <a:solidFill>
                  <a:srgbClr val="FFFFFF"/>
                </a:solidFill>
              </a:defRPr>
            </a:lvl1pPr>
            <a:lvl2pPr indent="0" lvl="1" marL="0" algn="r">
              <a:spcBef>
                <a:spcPts val="0"/>
              </a:spcBef>
              <a:buNone/>
              <a:defRPr>
                <a:solidFill>
                  <a:srgbClr val="FFFFFF"/>
                </a:solidFill>
              </a:defRPr>
            </a:lvl2pPr>
            <a:lvl3pPr indent="0" lvl="2" marL="0" algn="r">
              <a:spcBef>
                <a:spcPts val="0"/>
              </a:spcBef>
              <a:buNone/>
              <a:defRPr>
                <a:solidFill>
                  <a:srgbClr val="FFFFFF"/>
                </a:solidFill>
              </a:defRPr>
            </a:lvl3pPr>
            <a:lvl4pPr indent="0" lvl="3" marL="0" algn="r">
              <a:spcBef>
                <a:spcPts val="0"/>
              </a:spcBef>
              <a:buNone/>
              <a:defRPr>
                <a:solidFill>
                  <a:srgbClr val="FFFFFF"/>
                </a:solidFill>
              </a:defRPr>
            </a:lvl4pPr>
            <a:lvl5pPr indent="0" lvl="4" marL="0" algn="r">
              <a:spcBef>
                <a:spcPts val="0"/>
              </a:spcBef>
              <a:buNone/>
              <a:defRPr>
                <a:solidFill>
                  <a:srgbClr val="FFFFFF"/>
                </a:solidFill>
              </a:defRPr>
            </a:lvl5pPr>
            <a:lvl6pPr indent="0" lvl="5" marL="0" algn="r">
              <a:spcBef>
                <a:spcPts val="0"/>
              </a:spcBef>
              <a:buNone/>
              <a:defRPr>
                <a:solidFill>
                  <a:srgbClr val="FFFFFF"/>
                </a:solidFill>
              </a:defRPr>
            </a:lvl6pPr>
            <a:lvl7pPr indent="0" lvl="6" marL="0" algn="r">
              <a:spcBef>
                <a:spcPts val="0"/>
              </a:spcBef>
              <a:buNone/>
              <a:defRPr>
                <a:solidFill>
                  <a:srgbClr val="FFFFFF"/>
                </a:solidFill>
              </a:defRPr>
            </a:lvl7pPr>
            <a:lvl8pPr indent="0" lvl="7" marL="0" algn="r">
              <a:spcBef>
                <a:spcPts val="0"/>
              </a:spcBef>
              <a:buNone/>
              <a:defRPr>
                <a:solidFill>
                  <a:srgbClr val="FFFFFF"/>
                </a:solidFill>
              </a:defRPr>
            </a:lvl8pPr>
            <a:lvl9pPr indent="0" lvl="8" marL="0" algn="r">
              <a:spcBef>
                <a:spcPts val="0"/>
              </a:spcBef>
              <a:buNone/>
              <a:defRPr>
                <a:solidFill>
                  <a:srgbClr val="FFFFFF"/>
                </a:solidFill>
              </a:defRPr>
            </a:lvl9pPr>
          </a:lstStyle>
          <a:p>
            <a:pPr indent="0" lvl="0" marL="0" rtl="0" algn="r">
              <a:spcBef>
                <a:spcPts val="0"/>
              </a:spcBef>
              <a:spcAft>
                <a:spcPts val="0"/>
              </a:spcAft>
              <a:buNone/>
            </a:pPr>
            <a:fld id="{00000000-1234-1234-1234-123412341234}" type="slidenum">
              <a:rPr lang="en-US"/>
              <a:t>‹#›</a:t>
            </a:fld>
            <a:endParaRPr b="0" i="0" sz="600" u="none" cap="none" strike="noStrike">
              <a:latin typeface="Gill Sans"/>
              <a:ea typeface="Gill Sans"/>
              <a:cs typeface="Gill Sans"/>
              <a:sym typeface="Gill San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White Title + Left Photo">
  <p:cSld name="Blue/White Title + Left Photo">
    <p:bg>
      <p:bgPr>
        <a:solidFill>
          <a:srgbClr val="FFFFFF"/>
        </a:solidFill>
      </p:bgPr>
    </p:bg>
    <p:spTree>
      <p:nvGrpSpPr>
        <p:cNvPr id="254" name="Shape 254"/>
        <p:cNvGrpSpPr/>
        <p:nvPr/>
      </p:nvGrpSpPr>
      <p:grpSpPr>
        <a:xfrm>
          <a:off x="0" y="0"/>
          <a:ext cx="0" cy="0"/>
          <a:chOff x="0" y="0"/>
          <a:chExt cx="0" cy="0"/>
        </a:xfrm>
      </p:grpSpPr>
      <p:sp>
        <p:nvSpPr>
          <p:cNvPr id="255" name="Google Shape;255;p44"/>
          <p:cNvSpPr/>
          <p:nvPr>
            <p:ph idx="2" type="pic"/>
          </p:nvPr>
        </p:nvSpPr>
        <p:spPr>
          <a:xfrm>
            <a:off x="203200" y="152400"/>
            <a:ext cx="5892800" cy="6553200"/>
          </a:xfrm>
          <a:prstGeom prst="rect">
            <a:avLst/>
          </a:prstGeom>
          <a:noFill/>
          <a:ln>
            <a:noFill/>
          </a:ln>
        </p:spPr>
      </p:sp>
      <p:sp>
        <p:nvSpPr>
          <p:cNvPr id="256" name="Google Shape;256;p44"/>
          <p:cNvSpPr txBox="1"/>
          <p:nvPr>
            <p:ph idx="1" type="body"/>
          </p:nvPr>
        </p:nvSpPr>
        <p:spPr>
          <a:xfrm rot="-5400000">
            <a:off x="4601290" y="1400889"/>
            <a:ext cx="2743203" cy="246225"/>
          </a:xfrm>
          <a:prstGeom prst="rect">
            <a:avLst/>
          </a:prstGeom>
          <a:noFill/>
          <a:ln>
            <a:noFill/>
          </a:ln>
        </p:spPr>
        <p:txBody>
          <a:bodyPr anchorCtr="0" anchor="t" bIns="45700" lIns="45700" spcFirstLastPara="1" rIns="45700" wrap="square" tIns="45700">
            <a:normAutofit/>
          </a:bodyPr>
          <a:lstStyle>
            <a:lvl1pPr indent="-228600" lvl="0" marL="457200" algn="r">
              <a:lnSpc>
                <a:spcPct val="100000"/>
              </a:lnSpc>
              <a:spcBef>
                <a:spcPts val="1200"/>
              </a:spcBef>
              <a:spcAft>
                <a:spcPts val="0"/>
              </a:spcAft>
              <a:buClr>
                <a:srgbClr val="FFFFFF"/>
              </a:buClr>
              <a:buSzPts val="600"/>
              <a:buFont typeface="Gill Sans"/>
              <a:buNone/>
              <a:defRPr sz="600">
                <a:solidFill>
                  <a:srgbClr val="FFFFFF"/>
                </a:solidFill>
              </a:defRPr>
            </a:lvl1pPr>
            <a:lvl2pPr indent="-228600" lvl="1" marL="914400" algn="r">
              <a:lnSpc>
                <a:spcPct val="100000"/>
              </a:lnSpc>
              <a:spcBef>
                <a:spcPts val="1200"/>
              </a:spcBef>
              <a:spcAft>
                <a:spcPts val="0"/>
              </a:spcAft>
              <a:buClr>
                <a:srgbClr val="FFFFFF"/>
              </a:buClr>
              <a:buSzPts val="600"/>
              <a:buFont typeface="Gill Sans"/>
              <a:buNone/>
              <a:defRPr sz="600">
                <a:solidFill>
                  <a:srgbClr val="FFFFFF"/>
                </a:solidFill>
              </a:defRPr>
            </a:lvl2pPr>
            <a:lvl3pPr indent="-228600" lvl="2" marL="1371600" algn="r">
              <a:lnSpc>
                <a:spcPct val="100000"/>
              </a:lnSpc>
              <a:spcBef>
                <a:spcPts val="1200"/>
              </a:spcBef>
              <a:spcAft>
                <a:spcPts val="0"/>
              </a:spcAft>
              <a:buClr>
                <a:srgbClr val="FFFFFF"/>
              </a:buClr>
              <a:buSzPts val="600"/>
              <a:buFont typeface="Gill Sans"/>
              <a:buNone/>
              <a:defRPr sz="600">
                <a:solidFill>
                  <a:srgbClr val="FFFFFF"/>
                </a:solidFill>
              </a:defRPr>
            </a:lvl3pPr>
            <a:lvl4pPr indent="-228600" lvl="3" marL="1828800" algn="r">
              <a:lnSpc>
                <a:spcPct val="100000"/>
              </a:lnSpc>
              <a:spcBef>
                <a:spcPts val="1200"/>
              </a:spcBef>
              <a:spcAft>
                <a:spcPts val="0"/>
              </a:spcAft>
              <a:buClr>
                <a:srgbClr val="FFFFFF"/>
              </a:buClr>
              <a:buSzPts val="600"/>
              <a:buFont typeface="Gill Sans"/>
              <a:buNone/>
              <a:defRPr sz="600">
                <a:solidFill>
                  <a:srgbClr val="FFFFFF"/>
                </a:solidFill>
              </a:defRPr>
            </a:lvl4pPr>
            <a:lvl5pPr indent="-228600" lvl="4" marL="2286000" algn="r">
              <a:lnSpc>
                <a:spcPct val="100000"/>
              </a:lnSpc>
              <a:spcBef>
                <a:spcPts val="1200"/>
              </a:spcBef>
              <a:spcAft>
                <a:spcPts val="0"/>
              </a:spcAft>
              <a:buClr>
                <a:srgbClr val="FFFFFF"/>
              </a:buClr>
              <a:buSzPts val="600"/>
              <a:buFont typeface="Gill Sans"/>
              <a:buNone/>
              <a:defRPr sz="600">
                <a:solidFill>
                  <a:srgbClr val="FFFFFF"/>
                </a:solidFill>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sp>
        <p:nvSpPr>
          <p:cNvPr id="257" name="Google Shape;257;p44"/>
          <p:cNvSpPr txBox="1"/>
          <p:nvPr>
            <p:ph type="title"/>
          </p:nvPr>
        </p:nvSpPr>
        <p:spPr>
          <a:xfrm>
            <a:off x="6502803" y="2971800"/>
            <a:ext cx="5181199" cy="954110"/>
          </a:xfrm>
          <a:prstGeom prst="rect">
            <a:avLst/>
          </a:prstGeom>
          <a:noFill/>
          <a:ln>
            <a:noFill/>
          </a:ln>
        </p:spPr>
        <p:txBody>
          <a:bodyPr anchorCtr="0" anchor="ctr" bIns="45700" lIns="45700" spcFirstLastPara="1" rIns="45700" wrap="square" tIns="45700">
            <a:normAutofit/>
          </a:bodyPr>
          <a:lstStyle>
            <a:lvl1pPr lvl="0" algn="l">
              <a:lnSpc>
                <a:spcPct val="100000"/>
              </a:lnSpc>
              <a:spcBef>
                <a:spcPts val="0"/>
              </a:spcBef>
              <a:spcAft>
                <a:spcPts val="0"/>
              </a:spcAft>
              <a:buClr>
                <a:schemeClr val="accent6"/>
              </a:buClr>
              <a:buSzPts val="2800"/>
              <a:buFont typeface="Gill Sans"/>
              <a:buNone/>
              <a:defRPr>
                <a:solidFill>
                  <a:schemeClr val="accent6"/>
                </a:solidFill>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p:txBody>
      </p:sp>
      <p:sp>
        <p:nvSpPr>
          <p:cNvPr id="258" name="Google Shape;258;p44"/>
          <p:cNvSpPr txBox="1"/>
          <p:nvPr>
            <p:ph idx="12" type="sldNum"/>
          </p:nvPr>
        </p:nvSpPr>
        <p:spPr>
          <a:xfrm>
            <a:off x="11799907" y="6523100"/>
            <a:ext cx="188894" cy="180337"/>
          </a:xfrm>
          <a:prstGeom prst="rect">
            <a:avLst/>
          </a:prstGeom>
          <a:noFill/>
          <a:ln>
            <a:noFill/>
          </a:ln>
        </p:spPr>
        <p:txBody>
          <a:bodyPr anchorCtr="0" anchor="ctr" bIns="45700" lIns="45700" spcFirstLastPara="1" rIns="45700" wrap="square" tIns="45700">
            <a:spAutoFit/>
          </a:bodyPr>
          <a:lstStyle>
            <a:lvl1pPr indent="0" lvl="0" marL="0" algn="r">
              <a:spcBef>
                <a:spcPts val="0"/>
              </a:spcBef>
              <a:buNone/>
              <a:defRPr sz="600">
                <a:solidFill>
                  <a:schemeClr val="accent3"/>
                </a:solidFill>
                <a:latin typeface="Gill Sans"/>
                <a:ea typeface="Gill Sans"/>
                <a:cs typeface="Gill Sans"/>
                <a:sym typeface="Gill Sans"/>
              </a:defRPr>
            </a:lvl1pPr>
            <a:lvl2pPr indent="0" lvl="1" marL="0" algn="r">
              <a:spcBef>
                <a:spcPts val="0"/>
              </a:spcBef>
              <a:buNone/>
              <a:defRPr sz="600">
                <a:solidFill>
                  <a:schemeClr val="accent3"/>
                </a:solidFill>
                <a:latin typeface="Gill Sans"/>
                <a:ea typeface="Gill Sans"/>
                <a:cs typeface="Gill Sans"/>
                <a:sym typeface="Gill Sans"/>
              </a:defRPr>
            </a:lvl2pPr>
            <a:lvl3pPr indent="0" lvl="2" marL="0" algn="r">
              <a:spcBef>
                <a:spcPts val="0"/>
              </a:spcBef>
              <a:buNone/>
              <a:defRPr sz="600">
                <a:solidFill>
                  <a:schemeClr val="accent3"/>
                </a:solidFill>
                <a:latin typeface="Gill Sans"/>
                <a:ea typeface="Gill Sans"/>
                <a:cs typeface="Gill Sans"/>
                <a:sym typeface="Gill Sans"/>
              </a:defRPr>
            </a:lvl3pPr>
            <a:lvl4pPr indent="0" lvl="3" marL="0" algn="r">
              <a:spcBef>
                <a:spcPts val="0"/>
              </a:spcBef>
              <a:buNone/>
              <a:defRPr sz="600">
                <a:solidFill>
                  <a:schemeClr val="accent3"/>
                </a:solidFill>
                <a:latin typeface="Gill Sans"/>
                <a:ea typeface="Gill Sans"/>
                <a:cs typeface="Gill Sans"/>
                <a:sym typeface="Gill Sans"/>
              </a:defRPr>
            </a:lvl4pPr>
            <a:lvl5pPr indent="0" lvl="4" marL="0" algn="r">
              <a:spcBef>
                <a:spcPts val="0"/>
              </a:spcBef>
              <a:buNone/>
              <a:defRPr sz="600">
                <a:solidFill>
                  <a:schemeClr val="accent3"/>
                </a:solidFill>
                <a:latin typeface="Gill Sans"/>
                <a:ea typeface="Gill Sans"/>
                <a:cs typeface="Gill Sans"/>
                <a:sym typeface="Gill Sans"/>
              </a:defRPr>
            </a:lvl5pPr>
            <a:lvl6pPr indent="0" lvl="5" marL="0" algn="r">
              <a:spcBef>
                <a:spcPts val="0"/>
              </a:spcBef>
              <a:buNone/>
              <a:defRPr sz="600">
                <a:solidFill>
                  <a:schemeClr val="accent3"/>
                </a:solidFill>
                <a:latin typeface="Gill Sans"/>
                <a:ea typeface="Gill Sans"/>
                <a:cs typeface="Gill Sans"/>
                <a:sym typeface="Gill Sans"/>
              </a:defRPr>
            </a:lvl6pPr>
            <a:lvl7pPr indent="0" lvl="6" marL="0" algn="r">
              <a:spcBef>
                <a:spcPts val="0"/>
              </a:spcBef>
              <a:buNone/>
              <a:defRPr sz="600">
                <a:solidFill>
                  <a:schemeClr val="accent3"/>
                </a:solidFill>
                <a:latin typeface="Gill Sans"/>
                <a:ea typeface="Gill Sans"/>
                <a:cs typeface="Gill Sans"/>
                <a:sym typeface="Gill Sans"/>
              </a:defRPr>
            </a:lvl7pPr>
            <a:lvl8pPr indent="0" lvl="7" marL="0" algn="r">
              <a:spcBef>
                <a:spcPts val="0"/>
              </a:spcBef>
              <a:buNone/>
              <a:defRPr sz="600">
                <a:solidFill>
                  <a:schemeClr val="accent3"/>
                </a:solidFill>
                <a:latin typeface="Gill Sans"/>
                <a:ea typeface="Gill Sans"/>
                <a:cs typeface="Gill Sans"/>
                <a:sym typeface="Gill Sans"/>
              </a:defRPr>
            </a:lvl8pPr>
            <a:lvl9pPr indent="0" lvl="8" marL="0" algn="r">
              <a:spcBef>
                <a:spcPts val="0"/>
              </a:spcBef>
              <a:buNone/>
              <a:defRPr sz="600">
                <a:solidFill>
                  <a:schemeClr val="accent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White 1 Content">
  <p:cSld name="Red/White 1 Content">
    <p:bg>
      <p:bgPr>
        <a:solidFill>
          <a:srgbClr val="FFFFFF"/>
        </a:solidFill>
      </p:bgPr>
    </p:bg>
    <p:spTree>
      <p:nvGrpSpPr>
        <p:cNvPr id="259" name="Shape 259"/>
        <p:cNvGrpSpPr/>
        <p:nvPr/>
      </p:nvGrpSpPr>
      <p:grpSpPr>
        <a:xfrm>
          <a:off x="0" y="0"/>
          <a:ext cx="0" cy="0"/>
          <a:chOff x="0" y="0"/>
          <a:chExt cx="0" cy="0"/>
        </a:xfrm>
      </p:grpSpPr>
      <p:sp>
        <p:nvSpPr>
          <p:cNvPr id="260" name="Google Shape;260;p45"/>
          <p:cNvSpPr txBox="1"/>
          <p:nvPr>
            <p:ph idx="1" type="body"/>
          </p:nvPr>
        </p:nvSpPr>
        <p:spPr>
          <a:xfrm>
            <a:off x="914400" y="1600200"/>
            <a:ext cx="10363200" cy="4572000"/>
          </a:xfrm>
          <a:prstGeom prst="rect">
            <a:avLst/>
          </a:prstGeom>
          <a:noFill/>
          <a:ln>
            <a:noFill/>
          </a:ln>
        </p:spPr>
        <p:txBody>
          <a:bodyPr anchorCtr="0" anchor="t" bIns="45675" lIns="45675" spcFirstLastPara="1" rIns="45675" wrap="square" tIns="45675">
            <a:normAutofit/>
          </a:bodyPr>
          <a:lstStyle>
            <a:lvl1pPr indent="-355600" lvl="0" marL="457200" algn="l">
              <a:lnSpc>
                <a:spcPct val="100000"/>
              </a:lnSpc>
              <a:spcBef>
                <a:spcPts val="1200"/>
              </a:spcBef>
              <a:spcAft>
                <a:spcPts val="0"/>
              </a:spcAft>
              <a:buClr>
                <a:srgbClr val="635C5B"/>
              </a:buClr>
              <a:buSzPts val="2000"/>
              <a:buChar char="•"/>
              <a:defRPr>
                <a:latin typeface="Gill Sans"/>
                <a:ea typeface="Gill Sans"/>
                <a:cs typeface="Gill Sans"/>
                <a:sym typeface="Gill Sans"/>
              </a:defRPr>
            </a:lvl1pPr>
            <a:lvl2pPr indent="-355600" lvl="1" marL="914400" algn="l">
              <a:lnSpc>
                <a:spcPct val="100000"/>
              </a:lnSpc>
              <a:spcBef>
                <a:spcPts val="1200"/>
              </a:spcBef>
              <a:spcAft>
                <a:spcPts val="0"/>
              </a:spcAft>
              <a:buClr>
                <a:srgbClr val="635C5B"/>
              </a:buClr>
              <a:buSzPts val="2000"/>
              <a:buChar char="–"/>
              <a:defRPr>
                <a:latin typeface="Gill Sans"/>
                <a:ea typeface="Gill Sans"/>
                <a:cs typeface="Gill Sans"/>
                <a:sym typeface="Gill Sans"/>
              </a:defRPr>
            </a:lvl2pPr>
            <a:lvl3pPr indent="-355600" lvl="2" marL="1371600" algn="l">
              <a:lnSpc>
                <a:spcPct val="100000"/>
              </a:lnSpc>
              <a:spcBef>
                <a:spcPts val="1200"/>
              </a:spcBef>
              <a:spcAft>
                <a:spcPts val="0"/>
              </a:spcAft>
              <a:buClr>
                <a:srgbClr val="635C5B"/>
              </a:buClr>
              <a:buSzPts val="2000"/>
              <a:buChar char="•"/>
              <a:defRPr>
                <a:latin typeface="Gill Sans"/>
                <a:ea typeface="Gill Sans"/>
                <a:cs typeface="Gill Sans"/>
                <a:sym typeface="Gill Sans"/>
              </a:defRPr>
            </a:lvl3pPr>
            <a:lvl4pPr indent="-355600" lvl="3" marL="1828800" algn="l">
              <a:lnSpc>
                <a:spcPct val="100000"/>
              </a:lnSpc>
              <a:spcBef>
                <a:spcPts val="1200"/>
              </a:spcBef>
              <a:spcAft>
                <a:spcPts val="0"/>
              </a:spcAft>
              <a:buClr>
                <a:srgbClr val="635C5B"/>
              </a:buClr>
              <a:buSzPts val="2000"/>
              <a:buChar char="–"/>
              <a:defRPr>
                <a:latin typeface="Gill Sans"/>
                <a:ea typeface="Gill Sans"/>
                <a:cs typeface="Gill Sans"/>
                <a:sym typeface="Gill Sans"/>
              </a:defRPr>
            </a:lvl4pPr>
            <a:lvl5pPr indent="-355600" lvl="4" marL="2286000" algn="l">
              <a:lnSpc>
                <a:spcPct val="100000"/>
              </a:lnSpc>
              <a:spcBef>
                <a:spcPts val="1200"/>
              </a:spcBef>
              <a:spcAft>
                <a:spcPts val="0"/>
              </a:spcAft>
              <a:buClr>
                <a:srgbClr val="635C5B"/>
              </a:buClr>
              <a:buSzPts val="2000"/>
              <a:buChar char="»"/>
              <a:defRPr>
                <a:latin typeface="Gill Sans"/>
                <a:ea typeface="Gill Sans"/>
                <a:cs typeface="Gill Sans"/>
                <a:sym typeface="Gill Sans"/>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sp>
        <p:nvSpPr>
          <p:cNvPr id="261" name="Google Shape;261;p45"/>
          <p:cNvSpPr txBox="1"/>
          <p:nvPr>
            <p:ph type="title"/>
          </p:nvPr>
        </p:nvSpPr>
        <p:spPr>
          <a:xfrm>
            <a:off x="914805" y="457200"/>
            <a:ext cx="10363204" cy="914400"/>
          </a:xfrm>
          <a:prstGeom prst="rect">
            <a:avLst/>
          </a:prstGeom>
          <a:noFill/>
          <a:ln>
            <a:noFill/>
          </a:ln>
        </p:spPr>
        <p:txBody>
          <a:bodyPr anchorCtr="0" anchor="b" bIns="45675" lIns="45675" spcFirstLastPara="1" rIns="45675" wrap="square" tIns="45675">
            <a:normAutofit/>
          </a:bodyPr>
          <a:lstStyle>
            <a:lvl1pPr lvl="0" algn="l">
              <a:lnSpc>
                <a:spcPct val="100000"/>
              </a:lnSpc>
              <a:spcBef>
                <a:spcPts val="0"/>
              </a:spcBef>
              <a:spcAft>
                <a:spcPts val="0"/>
              </a:spcAft>
              <a:buClr>
                <a:schemeClr val="accent2"/>
              </a:buClr>
              <a:buSzPts val="2800"/>
              <a:buFont typeface="Gill Sans"/>
              <a:buNone/>
              <a:defRPr>
                <a:latin typeface="Gill Sans"/>
                <a:ea typeface="Gill Sans"/>
                <a:cs typeface="Gill Sans"/>
                <a:sym typeface="Gill Sans"/>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p:txBody>
      </p:sp>
      <p:sp>
        <p:nvSpPr>
          <p:cNvPr id="262" name="Google Shape;262;p45"/>
          <p:cNvSpPr txBox="1"/>
          <p:nvPr>
            <p:ph idx="12" type="sldNum"/>
          </p:nvPr>
        </p:nvSpPr>
        <p:spPr>
          <a:xfrm>
            <a:off x="11808502" y="6523119"/>
            <a:ext cx="180299" cy="180299"/>
          </a:xfrm>
          <a:prstGeom prst="rect">
            <a:avLst/>
          </a:prstGeom>
          <a:noFill/>
          <a:ln>
            <a:noFill/>
          </a:ln>
        </p:spPr>
        <p:txBody>
          <a:bodyPr anchorCtr="0" anchor="ctr" bIns="45675" lIns="45675" spcFirstLastPara="1" rIns="45675" wrap="square" tIns="45675">
            <a:spAutoFit/>
          </a:bodyPr>
          <a:lstStyle>
            <a:lvl1pPr indent="0" lvl="0" marL="0" algn="r">
              <a:spcBef>
                <a:spcPts val="0"/>
              </a:spcBef>
              <a:buNone/>
              <a:defRPr>
                <a:latin typeface="Gill Sans"/>
                <a:ea typeface="Gill Sans"/>
                <a:cs typeface="Gill Sans"/>
                <a:sym typeface="Gill Sans"/>
              </a:defRPr>
            </a:lvl1pPr>
            <a:lvl2pPr indent="0" lvl="1" marL="0" algn="r">
              <a:spcBef>
                <a:spcPts val="0"/>
              </a:spcBef>
              <a:buNone/>
              <a:defRPr>
                <a:latin typeface="Gill Sans"/>
                <a:ea typeface="Gill Sans"/>
                <a:cs typeface="Gill Sans"/>
                <a:sym typeface="Gill Sans"/>
              </a:defRPr>
            </a:lvl2pPr>
            <a:lvl3pPr indent="0" lvl="2" marL="0" algn="r">
              <a:spcBef>
                <a:spcPts val="0"/>
              </a:spcBef>
              <a:buNone/>
              <a:defRPr>
                <a:latin typeface="Gill Sans"/>
                <a:ea typeface="Gill Sans"/>
                <a:cs typeface="Gill Sans"/>
                <a:sym typeface="Gill Sans"/>
              </a:defRPr>
            </a:lvl3pPr>
            <a:lvl4pPr indent="0" lvl="3" marL="0" algn="r">
              <a:spcBef>
                <a:spcPts val="0"/>
              </a:spcBef>
              <a:buNone/>
              <a:defRPr>
                <a:latin typeface="Gill Sans"/>
                <a:ea typeface="Gill Sans"/>
                <a:cs typeface="Gill Sans"/>
                <a:sym typeface="Gill Sans"/>
              </a:defRPr>
            </a:lvl4pPr>
            <a:lvl5pPr indent="0" lvl="4" marL="0" algn="r">
              <a:spcBef>
                <a:spcPts val="0"/>
              </a:spcBef>
              <a:buNone/>
              <a:defRPr>
                <a:latin typeface="Gill Sans"/>
                <a:ea typeface="Gill Sans"/>
                <a:cs typeface="Gill Sans"/>
                <a:sym typeface="Gill Sans"/>
              </a:defRPr>
            </a:lvl5pPr>
            <a:lvl6pPr indent="0" lvl="5" marL="0" algn="r">
              <a:spcBef>
                <a:spcPts val="0"/>
              </a:spcBef>
              <a:buNone/>
              <a:defRPr>
                <a:latin typeface="Gill Sans"/>
                <a:ea typeface="Gill Sans"/>
                <a:cs typeface="Gill Sans"/>
                <a:sym typeface="Gill Sans"/>
              </a:defRPr>
            </a:lvl6pPr>
            <a:lvl7pPr indent="0" lvl="6" marL="0" algn="r">
              <a:spcBef>
                <a:spcPts val="0"/>
              </a:spcBef>
              <a:buNone/>
              <a:defRPr>
                <a:latin typeface="Gill Sans"/>
                <a:ea typeface="Gill Sans"/>
                <a:cs typeface="Gill Sans"/>
                <a:sym typeface="Gill Sans"/>
              </a:defRPr>
            </a:lvl7pPr>
            <a:lvl8pPr indent="0" lvl="7" marL="0" algn="r">
              <a:spcBef>
                <a:spcPts val="0"/>
              </a:spcBef>
              <a:buNone/>
              <a:defRPr>
                <a:latin typeface="Gill Sans"/>
                <a:ea typeface="Gill Sans"/>
                <a:cs typeface="Gill Sans"/>
                <a:sym typeface="Gill Sans"/>
              </a:defRPr>
            </a:lvl8pPr>
            <a:lvl9pPr indent="0" lvl="8" marL="0" algn="r">
              <a:spcBef>
                <a:spcPts val="0"/>
              </a:spcBef>
              <a:buNone/>
              <a:defRPr>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b="0" i="0" sz="600" u="none" cap="none" strike="noStrike">
              <a:solidFill>
                <a:schemeClr val="accent3"/>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White 1 Content + Bottom Photo">
  <p:cSld name="Red/White 1 Content + Bottom Photo">
    <p:bg>
      <p:bgPr>
        <a:solidFill>
          <a:srgbClr val="FFFFFF"/>
        </a:solidFill>
      </p:bgPr>
    </p:bg>
    <p:spTree>
      <p:nvGrpSpPr>
        <p:cNvPr id="263" name="Shape 263"/>
        <p:cNvGrpSpPr/>
        <p:nvPr/>
      </p:nvGrpSpPr>
      <p:grpSpPr>
        <a:xfrm>
          <a:off x="0" y="0"/>
          <a:ext cx="0" cy="0"/>
          <a:chOff x="0" y="0"/>
          <a:chExt cx="0" cy="0"/>
        </a:xfrm>
      </p:grpSpPr>
      <p:sp>
        <p:nvSpPr>
          <p:cNvPr id="264" name="Google Shape;264;p46"/>
          <p:cNvSpPr/>
          <p:nvPr>
            <p:ph idx="2" type="pic"/>
          </p:nvPr>
        </p:nvSpPr>
        <p:spPr>
          <a:xfrm>
            <a:off x="203200" y="3429000"/>
            <a:ext cx="11785600" cy="3276600"/>
          </a:xfrm>
          <a:prstGeom prst="rect">
            <a:avLst/>
          </a:prstGeom>
          <a:noFill/>
          <a:ln>
            <a:noFill/>
          </a:ln>
        </p:spPr>
      </p:sp>
      <p:sp>
        <p:nvSpPr>
          <p:cNvPr id="265" name="Google Shape;265;p46"/>
          <p:cNvSpPr txBox="1"/>
          <p:nvPr>
            <p:ph idx="1" type="body"/>
          </p:nvPr>
        </p:nvSpPr>
        <p:spPr>
          <a:xfrm>
            <a:off x="914400" y="1600200"/>
            <a:ext cx="10363200" cy="1600200"/>
          </a:xfrm>
          <a:prstGeom prst="rect">
            <a:avLst/>
          </a:prstGeom>
          <a:noFill/>
          <a:ln>
            <a:noFill/>
          </a:ln>
        </p:spPr>
        <p:txBody>
          <a:bodyPr anchorCtr="0" anchor="t" bIns="45675" lIns="45675" spcFirstLastPara="1" rIns="45675" wrap="square" tIns="45675">
            <a:normAutofit/>
          </a:bodyPr>
          <a:lstStyle>
            <a:lvl1pPr indent="-355600" lvl="0" marL="457200" algn="l">
              <a:lnSpc>
                <a:spcPct val="100000"/>
              </a:lnSpc>
              <a:spcBef>
                <a:spcPts val="1200"/>
              </a:spcBef>
              <a:spcAft>
                <a:spcPts val="0"/>
              </a:spcAft>
              <a:buClr>
                <a:schemeClr val="accent3"/>
              </a:buClr>
              <a:buSzPts val="2000"/>
              <a:buChar char="•"/>
              <a:defRPr>
                <a:solidFill>
                  <a:schemeClr val="accent3"/>
                </a:solidFill>
                <a:latin typeface="Gill Sans"/>
                <a:ea typeface="Gill Sans"/>
                <a:cs typeface="Gill Sans"/>
                <a:sym typeface="Gill Sans"/>
              </a:defRPr>
            </a:lvl1pPr>
            <a:lvl2pPr indent="-355600" lvl="1" marL="914400" algn="l">
              <a:lnSpc>
                <a:spcPct val="100000"/>
              </a:lnSpc>
              <a:spcBef>
                <a:spcPts val="1200"/>
              </a:spcBef>
              <a:spcAft>
                <a:spcPts val="0"/>
              </a:spcAft>
              <a:buClr>
                <a:schemeClr val="accent3"/>
              </a:buClr>
              <a:buSzPts val="2000"/>
              <a:buChar char="–"/>
              <a:defRPr>
                <a:solidFill>
                  <a:schemeClr val="accent3"/>
                </a:solidFill>
                <a:latin typeface="Gill Sans"/>
                <a:ea typeface="Gill Sans"/>
                <a:cs typeface="Gill Sans"/>
                <a:sym typeface="Gill Sans"/>
              </a:defRPr>
            </a:lvl2pPr>
            <a:lvl3pPr indent="-355600" lvl="2" marL="1371600" algn="l">
              <a:lnSpc>
                <a:spcPct val="100000"/>
              </a:lnSpc>
              <a:spcBef>
                <a:spcPts val="1200"/>
              </a:spcBef>
              <a:spcAft>
                <a:spcPts val="0"/>
              </a:spcAft>
              <a:buClr>
                <a:schemeClr val="accent3"/>
              </a:buClr>
              <a:buSzPts val="2000"/>
              <a:buChar char="•"/>
              <a:defRPr>
                <a:solidFill>
                  <a:schemeClr val="accent3"/>
                </a:solidFill>
                <a:latin typeface="Gill Sans"/>
                <a:ea typeface="Gill Sans"/>
                <a:cs typeface="Gill Sans"/>
                <a:sym typeface="Gill Sans"/>
              </a:defRPr>
            </a:lvl3pPr>
            <a:lvl4pPr indent="-355600" lvl="3" marL="1828800" algn="l">
              <a:lnSpc>
                <a:spcPct val="100000"/>
              </a:lnSpc>
              <a:spcBef>
                <a:spcPts val="1200"/>
              </a:spcBef>
              <a:spcAft>
                <a:spcPts val="0"/>
              </a:spcAft>
              <a:buClr>
                <a:schemeClr val="accent3"/>
              </a:buClr>
              <a:buSzPts val="2000"/>
              <a:buChar char="–"/>
              <a:defRPr>
                <a:solidFill>
                  <a:schemeClr val="accent3"/>
                </a:solidFill>
                <a:latin typeface="Gill Sans"/>
                <a:ea typeface="Gill Sans"/>
                <a:cs typeface="Gill Sans"/>
                <a:sym typeface="Gill Sans"/>
              </a:defRPr>
            </a:lvl4pPr>
            <a:lvl5pPr indent="-355600" lvl="4" marL="2286000" algn="l">
              <a:lnSpc>
                <a:spcPct val="100000"/>
              </a:lnSpc>
              <a:spcBef>
                <a:spcPts val="1200"/>
              </a:spcBef>
              <a:spcAft>
                <a:spcPts val="0"/>
              </a:spcAft>
              <a:buClr>
                <a:schemeClr val="accent3"/>
              </a:buClr>
              <a:buSzPts val="2000"/>
              <a:buChar char="»"/>
              <a:defRPr>
                <a:solidFill>
                  <a:schemeClr val="accent3"/>
                </a:solidFill>
                <a:latin typeface="Gill Sans"/>
                <a:ea typeface="Gill Sans"/>
                <a:cs typeface="Gill Sans"/>
                <a:sym typeface="Gill Sans"/>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sp>
        <p:nvSpPr>
          <p:cNvPr id="266" name="Google Shape;266;p46"/>
          <p:cNvSpPr txBox="1"/>
          <p:nvPr>
            <p:ph type="title"/>
          </p:nvPr>
        </p:nvSpPr>
        <p:spPr>
          <a:xfrm>
            <a:off x="914805" y="457200"/>
            <a:ext cx="10363204" cy="914400"/>
          </a:xfrm>
          <a:prstGeom prst="rect">
            <a:avLst/>
          </a:prstGeom>
          <a:noFill/>
          <a:ln>
            <a:noFill/>
          </a:ln>
        </p:spPr>
        <p:txBody>
          <a:bodyPr anchorCtr="0" anchor="b" bIns="45675" lIns="45675" spcFirstLastPara="1" rIns="45675" wrap="square" tIns="45675">
            <a:normAutofit/>
          </a:bodyPr>
          <a:lstStyle>
            <a:lvl1pPr lvl="0" algn="l">
              <a:lnSpc>
                <a:spcPct val="100000"/>
              </a:lnSpc>
              <a:spcBef>
                <a:spcPts val="0"/>
              </a:spcBef>
              <a:spcAft>
                <a:spcPts val="0"/>
              </a:spcAft>
              <a:buClr>
                <a:schemeClr val="accent2"/>
              </a:buClr>
              <a:buSzPts val="2800"/>
              <a:buFont typeface="Gill Sans"/>
              <a:buNone/>
              <a:defRPr>
                <a:latin typeface="Gill Sans"/>
                <a:ea typeface="Gill Sans"/>
                <a:cs typeface="Gill Sans"/>
                <a:sym typeface="Gill Sans"/>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p:txBody>
      </p:sp>
      <p:sp>
        <p:nvSpPr>
          <p:cNvPr id="267" name="Google Shape;267;p46"/>
          <p:cNvSpPr txBox="1"/>
          <p:nvPr>
            <p:ph idx="3" type="body"/>
          </p:nvPr>
        </p:nvSpPr>
        <p:spPr>
          <a:xfrm rot="-5400000">
            <a:off x="10494086" y="4677488"/>
            <a:ext cx="2743205" cy="246225"/>
          </a:xfrm>
          <a:prstGeom prst="rect">
            <a:avLst/>
          </a:prstGeom>
          <a:noFill/>
          <a:ln>
            <a:noFill/>
          </a:ln>
        </p:spPr>
        <p:txBody>
          <a:bodyPr anchorCtr="0" anchor="t" bIns="45675" lIns="45675" spcFirstLastPara="1" rIns="45675" wrap="square" tIns="45675">
            <a:normAutofit/>
          </a:bodyPr>
          <a:lstStyle>
            <a:lvl1pPr indent="-342900" lvl="0" marL="457200" algn="l">
              <a:lnSpc>
                <a:spcPct val="100000"/>
              </a:lnSpc>
              <a:spcBef>
                <a:spcPts val="1200"/>
              </a:spcBef>
              <a:spcAft>
                <a:spcPts val="0"/>
              </a:spcAft>
              <a:buClr>
                <a:srgbClr val="635C5B"/>
              </a:buClr>
              <a:buSzPts val="1800"/>
              <a:buChar char="•"/>
              <a:defRPr/>
            </a:lvl1pPr>
            <a:lvl2pPr indent="-342900" lvl="1" marL="914400" algn="l">
              <a:lnSpc>
                <a:spcPct val="100000"/>
              </a:lnSpc>
              <a:spcBef>
                <a:spcPts val="1200"/>
              </a:spcBef>
              <a:spcAft>
                <a:spcPts val="0"/>
              </a:spcAft>
              <a:buClr>
                <a:srgbClr val="635C5B"/>
              </a:buClr>
              <a:buSzPts val="1800"/>
              <a:buChar char="–"/>
              <a:defRPr/>
            </a:lvl2pPr>
            <a:lvl3pPr indent="-342900" lvl="2" marL="1371600" algn="l">
              <a:lnSpc>
                <a:spcPct val="100000"/>
              </a:lnSpc>
              <a:spcBef>
                <a:spcPts val="1200"/>
              </a:spcBef>
              <a:spcAft>
                <a:spcPts val="0"/>
              </a:spcAft>
              <a:buClr>
                <a:srgbClr val="635C5B"/>
              </a:buClr>
              <a:buSzPts val="1800"/>
              <a:buChar char="•"/>
              <a:defRPr/>
            </a:lvl3pPr>
            <a:lvl4pPr indent="-342900" lvl="3" marL="1828800" algn="l">
              <a:lnSpc>
                <a:spcPct val="100000"/>
              </a:lnSpc>
              <a:spcBef>
                <a:spcPts val="1200"/>
              </a:spcBef>
              <a:spcAft>
                <a:spcPts val="0"/>
              </a:spcAft>
              <a:buClr>
                <a:srgbClr val="635C5B"/>
              </a:buClr>
              <a:buSzPts val="1800"/>
              <a:buChar char="–"/>
              <a:defRPr/>
            </a:lvl4pPr>
            <a:lvl5pPr indent="-342900" lvl="4" marL="2286000" algn="l">
              <a:lnSpc>
                <a:spcPct val="100000"/>
              </a:lnSpc>
              <a:spcBef>
                <a:spcPts val="1200"/>
              </a:spcBef>
              <a:spcAft>
                <a:spcPts val="0"/>
              </a:spcAft>
              <a:buClr>
                <a:srgbClr val="635C5B"/>
              </a:buClr>
              <a:buSzPts val="1800"/>
              <a:buChar char="»"/>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sp>
        <p:nvSpPr>
          <p:cNvPr id="268" name="Google Shape;268;p46"/>
          <p:cNvSpPr txBox="1"/>
          <p:nvPr>
            <p:ph idx="12" type="sldNum"/>
          </p:nvPr>
        </p:nvSpPr>
        <p:spPr>
          <a:xfrm>
            <a:off x="11808502" y="6523119"/>
            <a:ext cx="180299" cy="180299"/>
          </a:xfrm>
          <a:prstGeom prst="rect">
            <a:avLst/>
          </a:prstGeom>
          <a:noFill/>
          <a:ln>
            <a:noFill/>
          </a:ln>
        </p:spPr>
        <p:txBody>
          <a:bodyPr anchorCtr="0" anchor="ctr" bIns="45675" lIns="45675" spcFirstLastPara="1" rIns="45675" wrap="square" tIns="45675">
            <a:spAutoFit/>
          </a:bodyPr>
          <a:lstStyle>
            <a:lvl1pPr indent="0" lvl="0" marL="0" algn="r">
              <a:spcBef>
                <a:spcPts val="0"/>
              </a:spcBef>
              <a:buNone/>
              <a:defRPr>
                <a:solidFill>
                  <a:srgbClr val="FFFFFF"/>
                </a:solidFill>
                <a:latin typeface="Gill Sans"/>
                <a:ea typeface="Gill Sans"/>
                <a:cs typeface="Gill Sans"/>
                <a:sym typeface="Gill Sans"/>
              </a:defRPr>
            </a:lvl1pPr>
            <a:lvl2pPr indent="0" lvl="1" marL="0" algn="r">
              <a:spcBef>
                <a:spcPts val="0"/>
              </a:spcBef>
              <a:buNone/>
              <a:defRPr>
                <a:solidFill>
                  <a:srgbClr val="FFFFFF"/>
                </a:solidFill>
                <a:latin typeface="Gill Sans"/>
                <a:ea typeface="Gill Sans"/>
                <a:cs typeface="Gill Sans"/>
                <a:sym typeface="Gill Sans"/>
              </a:defRPr>
            </a:lvl2pPr>
            <a:lvl3pPr indent="0" lvl="2" marL="0" algn="r">
              <a:spcBef>
                <a:spcPts val="0"/>
              </a:spcBef>
              <a:buNone/>
              <a:defRPr>
                <a:solidFill>
                  <a:srgbClr val="FFFFFF"/>
                </a:solidFill>
                <a:latin typeface="Gill Sans"/>
                <a:ea typeface="Gill Sans"/>
                <a:cs typeface="Gill Sans"/>
                <a:sym typeface="Gill Sans"/>
              </a:defRPr>
            </a:lvl3pPr>
            <a:lvl4pPr indent="0" lvl="3" marL="0" algn="r">
              <a:spcBef>
                <a:spcPts val="0"/>
              </a:spcBef>
              <a:buNone/>
              <a:defRPr>
                <a:solidFill>
                  <a:srgbClr val="FFFFFF"/>
                </a:solidFill>
                <a:latin typeface="Gill Sans"/>
                <a:ea typeface="Gill Sans"/>
                <a:cs typeface="Gill Sans"/>
                <a:sym typeface="Gill Sans"/>
              </a:defRPr>
            </a:lvl4pPr>
            <a:lvl5pPr indent="0" lvl="4" marL="0" algn="r">
              <a:spcBef>
                <a:spcPts val="0"/>
              </a:spcBef>
              <a:buNone/>
              <a:defRPr>
                <a:solidFill>
                  <a:srgbClr val="FFFFFF"/>
                </a:solidFill>
                <a:latin typeface="Gill Sans"/>
                <a:ea typeface="Gill Sans"/>
                <a:cs typeface="Gill Sans"/>
                <a:sym typeface="Gill Sans"/>
              </a:defRPr>
            </a:lvl5pPr>
            <a:lvl6pPr indent="0" lvl="5" marL="0" algn="r">
              <a:spcBef>
                <a:spcPts val="0"/>
              </a:spcBef>
              <a:buNone/>
              <a:defRPr>
                <a:solidFill>
                  <a:srgbClr val="FFFFFF"/>
                </a:solidFill>
                <a:latin typeface="Gill Sans"/>
                <a:ea typeface="Gill Sans"/>
                <a:cs typeface="Gill Sans"/>
                <a:sym typeface="Gill Sans"/>
              </a:defRPr>
            </a:lvl6pPr>
            <a:lvl7pPr indent="0" lvl="6" marL="0" algn="r">
              <a:spcBef>
                <a:spcPts val="0"/>
              </a:spcBef>
              <a:buNone/>
              <a:defRPr>
                <a:solidFill>
                  <a:srgbClr val="FFFFFF"/>
                </a:solidFill>
                <a:latin typeface="Gill Sans"/>
                <a:ea typeface="Gill Sans"/>
                <a:cs typeface="Gill Sans"/>
                <a:sym typeface="Gill Sans"/>
              </a:defRPr>
            </a:lvl7pPr>
            <a:lvl8pPr indent="0" lvl="7" marL="0" algn="r">
              <a:spcBef>
                <a:spcPts val="0"/>
              </a:spcBef>
              <a:buNone/>
              <a:defRPr>
                <a:solidFill>
                  <a:srgbClr val="FFFFFF"/>
                </a:solidFill>
                <a:latin typeface="Gill Sans"/>
                <a:ea typeface="Gill Sans"/>
                <a:cs typeface="Gill Sans"/>
                <a:sym typeface="Gill Sans"/>
              </a:defRPr>
            </a:lvl8pPr>
            <a:lvl9pPr indent="0" lvl="8" marL="0" algn="r">
              <a:spcBef>
                <a:spcPts val="0"/>
              </a:spcBef>
              <a:buNone/>
              <a:defRPr>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b="0" i="0" sz="600" u="none" cap="none" strike="noStrik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Gray 1 Content">
  <p:cSld name="Red/Gray 1 Content">
    <p:spTree>
      <p:nvGrpSpPr>
        <p:cNvPr id="269" name="Shape 269"/>
        <p:cNvGrpSpPr/>
        <p:nvPr/>
      </p:nvGrpSpPr>
      <p:grpSpPr>
        <a:xfrm>
          <a:off x="0" y="0"/>
          <a:ext cx="0" cy="0"/>
          <a:chOff x="0" y="0"/>
          <a:chExt cx="0" cy="0"/>
        </a:xfrm>
      </p:grpSpPr>
      <p:sp>
        <p:nvSpPr>
          <p:cNvPr id="270" name="Google Shape;270;p47"/>
          <p:cNvSpPr txBox="1"/>
          <p:nvPr>
            <p:ph idx="1" type="body"/>
          </p:nvPr>
        </p:nvSpPr>
        <p:spPr>
          <a:xfrm>
            <a:off x="914400" y="1600200"/>
            <a:ext cx="10363200" cy="4572000"/>
          </a:xfrm>
          <a:prstGeom prst="rect">
            <a:avLst/>
          </a:prstGeom>
          <a:noFill/>
          <a:ln>
            <a:noFill/>
          </a:ln>
        </p:spPr>
        <p:txBody>
          <a:bodyPr anchorCtr="0" anchor="t" bIns="45675" lIns="45675" spcFirstLastPara="1" rIns="45675" wrap="square" tIns="45675">
            <a:normAutofit/>
          </a:bodyPr>
          <a:lstStyle>
            <a:lvl1pPr indent="-355600" lvl="0" marL="457200" algn="l">
              <a:lnSpc>
                <a:spcPct val="100000"/>
              </a:lnSpc>
              <a:spcBef>
                <a:spcPts val="1200"/>
              </a:spcBef>
              <a:spcAft>
                <a:spcPts val="0"/>
              </a:spcAft>
              <a:buClr>
                <a:srgbClr val="635C5B"/>
              </a:buClr>
              <a:buSzPts val="2000"/>
              <a:buChar char="•"/>
              <a:defRPr>
                <a:latin typeface="Gill Sans"/>
                <a:ea typeface="Gill Sans"/>
                <a:cs typeface="Gill Sans"/>
                <a:sym typeface="Gill Sans"/>
              </a:defRPr>
            </a:lvl1pPr>
            <a:lvl2pPr indent="-355600" lvl="1" marL="914400" algn="l">
              <a:lnSpc>
                <a:spcPct val="100000"/>
              </a:lnSpc>
              <a:spcBef>
                <a:spcPts val="1200"/>
              </a:spcBef>
              <a:spcAft>
                <a:spcPts val="0"/>
              </a:spcAft>
              <a:buClr>
                <a:srgbClr val="635C5B"/>
              </a:buClr>
              <a:buSzPts val="2000"/>
              <a:buChar char="–"/>
              <a:defRPr>
                <a:latin typeface="Gill Sans"/>
                <a:ea typeface="Gill Sans"/>
                <a:cs typeface="Gill Sans"/>
                <a:sym typeface="Gill Sans"/>
              </a:defRPr>
            </a:lvl2pPr>
            <a:lvl3pPr indent="-355600" lvl="2" marL="1371600" algn="l">
              <a:lnSpc>
                <a:spcPct val="100000"/>
              </a:lnSpc>
              <a:spcBef>
                <a:spcPts val="1200"/>
              </a:spcBef>
              <a:spcAft>
                <a:spcPts val="0"/>
              </a:spcAft>
              <a:buClr>
                <a:srgbClr val="635C5B"/>
              </a:buClr>
              <a:buSzPts val="2000"/>
              <a:buChar char="•"/>
              <a:defRPr>
                <a:latin typeface="Gill Sans"/>
                <a:ea typeface="Gill Sans"/>
                <a:cs typeface="Gill Sans"/>
                <a:sym typeface="Gill Sans"/>
              </a:defRPr>
            </a:lvl3pPr>
            <a:lvl4pPr indent="-355600" lvl="3" marL="1828800" algn="l">
              <a:lnSpc>
                <a:spcPct val="100000"/>
              </a:lnSpc>
              <a:spcBef>
                <a:spcPts val="1200"/>
              </a:spcBef>
              <a:spcAft>
                <a:spcPts val="0"/>
              </a:spcAft>
              <a:buClr>
                <a:srgbClr val="635C5B"/>
              </a:buClr>
              <a:buSzPts val="2000"/>
              <a:buChar char="–"/>
              <a:defRPr>
                <a:latin typeface="Gill Sans"/>
                <a:ea typeface="Gill Sans"/>
                <a:cs typeface="Gill Sans"/>
                <a:sym typeface="Gill Sans"/>
              </a:defRPr>
            </a:lvl4pPr>
            <a:lvl5pPr indent="-355600" lvl="4" marL="2286000" algn="l">
              <a:lnSpc>
                <a:spcPct val="100000"/>
              </a:lnSpc>
              <a:spcBef>
                <a:spcPts val="1200"/>
              </a:spcBef>
              <a:spcAft>
                <a:spcPts val="0"/>
              </a:spcAft>
              <a:buClr>
                <a:srgbClr val="635C5B"/>
              </a:buClr>
              <a:buSzPts val="2000"/>
              <a:buChar char="»"/>
              <a:defRPr>
                <a:latin typeface="Gill Sans"/>
                <a:ea typeface="Gill Sans"/>
                <a:cs typeface="Gill Sans"/>
                <a:sym typeface="Gill Sans"/>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sp>
        <p:nvSpPr>
          <p:cNvPr id="271" name="Google Shape;271;p47"/>
          <p:cNvSpPr txBox="1"/>
          <p:nvPr>
            <p:ph type="title"/>
          </p:nvPr>
        </p:nvSpPr>
        <p:spPr>
          <a:xfrm>
            <a:off x="914805" y="457200"/>
            <a:ext cx="10363204" cy="914400"/>
          </a:xfrm>
          <a:prstGeom prst="rect">
            <a:avLst/>
          </a:prstGeom>
          <a:noFill/>
          <a:ln>
            <a:noFill/>
          </a:ln>
        </p:spPr>
        <p:txBody>
          <a:bodyPr anchorCtr="0" anchor="b" bIns="45675" lIns="45675" spcFirstLastPara="1" rIns="45675" wrap="square" tIns="45675">
            <a:normAutofit/>
          </a:bodyPr>
          <a:lstStyle>
            <a:lvl1pPr lvl="0" algn="l">
              <a:lnSpc>
                <a:spcPct val="100000"/>
              </a:lnSpc>
              <a:spcBef>
                <a:spcPts val="0"/>
              </a:spcBef>
              <a:spcAft>
                <a:spcPts val="0"/>
              </a:spcAft>
              <a:buClr>
                <a:schemeClr val="accent2"/>
              </a:buClr>
              <a:buSzPts val="2800"/>
              <a:buFont typeface="Gill Sans"/>
              <a:buNone/>
              <a:defRPr>
                <a:latin typeface="Gill Sans"/>
                <a:ea typeface="Gill Sans"/>
                <a:cs typeface="Gill Sans"/>
                <a:sym typeface="Gill Sans"/>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p:txBody>
      </p:sp>
      <p:sp>
        <p:nvSpPr>
          <p:cNvPr id="272" name="Google Shape;272;p47"/>
          <p:cNvSpPr txBox="1"/>
          <p:nvPr>
            <p:ph idx="12" type="sldNum"/>
          </p:nvPr>
        </p:nvSpPr>
        <p:spPr>
          <a:xfrm>
            <a:off x="11808502" y="6523119"/>
            <a:ext cx="180299" cy="180299"/>
          </a:xfrm>
          <a:prstGeom prst="rect">
            <a:avLst/>
          </a:prstGeom>
          <a:noFill/>
          <a:ln>
            <a:noFill/>
          </a:ln>
        </p:spPr>
        <p:txBody>
          <a:bodyPr anchorCtr="0" anchor="ctr" bIns="45675" lIns="45675" spcFirstLastPara="1" rIns="45675" wrap="square" tIns="45675">
            <a:spAutoFit/>
          </a:bodyPr>
          <a:lstStyle>
            <a:lvl1pPr indent="0" lvl="0" marL="0" algn="r">
              <a:spcBef>
                <a:spcPts val="0"/>
              </a:spcBef>
              <a:buNone/>
              <a:defRPr>
                <a:latin typeface="Gill Sans"/>
                <a:ea typeface="Gill Sans"/>
                <a:cs typeface="Gill Sans"/>
                <a:sym typeface="Gill Sans"/>
              </a:defRPr>
            </a:lvl1pPr>
            <a:lvl2pPr indent="0" lvl="1" marL="0" algn="r">
              <a:spcBef>
                <a:spcPts val="0"/>
              </a:spcBef>
              <a:buNone/>
              <a:defRPr>
                <a:latin typeface="Gill Sans"/>
                <a:ea typeface="Gill Sans"/>
                <a:cs typeface="Gill Sans"/>
                <a:sym typeface="Gill Sans"/>
              </a:defRPr>
            </a:lvl2pPr>
            <a:lvl3pPr indent="0" lvl="2" marL="0" algn="r">
              <a:spcBef>
                <a:spcPts val="0"/>
              </a:spcBef>
              <a:buNone/>
              <a:defRPr>
                <a:latin typeface="Gill Sans"/>
                <a:ea typeface="Gill Sans"/>
                <a:cs typeface="Gill Sans"/>
                <a:sym typeface="Gill Sans"/>
              </a:defRPr>
            </a:lvl3pPr>
            <a:lvl4pPr indent="0" lvl="3" marL="0" algn="r">
              <a:spcBef>
                <a:spcPts val="0"/>
              </a:spcBef>
              <a:buNone/>
              <a:defRPr>
                <a:latin typeface="Gill Sans"/>
                <a:ea typeface="Gill Sans"/>
                <a:cs typeface="Gill Sans"/>
                <a:sym typeface="Gill Sans"/>
              </a:defRPr>
            </a:lvl4pPr>
            <a:lvl5pPr indent="0" lvl="4" marL="0" algn="r">
              <a:spcBef>
                <a:spcPts val="0"/>
              </a:spcBef>
              <a:buNone/>
              <a:defRPr>
                <a:latin typeface="Gill Sans"/>
                <a:ea typeface="Gill Sans"/>
                <a:cs typeface="Gill Sans"/>
                <a:sym typeface="Gill Sans"/>
              </a:defRPr>
            </a:lvl5pPr>
            <a:lvl6pPr indent="0" lvl="5" marL="0" algn="r">
              <a:spcBef>
                <a:spcPts val="0"/>
              </a:spcBef>
              <a:buNone/>
              <a:defRPr>
                <a:latin typeface="Gill Sans"/>
                <a:ea typeface="Gill Sans"/>
                <a:cs typeface="Gill Sans"/>
                <a:sym typeface="Gill Sans"/>
              </a:defRPr>
            </a:lvl6pPr>
            <a:lvl7pPr indent="0" lvl="6" marL="0" algn="r">
              <a:spcBef>
                <a:spcPts val="0"/>
              </a:spcBef>
              <a:buNone/>
              <a:defRPr>
                <a:latin typeface="Gill Sans"/>
                <a:ea typeface="Gill Sans"/>
                <a:cs typeface="Gill Sans"/>
                <a:sym typeface="Gill Sans"/>
              </a:defRPr>
            </a:lvl7pPr>
            <a:lvl8pPr indent="0" lvl="7" marL="0" algn="r">
              <a:spcBef>
                <a:spcPts val="0"/>
              </a:spcBef>
              <a:buNone/>
              <a:defRPr>
                <a:latin typeface="Gill Sans"/>
                <a:ea typeface="Gill Sans"/>
                <a:cs typeface="Gill Sans"/>
                <a:sym typeface="Gill Sans"/>
              </a:defRPr>
            </a:lvl8pPr>
            <a:lvl9pPr indent="0" lvl="8" marL="0" algn="r">
              <a:spcBef>
                <a:spcPts val="0"/>
              </a:spcBef>
              <a:buNone/>
              <a:defRPr>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b="0" i="0" sz="600" u="none" cap="none" strike="noStrike">
              <a:solidFill>
                <a:schemeClr val="accent3"/>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solidFill>
          <a:srgbClr val="FFFFFF"/>
        </a:solidFill>
      </p:bgPr>
    </p:bg>
    <p:spTree>
      <p:nvGrpSpPr>
        <p:cNvPr id="273" name="Shape 273"/>
        <p:cNvGrpSpPr/>
        <p:nvPr/>
      </p:nvGrpSpPr>
      <p:grpSpPr>
        <a:xfrm>
          <a:off x="0" y="0"/>
          <a:ext cx="0" cy="0"/>
          <a:chOff x="0" y="0"/>
          <a:chExt cx="0" cy="0"/>
        </a:xfrm>
      </p:grpSpPr>
      <p:sp>
        <p:nvSpPr>
          <p:cNvPr id="274" name="Google Shape;274;p48"/>
          <p:cNvSpPr/>
          <p:nvPr/>
        </p:nvSpPr>
        <p:spPr>
          <a:xfrm>
            <a:off x="3174" y="6400800"/>
            <a:ext cx="12188830" cy="457200"/>
          </a:xfrm>
          <a:prstGeom prst="rect">
            <a:avLst/>
          </a:prstGeom>
          <a:solidFill>
            <a:schemeClr val="accent1"/>
          </a:solidFill>
          <a:ln>
            <a:noFill/>
          </a:ln>
        </p:spPr>
        <p:txBody>
          <a:bodyPr anchorCtr="0" anchor="t" bIns="45700" lIns="45700" spcFirstLastPara="1" rIns="45700"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75" name="Google Shape;275;p48"/>
          <p:cNvSpPr/>
          <p:nvPr/>
        </p:nvSpPr>
        <p:spPr>
          <a:xfrm>
            <a:off x="3175" y="6400800"/>
            <a:ext cx="12188825" cy="457200"/>
          </a:xfrm>
          <a:prstGeom prst="rect">
            <a:avLst/>
          </a:prstGeom>
          <a:solidFill>
            <a:schemeClr val="accent1"/>
          </a:solidFill>
          <a:ln>
            <a:noFill/>
          </a:ln>
        </p:spPr>
        <p:txBody>
          <a:bodyPr anchorCtr="0" anchor="t" bIns="45700" lIns="45700" spcFirstLastPara="1" rIns="45700"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76" name="Google Shape;276;p48"/>
          <p:cNvSpPr txBox="1"/>
          <p:nvPr>
            <p:ph type="title"/>
          </p:nvPr>
        </p:nvSpPr>
        <p:spPr>
          <a:xfrm>
            <a:off x="1097280" y="758951"/>
            <a:ext cx="10058401" cy="3566163"/>
          </a:xfrm>
          <a:prstGeom prst="rect">
            <a:avLst/>
          </a:prstGeom>
          <a:noFill/>
          <a:ln>
            <a:noFill/>
          </a:ln>
        </p:spPr>
        <p:txBody>
          <a:bodyPr anchorCtr="0" anchor="b" bIns="45700" lIns="45700" spcFirstLastPara="1" rIns="45700" wrap="square" tIns="45700">
            <a:normAutofit/>
          </a:bodyPr>
          <a:lstStyle>
            <a:lvl1pPr lvl="0" algn="l">
              <a:lnSpc>
                <a:spcPct val="90000"/>
              </a:lnSpc>
              <a:spcBef>
                <a:spcPts val="0"/>
              </a:spcBef>
              <a:spcAft>
                <a:spcPts val="0"/>
              </a:spcAft>
              <a:buClr>
                <a:srgbClr val="262626"/>
              </a:buClr>
              <a:buSzPts val="8000"/>
              <a:buFont typeface="Avenir"/>
              <a:buNone/>
              <a:defRPr sz="8000">
                <a:solidFill>
                  <a:srgbClr val="262626"/>
                </a:solidFill>
                <a:latin typeface="Avenir"/>
                <a:ea typeface="Avenir"/>
                <a:cs typeface="Avenir"/>
                <a:sym typeface="Avenir"/>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p:txBody>
      </p:sp>
      <p:sp>
        <p:nvSpPr>
          <p:cNvPr id="277" name="Google Shape;277;p48"/>
          <p:cNvSpPr txBox="1"/>
          <p:nvPr>
            <p:ph idx="1" type="body"/>
          </p:nvPr>
        </p:nvSpPr>
        <p:spPr>
          <a:xfrm>
            <a:off x="1100050" y="4645152"/>
            <a:ext cx="10058401" cy="1143003"/>
          </a:xfrm>
          <a:prstGeom prst="rect">
            <a:avLst/>
          </a:prstGeom>
          <a:noFill/>
          <a:ln>
            <a:noFill/>
          </a:ln>
        </p:spPr>
        <p:txBody>
          <a:bodyPr anchorCtr="0" anchor="t" bIns="45700" lIns="45700" spcFirstLastPara="1" rIns="45700" wrap="square" tIns="45700">
            <a:normAutofit/>
          </a:bodyPr>
          <a:lstStyle>
            <a:lvl1pPr indent="-228600" lvl="0" marL="457200" algn="l">
              <a:lnSpc>
                <a:spcPct val="110000"/>
              </a:lnSpc>
              <a:spcBef>
                <a:spcPts val="1200"/>
              </a:spcBef>
              <a:spcAft>
                <a:spcPts val="0"/>
              </a:spcAft>
              <a:buClr>
                <a:srgbClr val="000000"/>
              </a:buClr>
              <a:buSzPts val="2400"/>
              <a:buFont typeface="Avenir"/>
              <a:buNone/>
              <a:defRPr sz="2400" cap="none">
                <a:solidFill>
                  <a:srgbClr val="000000"/>
                </a:solidFill>
                <a:latin typeface="Avenir"/>
                <a:ea typeface="Avenir"/>
                <a:cs typeface="Avenir"/>
                <a:sym typeface="Avenir"/>
              </a:defRPr>
            </a:lvl1pPr>
            <a:lvl2pPr indent="-228600" lvl="1" marL="914400" algn="l">
              <a:lnSpc>
                <a:spcPct val="110000"/>
              </a:lnSpc>
              <a:spcBef>
                <a:spcPts val="1200"/>
              </a:spcBef>
              <a:spcAft>
                <a:spcPts val="0"/>
              </a:spcAft>
              <a:buClr>
                <a:srgbClr val="000000"/>
              </a:buClr>
              <a:buSzPts val="2400"/>
              <a:buFont typeface="Avenir"/>
              <a:buNone/>
              <a:defRPr sz="2400" cap="none">
                <a:solidFill>
                  <a:srgbClr val="000000"/>
                </a:solidFill>
                <a:latin typeface="Avenir"/>
                <a:ea typeface="Avenir"/>
                <a:cs typeface="Avenir"/>
                <a:sym typeface="Avenir"/>
              </a:defRPr>
            </a:lvl2pPr>
            <a:lvl3pPr indent="-228600" lvl="2" marL="1371600" algn="l">
              <a:lnSpc>
                <a:spcPct val="110000"/>
              </a:lnSpc>
              <a:spcBef>
                <a:spcPts val="1200"/>
              </a:spcBef>
              <a:spcAft>
                <a:spcPts val="0"/>
              </a:spcAft>
              <a:buClr>
                <a:srgbClr val="000000"/>
              </a:buClr>
              <a:buSzPts val="2400"/>
              <a:buFont typeface="Avenir"/>
              <a:buNone/>
              <a:defRPr sz="2400" cap="none">
                <a:solidFill>
                  <a:srgbClr val="000000"/>
                </a:solidFill>
                <a:latin typeface="Avenir"/>
                <a:ea typeface="Avenir"/>
                <a:cs typeface="Avenir"/>
                <a:sym typeface="Avenir"/>
              </a:defRPr>
            </a:lvl3pPr>
            <a:lvl4pPr indent="-228600" lvl="3" marL="1828800" algn="l">
              <a:lnSpc>
                <a:spcPct val="110000"/>
              </a:lnSpc>
              <a:spcBef>
                <a:spcPts val="1200"/>
              </a:spcBef>
              <a:spcAft>
                <a:spcPts val="0"/>
              </a:spcAft>
              <a:buClr>
                <a:srgbClr val="000000"/>
              </a:buClr>
              <a:buSzPts val="2400"/>
              <a:buFont typeface="Avenir"/>
              <a:buNone/>
              <a:defRPr sz="2400" cap="none">
                <a:solidFill>
                  <a:srgbClr val="000000"/>
                </a:solidFill>
                <a:latin typeface="Avenir"/>
                <a:ea typeface="Avenir"/>
                <a:cs typeface="Avenir"/>
                <a:sym typeface="Avenir"/>
              </a:defRPr>
            </a:lvl4pPr>
            <a:lvl5pPr indent="-228600" lvl="4" marL="2286000" algn="l">
              <a:lnSpc>
                <a:spcPct val="110000"/>
              </a:lnSpc>
              <a:spcBef>
                <a:spcPts val="1200"/>
              </a:spcBef>
              <a:spcAft>
                <a:spcPts val="0"/>
              </a:spcAft>
              <a:buClr>
                <a:srgbClr val="000000"/>
              </a:buClr>
              <a:buSzPts val="2400"/>
              <a:buFont typeface="Avenir"/>
              <a:buNone/>
              <a:defRPr sz="2400" cap="none">
                <a:solidFill>
                  <a:srgbClr val="000000"/>
                </a:solidFill>
                <a:latin typeface="Avenir"/>
                <a:ea typeface="Avenir"/>
                <a:cs typeface="Avenir"/>
                <a:sym typeface="Avenir"/>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cxnSp>
        <p:nvCxnSpPr>
          <p:cNvPr id="278" name="Google Shape;278;p48"/>
          <p:cNvCxnSpPr/>
          <p:nvPr/>
        </p:nvCxnSpPr>
        <p:spPr>
          <a:xfrm>
            <a:off x="1207657" y="4474741"/>
            <a:ext cx="9875523" cy="1"/>
          </a:xfrm>
          <a:prstGeom prst="straightConnector1">
            <a:avLst/>
          </a:prstGeom>
          <a:noFill/>
          <a:ln cap="flat" cmpd="sng" w="12700">
            <a:solidFill>
              <a:srgbClr val="404040"/>
            </a:solidFill>
            <a:prstDash val="solid"/>
            <a:round/>
            <a:headEnd len="sm" w="sm" type="none"/>
            <a:tailEnd len="sm" w="sm" type="none"/>
          </a:ln>
        </p:spPr>
      </p:cxnSp>
      <p:sp>
        <p:nvSpPr>
          <p:cNvPr id="279" name="Google Shape;279;p48"/>
          <p:cNvSpPr txBox="1"/>
          <p:nvPr>
            <p:ph idx="12" type="sldNum"/>
          </p:nvPr>
        </p:nvSpPr>
        <p:spPr>
          <a:xfrm>
            <a:off x="10993580" y="6446839"/>
            <a:ext cx="358409" cy="370837"/>
          </a:xfrm>
          <a:prstGeom prst="rect">
            <a:avLst/>
          </a:prstGeom>
          <a:noFill/>
          <a:ln>
            <a:noFill/>
          </a:ln>
        </p:spPr>
        <p:txBody>
          <a:bodyPr anchorCtr="0" anchor="t" bIns="45700" lIns="45700" spcFirstLastPara="1" rIns="45700" wrap="square" tIns="45700">
            <a:spAutoFit/>
          </a:bodyPr>
          <a:lstStyle>
            <a:lvl1pPr indent="0" lvl="0" marL="0" algn="l">
              <a:spcBef>
                <a:spcPts val="0"/>
              </a:spcBef>
              <a:buNone/>
              <a:defRPr sz="1800">
                <a:solidFill>
                  <a:srgbClr val="FFFFFF"/>
                </a:solidFill>
              </a:defRPr>
            </a:lvl1pPr>
            <a:lvl2pPr indent="0" lvl="1" marL="0" algn="l">
              <a:spcBef>
                <a:spcPts val="0"/>
              </a:spcBef>
              <a:buNone/>
              <a:defRPr sz="1800">
                <a:solidFill>
                  <a:srgbClr val="FFFFFF"/>
                </a:solidFill>
              </a:defRPr>
            </a:lvl2pPr>
            <a:lvl3pPr indent="0" lvl="2" marL="0" algn="l">
              <a:spcBef>
                <a:spcPts val="0"/>
              </a:spcBef>
              <a:buNone/>
              <a:defRPr sz="1800">
                <a:solidFill>
                  <a:srgbClr val="FFFFFF"/>
                </a:solidFill>
              </a:defRPr>
            </a:lvl3pPr>
            <a:lvl4pPr indent="0" lvl="3" marL="0" algn="l">
              <a:spcBef>
                <a:spcPts val="0"/>
              </a:spcBef>
              <a:buNone/>
              <a:defRPr sz="1800">
                <a:solidFill>
                  <a:srgbClr val="FFFFFF"/>
                </a:solidFill>
              </a:defRPr>
            </a:lvl4pPr>
            <a:lvl5pPr indent="0" lvl="4" marL="0" algn="l">
              <a:spcBef>
                <a:spcPts val="0"/>
              </a:spcBef>
              <a:buNone/>
              <a:defRPr sz="1800">
                <a:solidFill>
                  <a:srgbClr val="FFFFFF"/>
                </a:solidFill>
              </a:defRPr>
            </a:lvl5pPr>
            <a:lvl6pPr indent="0" lvl="5" marL="0" algn="l">
              <a:spcBef>
                <a:spcPts val="0"/>
              </a:spcBef>
              <a:buNone/>
              <a:defRPr sz="1800">
                <a:solidFill>
                  <a:srgbClr val="FFFFFF"/>
                </a:solidFill>
              </a:defRPr>
            </a:lvl6pPr>
            <a:lvl7pPr indent="0" lvl="6" marL="0" algn="l">
              <a:spcBef>
                <a:spcPts val="0"/>
              </a:spcBef>
              <a:buNone/>
              <a:defRPr sz="1800">
                <a:solidFill>
                  <a:srgbClr val="FFFFFF"/>
                </a:solidFill>
              </a:defRPr>
            </a:lvl7pPr>
            <a:lvl8pPr indent="0" lvl="7" marL="0" algn="l">
              <a:spcBef>
                <a:spcPts val="0"/>
              </a:spcBef>
              <a:buNone/>
              <a:defRPr sz="1800">
                <a:solidFill>
                  <a:srgbClr val="FFFFFF"/>
                </a:solidFill>
              </a:defRPr>
            </a:lvl8pPr>
            <a:lvl9pPr indent="0" lvl="8" marL="0" algn="l">
              <a:spcBef>
                <a:spcPts val="0"/>
              </a:spcBef>
              <a:buNone/>
              <a:defRPr sz="1800">
                <a:solidFill>
                  <a:srgbClr val="FFFFFF"/>
                </a:solidFill>
              </a:defRPr>
            </a:lvl9pPr>
          </a:lstStyle>
          <a:p>
            <a:pPr indent="0" lvl="0" marL="0" rtl="0" algn="l">
              <a:spcBef>
                <a:spcPts val="0"/>
              </a:spcBef>
              <a:spcAft>
                <a:spcPts val="0"/>
              </a:spcAft>
              <a:buNone/>
            </a:pPr>
            <a:fld id="{00000000-1234-1234-1234-123412341234}" type="slidenum">
              <a:rPr lang="en-US"/>
              <a:t>‹#›</a:t>
            </a:fld>
            <a:endParaRPr b="0" i="0" u="none" cap="none" strike="noStrike">
              <a:latin typeface="Gill Sans"/>
              <a:ea typeface="Gill Sans"/>
              <a:cs typeface="Gill Sans"/>
              <a:sym typeface="Gill San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p:bg>
      <p:bgPr>
        <a:solidFill>
          <a:srgbClr val="FFFFFF"/>
        </a:solidFill>
      </p:bgPr>
    </p:bg>
    <p:spTree>
      <p:nvGrpSpPr>
        <p:cNvPr id="280" name="Shape 280"/>
        <p:cNvGrpSpPr/>
        <p:nvPr/>
      </p:nvGrpSpPr>
      <p:grpSpPr>
        <a:xfrm>
          <a:off x="0" y="0"/>
          <a:ext cx="0" cy="0"/>
          <a:chOff x="0" y="0"/>
          <a:chExt cx="0" cy="0"/>
        </a:xfrm>
      </p:grpSpPr>
      <p:sp>
        <p:nvSpPr>
          <p:cNvPr id="281" name="Google Shape;281;p49"/>
          <p:cNvSpPr/>
          <p:nvPr/>
        </p:nvSpPr>
        <p:spPr>
          <a:xfrm>
            <a:off x="3174" y="6400800"/>
            <a:ext cx="12188830" cy="457200"/>
          </a:xfrm>
          <a:prstGeom prst="rect">
            <a:avLst/>
          </a:prstGeom>
          <a:solidFill>
            <a:schemeClr val="accent1"/>
          </a:solidFill>
          <a:ln>
            <a:noFill/>
          </a:ln>
        </p:spPr>
        <p:txBody>
          <a:bodyPr anchorCtr="0" anchor="t" bIns="45700" lIns="45700" spcFirstLastPara="1" rIns="45700"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82" name="Google Shape;282;p49"/>
          <p:cNvSpPr txBox="1"/>
          <p:nvPr>
            <p:ph type="title"/>
          </p:nvPr>
        </p:nvSpPr>
        <p:spPr>
          <a:xfrm>
            <a:off x="1097280" y="286605"/>
            <a:ext cx="10058401" cy="1450758"/>
          </a:xfrm>
          <a:prstGeom prst="rect">
            <a:avLst/>
          </a:prstGeom>
          <a:noFill/>
          <a:ln>
            <a:noFill/>
          </a:ln>
        </p:spPr>
        <p:txBody>
          <a:bodyPr anchorCtr="0" anchor="b" bIns="45700" lIns="45700" spcFirstLastPara="1" rIns="45700" wrap="square" tIns="45700">
            <a:normAutofit/>
          </a:bodyPr>
          <a:lstStyle>
            <a:lvl1pPr lvl="0" algn="l">
              <a:lnSpc>
                <a:spcPct val="90000"/>
              </a:lnSpc>
              <a:spcBef>
                <a:spcPts val="0"/>
              </a:spcBef>
              <a:spcAft>
                <a:spcPts val="0"/>
              </a:spcAft>
              <a:buClr>
                <a:srgbClr val="404040"/>
              </a:buClr>
              <a:buSzPts val="4700"/>
              <a:buFont typeface="Avenir"/>
              <a:buNone/>
              <a:defRPr sz="4700">
                <a:solidFill>
                  <a:srgbClr val="404040"/>
                </a:solidFill>
                <a:latin typeface="Avenir"/>
                <a:ea typeface="Avenir"/>
                <a:cs typeface="Avenir"/>
                <a:sym typeface="Avenir"/>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p:txBody>
      </p:sp>
      <p:sp>
        <p:nvSpPr>
          <p:cNvPr id="283" name="Google Shape;283;p49"/>
          <p:cNvSpPr txBox="1"/>
          <p:nvPr>
            <p:ph idx="1" type="body"/>
          </p:nvPr>
        </p:nvSpPr>
        <p:spPr>
          <a:xfrm>
            <a:off x="1097280" y="2108200"/>
            <a:ext cx="10058401" cy="3760896"/>
          </a:xfrm>
          <a:prstGeom prst="rect">
            <a:avLst/>
          </a:prstGeom>
          <a:noFill/>
          <a:ln>
            <a:noFill/>
          </a:ln>
        </p:spPr>
        <p:txBody>
          <a:bodyPr anchorCtr="0" anchor="t" bIns="0" lIns="0" spcFirstLastPara="1" rIns="0" wrap="square" tIns="0">
            <a:normAutofit/>
          </a:bodyPr>
          <a:lstStyle>
            <a:lvl1pPr indent="-355600" lvl="0" marL="457200" algn="l">
              <a:lnSpc>
                <a:spcPct val="110000"/>
              </a:lnSpc>
              <a:spcBef>
                <a:spcPts val="1200"/>
              </a:spcBef>
              <a:spcAft>
                <a:spcPts val="0"/>
              </a:spcAft>
              <a:buClr>
                <a:srgbClr val="29A8E7"/>
              </a:buClr>
              <a:buSzPts val="2000"/>
              <a:buFont typeface="Calibri"/>
              <a:buChar char=" "/>
              <a:defRPr>
                <a:solidFill>
                  <a:srgbClr val="404040"/>
                </a:solidFill>
                <a:latin typeface="Avenir"/>
                <a:ea typeface="Avenir"/>
                <a:cs typeface="Avenir"/>
                <a:sym typeface="Avenir"/>
              </a:defRPr>
            </a:lvl1pPr>
            <a:lvl2pPr indent="-355600" lvl="1" marL="914400" algn="l">
              <a:lnSpc>
                <a:spcPct val="110000"/>
              </a:lnSpc>
              <a:spcBef>
                <a:spcPts val="1200"/>
              </a:spcBef>
              <a:spcAft>
                <a:spcPts val="0"/>
              </a:spcAft>
              <a:buClr>
                <a:srgbClr val="29A8E7"/>
              </a:buClr>
              <a:buSzPts val="2000"/>
              <a:buFont typeface="Calibri"/>
              <a:buChar char="◦"/>
              <a:defRPr>
                <a:solidFill>
                  <a:srgbClr val="404040"/>
                </a:solidFill>
                <a:latin typeface="Avenir"/>
                <a:ea typeface="Avenir"/>
                <a:cs typeface="Avenir"/>
                <a:sym typeface="Avenir"/>
              </a:defRPr>
            </a:lvl2pPr>
            <a:lvl3pPr indent="-355600" lvl="2" marL="1371600" algn="l">
              <a:lnSpc>
                <a:spcPct val="110000"/>
              </a:lnSpc>
              <a:spcBef>
                <a:spcPts val="1200"/>
              </a:spcBef>
              <a:spcAft>
                <a:spcPts val="0"/>
              </a:spcAft>
              <a:buClr>
                <a:srgbClr val="29A8E7"/>
              </a:buClr>
              <a:buSzPts val="2000"/>
              <a:buFont typeface="Calibri"/>
              <a:buChar char="◦"/>
              <a:defRPr>
                <a:solidFill>
                  <a:srgbClr val="404040"/>
                </a:solidFill>
                <a:latin typeface="Avenir"/>
                <a:ea typeface="Avenir"/>
                <a:cs typeface="Avenir"/>
                <a:sym typeface="Avenir"/>
              </a:defRPr>
            </a:lvl3pPr>
            <a:lvl4pPr indent="-355600" lvl="3" marL="1828800" algn="l">
              <a:lnSpc>
                <a:spcPct val="110000"/>
              </a:lnSpc>
              <a:spcBef>
                <a:spcPts val="1200"/>
              </a:spcBef>
              <a:spcAft>
                <a:spcPts val="0"/>
              </a:spcAft>
              <a:buClr>
                <a:srgbClr val="29A8E7"/>
              </a:buClr>
              <a:buSzPts val="2000"/>
              <a:buFont typeface="Calibri"/>
              <a:buChar char="◦"/>
              <a:defRPr>
                <a:solidFill>
                  <a:srgbClr val="404040"/>
                </a:solidFill>
                <a:latin typeface="Avenir"/>
                <a:ea typeface="Avenir"/>
                <a:cs typeface="Avenir"/>
                <a:sym typeface="Avenir"/>
              </a:defRPr>
            </a:lvl4pPr>
            <a:lvl5pPr indent="-355600" lvl="4" marL="2286000" algn="l">
              <a:lnSpc>
                <a:spcPct val="110000"/>
              </a:lnSpc>
              <a:spcBef>
                <a:spcPts val="1200"/>
              </a:spcBef>
              <a:spcAft>
                <a:spcPts val="0"/>
              </a:spcAft>
              <a:buClr>
                <a:srgbClr val="29A8E7"/>
              </a:buClr>
              <a:buSzPts val="2000"/>
              <a:buFont typeface="Calibri"/>
              <a:buChar char="◦"/>
              <a:defRPr>
                <a:solidFill>
                  <a:srgbClr val="404040"/>
                </a:solidFill>
                <a:latin typeface="Avenir"/>
                <a:ea typeface="Avenir"/>
                <a:cs typeface="Avenir"/>
                <a:sym typeface="Avenir"/>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cxnSp>
        <p:nvCxnSpPr>
          <p:cNvPr id="284" name="Google Shape;284;p49"/>
          <p:cNvCxnSpPr/>
          <p:nvPr/>
        </p:nvCxnSpPr>
        <p:spPr>
          <a:xfrm>
            <a:off x="1158238" y="1926987"/>
            <a:ext cx="9875523" cy="1"/>
          </a:xfrm>
          <a:prstGeom prst="straightConnector1">
            <a:avLst/>
          </a:prstGeom>
          <a:noFill/>
          <a:ln cap="flat" cmpd="sng" w="12700">
            <a:solidFill>
              <a:srgbClr val="404040"/>
            </a:solidFill>
            <a:prstDash val="solid"/>
            <a:round/>
            <a:headEnd len="sm" w="sm" type="none"/>
            <a:tailEnd len="sm" w="sm" type="none"/>
          </a:ln>
        </p:spPr>
      </p:cxnSp>
      <p:sp>
        <p:nvSpPr>
          <p:cNvPr id="285" name="Google Shape;285;p49"/>
          <p:cNvSpPr txBox="1"/>
          <p:nvPr>
            <p:ph idx="12" type="sldNum"/>
          </p:nvPr>
        </p:nvSpPr>
        <p:spPr>
          <a:xfrm>
            <a:off x="10993580" y="6446839"/>
            <a:ext cx="358409" cy="370837"/>
          </a:xfrm>
          <a:prstGeom prst="rect">
            <a:avLst/>
          </a:prstGeom>
          <a:noFill/>
          <a:ln>
            <a:noFill/>
          </a:ln>
        </p:spPr>
        <p:txBody>
          <a:bodyPr anchorCtr="0" anchor="t" bIns="45700" lIns="45700" spcFirstLastPara="1" rIns="45700" wrap="square" tIns="45700">
            <a:spAutoFit/>
          </a:bodyPr>
          <a:lstStyle>
            <a:lvl1pPr indent="0" lvl="0" marL="0" algn="l">
              <a:spcBef>
                <a:spcPts val="0"/>
              </a:spcBef>
              <a:buNone/>
              <a:defRPr sz="1800">
                <a:solidFill>
                  <a:srgbClr val="FFFFFF"/>
                </a:solidFill>
              </a:defRPr>
            </a:lvl1pPr>
            <a:lvl2pPr indent="0" lvl="1" marL="0" algn="l">
              <a:spcBef>
                <a:spcPts val="0"/>
              </a:spcBef>
              <a:buNone/>
              <a:defRPr sz="1800">
                <a:solidFill>
                  <a:srgbClr val="FFFFFF"/>
                </a:solidFill>
              </a:defRPr>
            </a:lvl2pPr>
            <a:lvl3pPr indent="0" lvl="2" marL="0" algn="l">
              <a:spcBef>
                <a:spcPts val="0"/>
              </a:spcBef>
              <a:buNone/>
              <a:defRPr sz="1800">
                <a:solidFill>
                  <a:srgbClr val="FFFFFF"/>
                </a:solidFill>
              </a:defRPr>
            </a:lvl3pPr>
            <a:lvl4pPr indent="0" lvl="3" marL="0" algn="l">
              <a:spcBef>
                <a:spcPts val="0"/>
              </a:spcBef>
              <a:buNone/>
              <a:defRPr sz="1800">
                <a:solidFill>
                  <a:srgbClr val="FFFFFF"/>
                </a:solidFill>
              </a:defRPr>
            </a:lvl4pPr>
            <a:lvl5pPr indent="0" lvl="4" marL="0" algn="l">
              <a:spcBef>
                <a:spcPts val="0"/>
              </a:spcBef>
              <a:buNone/>
              <a:defRPr sz="1800">
                <a:solidFill>
                  <a:srgbClr val="FFFFFF"/>
                </a:solidFill>
              </a:defRPr>
            </a:lvl5pPr>
            <a:lvl6pPr indent="0" lvl="5" marL="0" algn="l">
              <a:spcBef>
                <a:spcPts val="0"/>
              </a:spcBef>
              <a:buNone/>
              <a:defRPr sz="1800">
                <a:solidFill>
                  <a:srgbClr val="FFFFFF"/>
                </a:solidFill>
              </a:defRPr>
            </a:lvl6pPr>
            <a:lvl7pPr indent="0" lvl="6" marL="0" algn="l">
              <a:spcBef>
                <a:spcPts val="0"/>
              </a:spcBef>
              <a:buNone/>
              <a:defRPr sz="1800">
                <a:solidFill>
                  <a:srgbClr val="FFFFFF"/>
                </a:solidFill>
              </a:defRPr>
            </a:lvl7pPr>
            <a:lvl8pPr indent="0" lvl="7" marL="0" algn="l">
              <a:spcBef>
                <a:spcPts val="0"/>
              </a:spcBef>
              <a:buNone/>
              <a:defRPr sz="1800">
                <a:solidFill>
                  <a:srgbClr val="FFFFFF"/>
                </a:solidFill>
              </a:defRPr>
            </a:lvl8pPr>
            <a:lvl9pPr indent="0" lvl="8" marL="0" algn="l">
              <a:spcBef>
                <a:spcPts val="0"/>
              </a:spcBef>
              <a:buNone/>
              <a:defRPr sz="1800">
                <a:solidFill>
                  <a:srgbClr val="FFFFFF"/>
                </a:solidFill>
              </a:defRPr>
            </a:lvl9pPr>
          </a:lstStyle>
          <a:p>
            <a:pPr indent="0" lvl="0" marL="0" rtl="0" algn="l">
              <a:spcBef>
                <a:spcPts val="0"/>
              </a:spcBef>
              <a:spcAft>
                <a:spcPts val="0"/>
              </a:spcAft>
              <a:buNone/>
            </a:pPr>
            <a:fld id="{00000000-1234-1234-1234-123412341234}" type="slidenum">
              <a:rPr lang="en-US"/>
              <a:t>‹#›</a:t>
            </a:fld>
            <a:endParaRPr b="0" i="0" u="none" cap="none" strike="noStrike">
              <a:latin typeface="Gill Sans"/>
              <a:ea typeface="Gill Sans"/>
              <a:cs typeface="Gill Sans"/>
              <a:sym typeface="Gill San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 Header">
    <p:bg>
      <p:bgPr>
        <a:solidFill>
          <a:srgbClr val="FFFFFF"/>
        </a:solidFill>
      </p:bgPr>
    </p:bg>
    <p:spTree>
      <p:nvGrpSpPr>
        <p:cNvPr id="286" name="Shape 286"/>
        <p:cNvGrpSpPr/>
        <p:nvPr/>
      </p:nvGrpSpPr>
      <p:grpSpPr>
        <a:xfrm>
          <a:off x="0" y="0"/>
          <a:ext cx="0" cy="0"/>
          <a:chOff x="0" y="0"/>
          <a:chExt cx="0" cy="0"/>
        </a:xfrm>
      </p:grpSpPr>
      <p:sp>
        <p:nvSpPr>
          <p:cNvPr id="287" name="Google Shape;287;p50"/>
          <p:cNvSpPr/>
          <p:nvPr/>
        </p:nvSpPr>
        <p:spPr>
          <a:xfrm>
            <a:off x="3174" y="6400800"/>
            <a:ext cx="12188830" cy="457200"/>
          </a:xfrm>
          <a:prstGeom prst="rect">
            <a:avLst/>
          </a:prstGeom>
          <a:solidFill>
            <a:schemeClr val="accent1"/>
          </a:solidFill>
          <a:ln>
            <a:noFill/>
          </a:ln>
        </p:spPr>
        <p:txBody>
          <a:bodyPr anchorCtr="0" anchor="t" bIns="45700" lIns="45700" spcFirstLastPara="1" rIns="45700"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88" name="Google Shape;288;p50"/>
          <p:cNvSpPr/>
          <p:nvPr/>
        </p:nvSpPr>
        <p:spPr>
          <a:xfrm>
            <a:off x="3174" y="6400800"/>
            <a:ext cx="12188830" cy="457200"/>
          </a:xfrm>
          <a:prstGeom prst="rect">
            <a:avLst/>
          </a:prstGeom>
          <a:solidFill>
            <a:schemeClr val="accent1"/>
          </a:solidFill>
          <a:ln>
            <a:noFill/>
          </a:ln>
        </p:spPr>
        <p:txBody>
          <a:bodyPr anchorCtr="0" anchor="t" bIns="45700" lIns="45700" spcFirstLastPara="1" rIns="45700"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89" name="Google Shape;289;p50"/>
          <p:cNvSpPr txBox="1"/>
          <p:nvPr>
            <p:ph type="title"/>
          </p:nvPr>
        </p:nvSpPr>
        <p:spPr>
          <a:xfrm>
            <a:off x="1097280" y="758951"/>
            <a:ext cx="10058401" cy="3566163"/>
          </a:xfrm>
          <a:prstGeom prst="rect">
            <a:avLst/>
          </a:prstGeom>
          <a:noFill/>
          <a:ln>
            <a:noFill/>
          </a:ln>
        </p:spPr>
        <p:txBody>
          <a:bodyPr anchorCtr="0" anchor="b" bIns="45700" lIns="45700" spcFirstLastPara="1" rIns="45700" wrap="square" tIns="45700">
            <a:normAutofit/>
          </a:bodyPr>
          <a:lstStyle>
            <a:lvl1pPr lvl="0" algn="l">
              <a:lnSpc>
                <a:spcPct val="90000"/>
              </a:lnSpc>
              <a:spcBef>
                <a:spcPts val="0"/>
              </a:spcBef>
              <a:spcAft>
                <a:spcPts val="0"/>
              </a:spcAft>
              <a:buClr>
                <a:srgbClr val="262626"/>
              </a:buClr>
              <a:buSzPts val="8000"/>
              <a:buFont typeface="Avenir"/>
              <a:buNone/>
              <a:defRPr sz="8000">
                <a:solidFill>
                  <a:srgbClr val="262626"/>
                </a:solidFill>
                <a:latin typeface="Avenir"/>
                <a:ea typeface="Avenir"/>
                <a:cs typeface="Avenir"/>
                <a:sym typeface="Avenir"/>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p:txBody>
      </p:sp>
      <p:sp>
        <p:nvSpPr>
          <p:cNvPr id="290" name="Google Shape;290;p50"/>
          <p:cNvSpPr txBox="1"/>
          <p:nvPr>
            <p:ph idx="1" type="body"/>
          </p:nvPr>
        </p:nvSpPr>
        <p:spPr>
          <a:xfrm>
            <a:off x="1097280" y="4663440"/>
            <a:ext cx="10058401" cy="1143003"/>
          </a:xfrm>
          <a:prstGeom prst="rect">
            <a:avLst/>
          </a:prstGeom>
          <a:noFill/>
          <a:ln>
            <a:noFill/>
          </a:ln>
        </p:spPr>
        <p:txBody>
          <a:bodyPr anchorCtr="0" anchor="t" bIns="45700" lIns="45700" spcFirstLastPara="1" rIns="45700" wrap="square" tIns="45700">
            <a:normAutofit/>
          </a:bodyPr>
          <a:lstStyle>
            <a:lvl1pPr indent="-228600" lvl="0" marL="457200" algn="l">
              <a:lnSpc>
                <a:spcPct val="110000"/>
              </a:lnSpc>
              <a:spcBef>
                <a:spcPts val="1200"/>
              </a:spcBef>
              <a:spcAft>
                <a:spcPts val="0"/>
              </a:spcAft>
              <a:buClr>
                <a:srgbClr val="000000"/>
              </a:buClr>
              <a:buSzPts val="2400"/>
              <a:buFont typeface="Avenir"/>
              <a:buNone/>
              <a:defRPr sz="2400" cap="none">
                <a:solidFill>
                  <a:srgbClr val="000000"/>
                </a:solidFill>
                <a:latin typeface="Avenir"/>
                <a:ea typeface="Avenir"/>
                <a:cs typeface="Avenir"/>
                <a:sym typeface="Avenir"/>
              </a:defRPr>
            </a:lvl1pPr>
            <a:lvl2pPr indent="-228600" lvl="1" marL="914400" algn="l">
              <a:lnSpc>
                <a:spcPct val="110000"/>
              </a:lnSpc>
              <a:spcBef>
                <a:spcPts val="1200"/>
              </a:spcBef>
              <a:spcAft>
                <a:spcPts val="0"/>
              </a:spcAft>
              <a:buClr>
                <a:srgbClr val="000000"/>
              </a:buClr>
              <a:buSzPts val="2400"/>
              <a:buFont typeface="Avenir"/>
              <a:buNone/>
              <a:defRPr sz="2400" cap="none">
                <a:solidFill>
                  <a:srgbClr val="000000"/>
                </a:solidFill>
                <a:latin typeface="Avenir"/>
                <a:ea typeface="Avenir"/>
                <a:cs typeface="Avenir"/>
                <a:sym typeface="Avenir"/>
              </a:defRPr>
            </a:lvl2pPr>
            <a:lvl3pPr indent="-228600" lvl="2" marL="1371600" algn="l">
              <a:lnSpc>
                <a:spcPct val="110000"/>
              </a:lnSpc>
              <a:spcBef>
                <a:spcPts val="1200"/>
              </a:spcBef>
              <a:spcAft>
                <a:spcPts val="0"/>
              </a:spcAft>
              <a:buClr>
                <a:srgbClr val="000000"/>
              </a:buClr>
              <a:buSzPts val="2400"/>
              <a:buFont typeface="Avenir"/>
              <a:buNone/>
              <a:defRPr sz="2400" cap="none">
                <a:solidFill>
                  <a:srgbClr val="000000"/>
                </a:solidFill>
                <a:latin typeface="Avenir"/>
                <a:ea typeface="Avenir"/>
                <a:cs typeface="Avenir"/>
                <a:sym typeface="Avenir"/>
              </a:defRPr>
            </a:lvl3pPr>
            <a:lvl4pPr indent="-228600" lvl="3" marL="1828800" algn="l">
              <a:lnSpc>
                <a:spcPct val="110000"/>
              </a:lnSpc>
              <a:spcBef>
                <a:spcPts val="1200"/>
              </a:spcBef>
              <a:spcAft>
                <a:spcPts val="0"/>
              </a:spcAft>
              <a:buClr>
                <a:srgbClr val="000000"/>
              </a:buClr>
              <a:buSzPts val="2400"/>
              <a:buFont typeface="Avenir"/>
              <a:buNone/>
              <a:defRPr sz="2400" cap="none">
                <a:solidFill>
                  <a:srgbClr val="000000"/>
                </a:solidFill>
                <a:latin typeface="Avenir"/>
                <a:ea typeface="Avenir"/>
                <a:cs typeface="Avenir"/>
                <a:sym typeface="Avenir"/>
              </a:defRPr>
            </a:lvl4pPr>
            <a:lvl5pPr indent="-228600" lvl="4" marL="2286000" algn="l">
              <a:lnSpc>
                <a:spcPct val="110000"/>
              </a:lnSpc>
              <a:spcBef>
                <a:spcPts val="1200"/>
              </a:spcBef>
              <a:spcAft>
                <a:spcPts val="0"/>
              </a:spcAft>
              <a:buClr>
                <a:srgbClr val="000000"/>
              </a:buClr>
              <a:buSzPts val="2400"/>
              <a:buFont typeface="Avenir"/>
              <a:buNone/>
              <a:defRPr sz="2400" cap="none">
                <a:solidFill>
                  <a:srgbClr val="000000"/>
                </a:solidFill>
                <a:latin typeface="Avenir"/>
                <a:ea typeface="Avenir"/>
                <a:cs typeface="Avenir"/>
                <a:sym typeface="Avenir"/>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cxnSp>
        <p:nvCxnSpPr>
          <p:cNvPr id="291" name="Google Shape;291;p50"/>
          <p:cNvCxnSpPr/>
          <p:nvPr/>
        </p:nvCxnSpPr>
        <p:spPr>
          <a:xfrm>
            <a:off x="1207657" y="4485133"/>
            <a:ext cx="9875523" cy="1"/>
          </a:xfrm>
          <a:prstGeom prst="straightConnector1">
            <a:avLst/>
          </a:prstGeom>
          <a:noFill/>
          <a:ln cap="flat" cmpd="sng" w="12700">
            <a:solidFill>
              <a:srgbClr val="404040"/>
            </a:solidFill>
            <a:prstDash val="solid"/>
            <a:round/>
            <a:headEnd len="sm" w="sm" type="none"/>
            <a:tailEnd len="sm" w="sm" type="none"/>
          </a:ln>
        </p:spPr>
      </p:cxnSp>
      <p:sp>
        <p:nvSpPr>
          <p:cNvPr id="292" name="Google Shape;292;p50"/>
          <p:cNvSpPr txBox="1"/>
          <p:nvPr>
            <p:ph idx="12" type="sldNum"/>
          </p:nvPr>
        </p:nvSpPr>
        <p:spPr>
          <a:xfrm>
            <a:off x="10993580" y="6446839"/>
            <a:ext cx="358409" cy="370837"/>
          </a:xfrm>
          <a:prstGeom prst="rect">
            <a:avLst/>
          </a:prstGeom>
          <a:noFill/>
          <a:ln>
            <a:noFill/>
          </a:ln>
        </p:spPr>
        <p:txBody>
          <a:bodyPr anchorCtr="0" anchor="t" bIns="45700" lIns="45700" spcFirstLastPara="1" rIns="45700" wrap="square" tIns="45700">
            <a:spAutoFit/>
          </a:bodyPr>
          <a:lstStyle>
            <a:lvl1pPr indent="0" lvl="0" marL="0" algn="l">
              <a:spcBef>
                <a:spcPts val="0"/>
              </a:spcBef>
              <a:buNone/>
              <a:defRPr sz="1800">
                <a:solidFill>
                  <a:srgbClr val="FFFFFF"/>
                </a:solidFill>
              </a:defRPr>
            </a:lvl1pPr>
            <a:lvl2pPr indent="0" lvl="1" marL="0" algn="l">
              <a:spcBef>
                <a:spcPts val="0"/>
              </a:spcBef>
              <a:buNone/>
              <a:defRPr sz="1800">
                <a:solidFill>
                  <a:srgbClr val="FFFFFF"/>
                </a:solidFill>
              </a:defRPr>
            </a:lvl2pPr>
            <a:lvl3pPr indent="0" lvl="2" marL="0" algn="l">
              <a:spcBef>
                <a:spcPts val="0"/>
              </a:spcBef>
              <a:buNone/>
              <a:defRPr sz="1800">
                <a:solidFill>
                  <a:srgbClr val="FFFFFF"/>
                </a:solidFill>
              </a:defRPr>
            </a:lvl3pPr>
            <a:lvl4pPr indent="0" lvl="3" marL="0" algn="l">
              <a:spcBef>
                <a:spcPts val="0"/>
              </a:spcBef>
              <a:buNone/>
              <a:defRPr sz="1800">
                <a:solidFill>
                  <a:srgbClr val="FFFFFF"/>
                </a:solidFill>
              </a:defRPr>
            </a:lvl4pPr>
            <a:lvl5pPr indent="0" lvl="4" marL="0" algn="l">
              <a:spcBef>
                <a:spcPts val="0"/>
              </a:spcBef>
              <a:buNone/>
              <a:defRPr sz="1800">
                <a:solidFill>
                  <a:srgbClr val="FFFFFF"/>
                </a:solidFill>
              </a:defRPr>
            </a:lvl5pPr>
            <a:lvl6pPr indent="0" lvl="5" marL="0" algn="l">
              <a:spcBef>
                <a:spcPts val="0"/>
              </a:spcBef>
              <a:buNone/>
              <a:defRPr sz="1800">
                <a:solidFill>
                  <a:srgbClr val="FFFFFF"/>
                </a:solidFill>
              </a:defRPr>
            </a:lvl6pPr>
            <a:lvl7pPr indent="0" lvl="6" marL="0" algn="l">
              <a:spcBef>
                <a:spcPts val="0"/>
              </a:spcBef>
              <a:buNone/>
              <a:defRPr sz="1800">
                <a:solidFill>
                  <a:srgbClr val="FFFFFF"/>
                </a:solidFill>
              </a:defRPr>
            </a:lvl7pPr>
            <a:lvl8pPr indent="0" lvl="7" marL="0" algn="l">
              <a:spcBef>
                <a:spcPts val="0"/>
              </a:spcBef>
              <a:buNone/>
              <a:defRPr sz="1800">
                <a:solidFill>
                  <a:srgbClr val="FFFFFF"/>
                </a:solidFill>
              </a:defRPr>
            </a:lvl8pPr>
            <a:lvl9pPr indent="0" lvl="8" marL="0" algn="l">
              <a:spcBef>
                <a:spcPts val="0"/>
              </a:spcBef>
              <a:buNone/>
              <a:defRPr sz="1800">
                <a:solidFill>
                  <a:srgbClr val="FFFFFF"/>
                </a:solidFill>
              </a:defRPr>
            </a:lvl9pPr>
          </a:lstStyle>
          <a:p>
            <a:pPr indent="0" lvl="0" marL="0" rtl="0" algn="l">
              <a:spcBef>
                <a:spcPts val="0"/>
              </a:spcBef>
              <a:spcAft>
                <a:spcPts val="0"/>
              </a:spcAft>
              <a:buNone/>
            </a:pPr>
            <a:fld id="{00000000-1234-1234-1234-123412341234}" type="slidenum">
              <a:rPr lang="en-US"/>
              <a:t>‹#›</a:t>
            </a:fld>
            <a:endParaRPr b="0" i="0" u="none" cap="none" strike="noStrike">
              <a:latin typeface="Gill Sans"/>
              <a:ea typeface="Gill Sans"/>
              <a:cs typeface="Gill Sans"/>
              <a:sym typeface="Gill San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p:cSld name="Two Content">
    <p:bg>
      <p:bgPr>
        <a:solidFill>
          <a:srgbClr val="FFFFFF"/>
        </a:solidFill>
      </p:bgPr>
    </p:bg>
    <p:spTree>
      <p:nvGrpSpPr>
        <p:cNvPr id="293" name="Shape 293"/>
        <p:cNvGrpSpPr/>
        <p:nvPr/>
      </p:nvGrpSpPr>
      <p:grpSpPr>
        <a:xfrm>
          <a:off x="0" y="0"/>
          <a:ext cx="0" cy="0"/>
          <a:chOff x="0" y="0"/>
          <a:chExt cx="0" cy="0"/>
        </a:xfrm>
      </p:grpSpPr>
      <p:sp>
        <p:nvSpPr>
          <p:cNvPr id="294" name="Google Shape;294;p51"/>
          <p:cNvSpPr/>
          <p:nvPr/>
        </p:nvSpPr>
        <p:spPr>
          <a:xfrm>
            <a:off x="3174" y="6400800"/>
            <a:ext cx="12188830" cy="457200"/>
          </a:xfrm>
          <a:prstGeom prst="rect">
            <a:avLst/>
          </a:prstGeom>
          <a:solidFill>
            <a:schemeClr val="accent1"/>
          </a:solidFill>
          <a:ln>
            <a:noFill/>
          </a:ln>
        </p:spPr>
        <p:txBody>
          <a:bodyPr anchorCtr="0" anchor="t" bIns="45700" lIns="45700" spcFirstLastPara="1" rIns="45700"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95" name="Google Shape;295;p51"/>
          <p:cNvSpPr txBox="1"/>
          <p:nvPr>
            <p:ph type="title"/>
          </p:nvPr>
        </p:nvSpPr>
        <p:spPr>
          <a:xfrm>
            <a:off x="1097280" y="286605"/>
            <a:ext cx="10058401" cy="1450758"/>
          </a:xfrm>
          <a:prstGeom prst="rect">
            <a:avLst/>
          </a:prstGeom>
          <a:noFill/>
          <a:ln>
            <a:noFill/>
          </a:ln>
        </p:spPr>
        <p:txBody>
          <a:bodyPr anchorCtr="0" anchor="b" bIns="45700" lIns="45700" spcFirstLastPara="1" rIns="45700" wrap="square" tIns="45700">
            <a:normAutofit/>
          </a:bodyPr>
          <a:lstStyle>
            <a:lvl1pPr lvl="0" algn="l">
              <a:lnSpc>
                <a:spcPct val="90000"/>
              </a:lnSpc>
              <a:spcBef>
                <a:spcPts val="0"/>
              </a:spcBef>
              <a:spcAft>
                <a:spcPts val="0"/>
              </a:spcAft>
              <a:buClr>
                <a:srgbClr val="404040"/>
              </a:buClr>
              <a:buSzPts val="4700"/>
              <a:buFont typeface="Avenir"/>
              <a:buNone/>
              <a:defRPr sz="4700">
                <a:solidFill>
                  <a:srgbClr val="404040"/>
                </a:solidFill>
                <a:latin typeface="Avenir"/>
                <a:ea typeface="Avenir"/>
                <a:cs typeface="Avenir"/>
                <a:sym typeface="Avenir"/>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p:txBody>
      </p:sp>
      <p:sp>
        <p:nvSpPr>
          <p:cNvPr id="296" name="Google Shape;296;p51"/>
          <p:cNvSpPr txBox="1"/>
          <p:nvPr>
            <p:ph idx="1" type="body"/>
          </p:nvPr>
        </p:nvSpPr>
        <p:spPr>
          <a:xfrm>
            <a:off x="1097280" y="2120900"/>
            <a:ext cx="4639737" cy="3748193"/>
          </a:xfrm>
          <a:prstGeom prst="rect">
            <a:avLst/>
          </a:prstGeom>
          <a:noFill/>
          <a:ln>
            <a:noFill/>
          </a:ln>
        </p:spPr>
        <p:txBody>
          <a:bodyPr anchorCtr="0" anchor="t" bIns="0" lIns="0" spcFirstLastPara="1" rIns="0" wrap="square" tIns="0">
            <a:normAutofit/>
          </a:bodyPr>
          <a:lstStyle>
            <a:lvl1pPr indent="-355600" lvl="0" marL="457200" algn="l">
              <a:lnSpc>
                <a:spcPct val="110000"/>
              </a:lnSpc>
              <a:spcBef>
                <a:spcPts val="1200"/>
              </a:spcBef>
              <a:spcAft>
                <a:spcPts val="0"/>
              </a:spcAft>
              <a:buClr>
                <a:srgbClr val="29A8E7"/>
              </a:buClr>
              <a:buSzPts val="2000"/>
              <a:buFont typeface="Calibri"/>
              <a:buChar char=" "/>
              <a:defRPr>
                <a:solidFill>
                  <a:srgbClr val="404040"/>
                </a:solidFill>
                <a:latin typeface="Avenir"/>
                <a:ea typeface="Avenir"/>
                <a:cs typeface="Avenir"/>
                <a:sym typeface="Avenir"/>
              </a:defRPr>
            </a:lvl1pPr>
            <a:lvl2pPr indent="-355600" lvl="1" marL="914400" algn="l">
              <a:lnSpc>
                <a:spcPct val="110000"/>
              </a:lnSpc>
              <a:spcBef>
                <a:spcPts val="1200"/>
              </a:spcBef>
              <a:spcAft>
                <a:spcPts val="0"/>
              </a:spcAft>
              <a:buClr>
                <a:srgbClr val="29A8E7"/>
              </a:buClr>
              <a:buSzPts val="2000"/>
              <a:buFont typeface="Calibri"/>
              <a:buChar char="◦"/>
              <a:defRPr>
                <a:solidFill>
                  <a:srgbClr val="404040"/>
                </a:solidFill>
                <a:latin typeface="Avenir"/>
                <a:ea typeface="Avenir"/>
                <a:cs typeface="Avenir"/>
                <a:sym typeface="Avenir"/>
              </a:defRPr>
            </a:lvl2pPr>
            <a:lvl3pPr indent="-355600" lvl="2" marL="1371600" algn="l">
              <a:lnSpc>
                <a:spcPct val="110000"/>
              </a:lnSpc>
              <a:spcBef>
                <a:spcPts val="1200"/>
              </a:spcBef>
              <a:spcAft>
                <a:spcPts val="0"/>
              </a:spcAft>
              <a:buClr>
                <a:srgbClr val="29A8E7"/>
              </a:buClr>
              <a:buSzPts val="2000"/>
              <a:buFont typeface="Calibri"/>
              <a:buChar char="◦"/>
              <a:defRPr>
                <a:solidFill>
                  <a:srgbClr val="404040"/>
                </a:solidFill>
                <a:latin typeface="Avenir"/>
                <a:ea typeface="Avenir"/>
                <a:cs typeface="Avenir"/>
                <a:sym typeface="Avenir"/>
              </a:defRPr>
            </a:lvl3pPr>
            <a:lvl4pPr indent="-355600" lvl="3" marL="1828800" algn="l">
              <a:lnSpc>
                <a:spcPct val="110000"/>
              </a:lnSpc>
              <a:spcBef>
                <a:spcPts val="1200"/>
              </a:spcBef>
              <a:spcAft>
                <a:spcPts val="0"/>
              </a:spcAft>
              <a:buClr>
                <a:srgbClr val="29A8E7"/>
              </a:buClr>
              <a:buSzPts val="2000"/>
              <a:buFont typeface="Calibri"/>
              <a:buChar char="◦"/>
              <a:defRPr>
                <a:solidFill>
                  <a:srgbClr val="404040"/>
                </a:solidFill>
                <a:latin typeface="Avenir"/>
                <a:ea typeface="Avenir"/>
                <a:cs typeface="Avenir"/>
                <a:sym typeface="Avenir"/>
              </a:defRPr>
            </a:lvl4pPr>
            <a:lvl5pPr indent="-355600" lvl="4" marL="2286000" algn="l">
              <a:lnSpc>
                <a:spcPct val="110000"/>
              </a:lnSpc>
              <a:spcBef>
                <a:spcPts val="1200"/>
              </a:spcBef>
              <a:spcAft>
                <a:spcPts val="0"/>
              </a:spcAft>
              <a:buClr>
                <a:srgbClr val="29A8E7"/>
              </a:buClr>
              <a:buSzPts val="2000"/>
              <a:buFont typeface="Calibri"/>
              <a:buChar char="◦"/>
              <a:defRPr>
                <a:solidFill>
                  <a:srgbClr val="404040"/>
                </a:solidFill>
                <a:latin typeface="Avenir"/>
                <a:ea typeface="Avenir"/>
                <a:cs typeface="Avenir"/>
                <a:sym typeface="Avenir"/>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cxnSp>
        <p:nvCxnSpPr>
          <p:cNvPr id="297" name="Google Shape;297;p51"/>
          <p:cNvCxnSpPr/>
          <p:nvPr/>
        </p:nvCxnSpPr>
        <p:spPr>
          <a:xfrm>
            <a:off x="1158238" y="1926987"/>
            <a:ext cx="9875523" cy="1"/>
          </a:xfrm>
          <a:prstGeom prst="straightConnector1">
            <a:avLst/>
          </a:prstGeom>
          <a:noFill/>
          <a:ln cap="flat" cmpd="sng" w="12700">
            <a:solidFill>
              <a:srgbClr val="404040"/>
            </a:solidFill>
            <a:prstDash val="solid"/>
            <a:round/>
            <a:headEnd len="sm" w="sm" type="none"/>
            <a:tailEnd len="sm" w="sm" type="none"/>
          </a:ln>
        </p:spPr>
      </p:cxnSp>
      <p:sp>
        <p:nvSpPr>
          <p:cNvPr id="298" name="Google Shape;298;p51"/>
          <p:cNvSpPr txBox="1"/>
          <p:nvPr>
            <p:ph idx="12" type="sldNum"/>
          </p:nvPr>
        </p:nvSpPr>
        <p:spPr>
          <a:xfrm>
            <a:off x="10993580" y="6446839"/>
            <a:ext cx="358409" cy="370837"/>
          </a:xfrm>
          <a:prstGeom prst="rect">
            <a:avLst/>
          </a:prstGeom>
          <a:noFill/>
          <a:ln>
            <a:noFill/>
          </a:ln>
        </p:spPr>
        <p:txBody>
          <a:bodyPr anchorCtr="0" anchor="t" bIns="45700" lIns="45700" spcFirstLastPara="1" rIns="45700" wrap="square" tIns="45700">
            <a:spAutoFit/>
          </a:bodyPr>
          <a:lstStyle>
            <a:lvl1pPr indent="0" lvl="0" marL="0" algn="l">
              <a:spcBef>
                <a:spcPts val="0"/>
              </a:spcBef>
              <a:buNone/>
              <a:defRPr sz="1800">
                <a:solidFill>
                  <a:srgbClr val="FFFFFF"/>
                </a:solidFill>
              </a:defRPr>
            </a:lvl1pPr>
            <a:lvl2pPr indent="0" lvl="1" marL="0" algn="l">
              <a:spcBef>
                <a:spcPts val="0"/>
              </a:spcBef>
              <a:buNone/>
              <a:defRPr sz="1800">
                <a:solidFill>
                  <a:srgbClr val="FFFFFF"/>
                </a:solidFill>
              </a:defRPr>
            </a:lvl2pPr>
            <a:lvl3pPr indent="0" lvl="2" marL="0" algn="l">
              <a:spcBef>
                <a:spcPts val="0"/>
              </a:spcBef>
              <a:buNone/>
              <a:defRPr sz="1800">
                <a:solidFill>
                  <a:srgbClr val="FFFFFF"/>
                </a:solidFill>
              </a:defRPr>
            </a:lvl3pPr>
            <a:lvl4pPr indent="0" lvl="3" marL="0" algn="l">
              <a:spcBef>
                <a:spcPts val="0"/>
              </a:spcBef>
              <a:buNone/>
              <a:defRPr sz="1800">
                <a:solidFill>
                  <a:srgbClr val="FFFFFF"/>
                </a:solidFill>
              </a:defRPr>
            </a:lvl4pPr>
            <a:lvl5pPr indent="0" lvl="4" marL="0" algn="l">
              <a:spcBef>
                <a:spcPts val="0"/>
              </a:spcBef>
              <a:buNone/>
              <a:defRPr sz="1800">
                <a:solidFill>
                  <a:srgbClr val="FFFFFF"/>
                </a:solidFill>
              </a:defRPr>
            </a:lvl5pPr>
            <a:lvl6pPr indent="0" lvl="5" marL="0" algn="l">
              <a:spcBef>
                <a:spcPts val="0"/>
              </a:spcBef>
              <a:buNone/>
              <a:defRPr sz="1800">
                <a:solidFill>
                  <a:srgbClr val="FFFFFF"/>
                </a:solidFill>
              </a:defRPr>
            </a:lvl6pPr>
            <a:lvl7pPr indent="0" lvl="6" marL="0" algn="l">
              <a:spcBef>
                <a:spcPts val="0"/>
              </a:spcBef>
              <a:buNone/>
              <a:defRPr sz="1800">
                <a:solidFill>
                  <a:srgbClr val="FFFFFF"/>
                </a:solidFill>
              </a:defRPr>
            </a:lvl7pPr>
            <a:lvl8pPr indent="0" lvl="7" marL="0" algn="l">
              <a:spcBef>
                <a:spcPts val="0"/>
              </a:spcBef>
              <a:buNone/>
              <a:defRPr sz="1800">
                <a:solidFill>
                  <a:srgbClr val="FFFFFF"/>
                </a:solidFill>
              </a:defRPr>
            </a:lvl8pPr>
            <a:lvl9pPr indent="0" lvl="8" marL="0" algn="l">
              <a:spcBef>
                <a:spcPts val="0"/>
              </a:spcBef>
              <a:buNone/>
              <a:defRPr sz="1800">
                <a:solidFill>
                  <a:srgbClr val="FFFFFF"/>
                </a:solidFill>
              </a:defRPr>
            </a:lvl9pPr>
          </a:lstStyle>
          <a:p>
            <a:pPr indent="0" lvl="0" marL="0" rtl="0" algn="l">
              <a:spcBef>
                <a:spcPts val="0"/>
              </a:spcBef>
              <a:spcAft>
                <a:spcPts val="0"/>
              </a:spcAft>
              <a:buNone/>
            </a:pPr>
            <a:fld id="{00000000-1234-1234-1234-123412341234}" type="slidenum">
              <a:rPr lang="en-US"/>
              <a:t>‹#›</a:t>
            </a:fld>
            <a:endParaRPr b="0" i="0" u="none" cap="none" strike="noStrike">
              <a:latin typeface="Gill Sans"/>
              <a:ea typeface="Gill Sans"/>
              <a:cs typeface="Gill Sans"/>
              <a:sym typeface="Gill San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9" name="Shape 39"/>
        <p:cNvGrpSpPr/>
        <p:nvPr/>
      </p:nvGrpSpPr>
      <p:grpSpPr>
        <a:xfrm>
          <a:off x="0" y="0"/>
          <a:ext cx="0" cy="0"/>
          <a:chOff x="0" y="0"/>
          <a:chExt cx="0" cy="0"/>
        </a:xfrm>
      </p:grpSpPr>
      <p:sp>
        <p:nvSpPr>
          <p:cNvPr id="40" name="Google Shape;40;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45" name="Google Shape;45;p6"/>
          <p:cNvSpPr/>
          <p:nvPr/>
        </p:nvSpPr>
        <p:spPr>
          <a:xfrm>
            <a:off x="3178" y="6400800"/>
            <a:ext cx="12188825" cy="457200"/>
          </a:xfrm>
          <a:prstGeom prst="rect">
            <a:avLst/>
          </a:prstGeom>
          <a:solidFill>
            <a:srgbClr val="002F6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b="0" i="0" sz="24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p:cSld name="Comparison">
    <p:bg>
      <p:bgPr>
        <a:solidFill>
          <a:srgbClr val="FFFFFF"/>
        </a:solidFill>
      </p:bgPr>
    </p:bg>
    <p:spTree>
      <p:nvGrpSpPr>
        <p:cNvPr id="299" name="Shape 299"/>
        <p:cNvGrpSpPr/>
        <p:nvPr/>
      </p:nvGrpSpPr>
      <p:grpSpPr>
        <a:xfrm>
          <a:off x="0" y="0"/>
          <a:ext cx="0" cy="0"/>
          <a:chOff x="0" y="0"/>
          <a:chExt cx="0" cy="0"/>
        </a:xfrm>
      </p:grpSpPr>
      <p:sp>
        <p:nvSpPr>
          <p:cNvPr id="300" name="Google Shape;300;p52"/>
          <p:cNvSpPr/>
          <p:nvPr/>
        </p:nvSpPr>
        <p:spPr>
          <a:xfrm>
            <a:off x="3174" y="6400800"/>
            <a:ext cx="12188830" cy="457200"/>
          </a:xfrm>
          <a:prstGeom prst="rect">
            <a:avLst/>
          </a:prstGeom>
          <a:solidFill>
            <a:schemeClr val="accent1"/>
          </a:solidFill>
          <a:ln>
            <a:noFill/>
          </a:ln>
        </p:spPr>
        <p:txBody>
          <a:bodyPr anchorCtr="0" anchor="t" bIns="45700" lIns="45700" spcFirstLastPara="1" rIns="45700"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301" name="Google Shape;301;p52"/>
          <p:cNvSpPr txBox="1"/>
          <p:nvPr>
            <p:ph type="title"/>
          </p:nvPr>
        </p:nvSpPr>
        <p:spPr>
          <a:xfrm>
            <a:off x="1097280" y="286605"/>
            <a:ext cx="10058401" cy="1450758"/>
          </a:xfrm>
          <a:prstGeom prst="rect">
            <a:avLst/>
          </a:prstGeom>
          <a:noFill/>
          <a:ln>
            <a:noFill/>
          </a:ln>
        </p:spPr>
        <p:txBody>
          <a:bodyPr anchorCtr="0" anchor="b" bIns="45700" lIns="45700" spcFirstLastPara="1" rIns="45700" wrap="square" tIns="45700">
            <a:normAutofit/>
          </a:bodyPr>
          <a:lstStyle>
            <a:lvl1pPr lvl="0" algn="l">
              <a:lnSpc>
                <a:spcPct val="90000"/>
              </a:lnSpc>
              <a:spcBef>
                <a:spcPts val="0"/>
              </a:spcBef>
              <a:spcAft>
                <a:spcPts val="0"/>
              </a:spcAft>
              <a:buClr>
                <a:srgbClr val="404040"/>
              </a:buClr>
              <a:buSzPts val="4700"/>
              <a:buFont typeface="Avenir"/>
              <a:buNone/>
              <a:defRPr sz="4700">
                <a:solidFill>
                  <a:srgbClr val="404040"/>
                </a:solidFill>
                <a:latin typeface="Avenir"/>
                <a:ea typeface="Avenir"/>
                <a:cs typeface="Avenir"/>
                <a:sym typeface="Avenir"/>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p:txBody>
      </p:sp>
      <p:sp>
        <p:nvSpPr>
          <p:cNvPr id="302" name="Google Shape;302;p52"/>
          <p:cNvSpPr txBox="1"/>
          <p:nvPr>
            <p:ph idx="1" type="body"/>
          </p:nvPr>
        </p:nvSpPr>
        <p:spPr>
          <a:xfrm>
            <a:off x="1097280" y="2057400"/>
            <a:ext cx="4639737" cy="736282"/>
          </a:xfrm>
          <a:prstGeom prst="rect">
            <a:avLst/>
          </a:prstGeom>
          <a:noFill/>
          <a:ln>
            <a:noFill/>
          </a:ln>
        </p:spPr>
        <p:txBody>
          <a:bodyPr anchorCtr="0" anchor="ctr" bIns="45700" lIns="45700" spcFirstLastPara="1" rIns="45700" wrap="square" tIns="45700">
            <a:normAutofit/>
          </a:bodyPr>
          <a:lstStyle>
            <a:lvl1pPr indent="-228600" lvl="0" marL="457200" algn="l">
              <a:lnSpc>
                <a:spcPct val="110000"/>
              </a:lnSpc>
              <a:spcBef>
                <a:spcPts val="1200"/>
              </a:spcBef>
              <a:spcAft>
                <a:spcPts val="0"/>
              </a:spcAft>
              <a:buClr>
                <a:srgbClr val="000000"/>
              </a:buClr>
              <a:buSzPts val="2000"/>
              <a:buFont typeface="Avenir"/>
              <a:buNone/>
              <a:defRPr cap="none">
                <a:solidFill>
                  <a:srgbClr val="000000"/>
                </a:solidFill>
                <a:latin typeface="Avenir"/>
                <a:ea typeface="Avenir"/>
                <a:cs typeface="Avenir"/>
                <a:sym typeface="Avenir"/>
              </a:defRPr>
            </a:lvl1pPr>
            <a:lvl2pPr indent="-228600" lvl="1" marL="914400" algn="l">
              <a:lnSpc>
                <a:spcPct val="110000"/>
              </a:lnSpc>
              <a:spcBef>
                <a:spcPts val="1200"/>
              </a:spcBef>
              <a:spcAft>
                <a:spcPts val="0"/>
              </a:spcAft>
              <a:buClr>
                <a:srgbClr val="000000"/>
              </a:buClr>
              <a:buSzPts val="2000"/>
              <a:buFont typeface="Avenir"/>
              <a:buNone/>
              <a:defRPr cap="none">
                <a:solidFill>
                  <a:srgbClr val="000000"/>
                </a:solidFill>
                <a:latin typeface="Avenir"/>
                <a:ea typeface="Avenir"/>
                <a:cs typeface="Avenir"/>
                <a:sym typeface="Avenir"/>
              </a:defRPr>
            </a:lvl2pPr>
            <a:lvl3pPr indent="-228600" lvl="2" marL="1371600" algn="l">
              <a:lnSpc>
                <a:spcPct val="110000"/>
              </a:lnSpc>
              <a:spcBef>
                <a:spcPts val="1200"/>
              </a:spcBef>
              <a:spcAft>
                <a:spcPts val="0"/>
              </a:spcAft>
              <a:buClr>
                <a:srgbClr val="000000"/>
              </a:buClr>
              <a:buSzPts val="2000"/>
              <a:buFont typeface="Avenir"/>
              <a:buNone/>
              <a:defRPr cap="none">
                <a:solidFill>
                  <a:srgbClr val="000000"/>
                </a:solidFill>
                <a:latin typeface="Avenir"/>
                <a:ea typeface="Avenir"/>
                <a:cs typeface="Avenir"/>
                <a:sym typeface="Avenir"/>
              </a:defRPr>
            </a:lvl3pPr>
            <a:lvl4pPr indent="-228600" lvl="3" marL="1828800" algn="l">
              <a:lnSpc>
                <a:spcPct val="110000"/>
              </a:lnSpc>
              <a:spcBef>
                <a:spcPts val="1200"/>
              </a:spcBef>
              <a:spcAft>
                <a:spcPts val="0"/>
              </a:spcAft>
              <a:buClr>
                <a:srgbClr val="000000"/>
              </a:buClr>
              <a:buSzPts val="2000"/>
              <a:buFont typeface="Avenir"/>
              <a:buNone/>
              <a:defRPr cap="none">
                <a:solidFill>
                  <a:srgbClr val="000000"/>
                </a:solidFill>
                <a:latin typeface="Avenir"/>
                <a:ea typeface="Avenir"/>
                <a:cs typeface="Avenir"/>
                <a:sym typeface="Avenir"/>
              </a:defRPr>
            </a:lvl4pPr>
            <a:lvl5pPr indent="-228600" lvl="4" marL="2286000" algn="l">
              <a:lnSpc>
                <a:spcPct val="110000"/>
              </a:lnSpc>
              <a:spcBef>
                <a:spcPts val="1200"/>
              </a:spcBef>
              <a:spcAft>
                <a:spcPts val="0"/>
              </a:spcAft>
              <a:buClr>
                <a:srgbClr val="000000"/>
              </a:buClr>
              <a:buSzPts val="2000"/>
              <a:buFont typeface="Avenir"/>
              <a:buNone/>
              <a:defRPr cap="none">
                <a:solidFill>
                  <a:srgbClr val="000000"/>
                </a:solidFill>
                <a:latin typeface="Avenir"/>
                <a:ea typeface="Avenir"/>
                <a:cs typeface="Avenir"/>
                <a:sym typeface="Avenir"/>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sp>
        <p:nvSpPr>
          <p:cNvPr id="303" name="Google Shape;303;p52"/>
          <p:cNvSpPr txBox="1"/>
          <p:nvPr>
            <p:ph idx="2" type="body"/>
          </p:nvPr>
        </p:nvSpPr>
        <p:spPr>
          <a:xfrm>
            <a:off x="6515944" y="2057400"/>
            <a:ext cx="4639739" cy="736282"/>
          </a:xfrm>
          <a:prstGeom prst="rect">
            <a:avLst/>
          </a:prstGeom>
          <a:noFill/>
          <a:ln>
            <a:noFill/>
          </a:ln>
        </p:spPr>
        <p:txBody>
          <a:bodyPr anchorCtr="0" anchor="ctr" bIns="45700" lIns="45700" spcFirstLastPara="1" rIns="45700" wrap="square" tIns="45700">
            <a:normAutofit/>
          </a:bodyPr>
          <a:lstStyle>
            <a:lvl1pPr indent="-342900" lvl="0" marL="457200" algn="l">
              <a:lnSpc>
                <a:spcPct val="100000"/>
              </a:lnSpc>
              <a:spcBef>
                <a:spcPts val="1200"/>
              </a:spcBef>
              <a:spcAft>
                <a:spcPts val="0"/>
              </a:spcAft>
              <a:buClr>
                <a:srgbClr val="635C5B"/>
              </a:buClr>
              <a:buSzPts val="1800"/>
              <a:buChar char="•"/>
              <a:defRPr/>
            </a:lvl1pPr>
            <a:lvl2pPr indent="-342900" lvl="1" marL="914400" algn="l">
              <a:lnSpc>
                <a:spcPct val="100000"/>
              </a:lnSpc>
              <a:spcBef>
                <a:spcPts val="1200"/>
              </a:spcBef>
              <a:spcAft>
                <a:spcPts val="0"/>
              </a:spcAft>
              <a:buClr>
                <a:srgbClr val="635C5B"/>
              </a:buClr>
              <a:buSzPts val="1800"/>
              <a:buChar char="–"/>
              <a:defRPr/>
            </a:lvl2pPr>
            <a:lvl3pPr indent="-342900" lvl="2" marL="1371600" algn="l">
              <a:lnSpc>
                <a:spcPct val="100000"/>
              </a:lnSpc>
              <a:spcBef>
                <a:spcPts val="1200"/>
              </a:spcBef>
              <a:spcAft>
                <a:spcPts val="0"/>
              </a:spcAft>
              <a:buClr>
                <a:srgbClr val="635C5B"/>
              </a:buClr>
              <a:buSzPts val="1800"/>
              <a:buChar char="•"/>
              <a:defRPr/>
            </a:lvl3pPr>
            <a:lvl4pPr indent="-342900" lvl="3" marL="1828800" algn="l">
              <a:lnSpc>
                <a:spcPct val="100000"/>
              </a:lnSpc>
              <a:spcBef>
                <a:spcPts val="1200"/>
              </a:spcBef>
              <a:spcAft>
                <a:spcPts val="0"/>
              </a:spcAft>
              <a:buClr>
                <a:srgbClr val="635C5B"/>
              </a:buClr>
              <a:buSzPts val="1800"/>
              <a:buChar char="–"/>
              <a:defRPr/>
            </a:lvl4pPr>
            <a:lvl5pPr indent="-342900" lvl="4" marL="2286000" algn="l">
              <a:lnSpc>
                <a:spcPct val="100000"/>
              </a:lnSpc>
              <a:spcBef>
                <a:spcPts val="1200"/>
              </a:spcBef>
              <a:spcAft>
                <a:spcPts val="0"/>
              </a:spcAft>
              <a:buClr>
                <a:srgbClr val="635C5B"/>
              </a:buClr>
              <a:buSzPts val="1800"/>
              <a:buChar char="»"/>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cxnSp>
        <p:nvCxnSpPr>
          <p:cNvPr id="304" name="Google Shape;304;p52"/>
          <p:cNvCxnSpPr/>
          <p:nvPr/>
        </p:nvCxnSpPr>
        <p:spPr>
          <a:xfrm>
            <a:off x="1158238" y="1905218"/>
            <a:ext cx="9875523" cy="1"/>
          </a:xfrm>
          <a:prstGeom prst="straightConnector1">
            <a:avLst/>
          </a:prstGeom>
          <a:noFill/>
          <a:ln cap="flat" cmpd="sng" w="12700">
            <a:solidFill>
              <a:srgbClr val="404040"/>
            </a:solidFill>
            <a:prstDash val="solid"/>
            <a:round/>
            <a:headEnd len="sm" w="sm" type="none"/>
            <a:tailEnd len="sm" w="sm" type="none"/>
          </a:ln>
        </p:spPr>
      </p:cxnSp>
      <p:sp>
        <p:nvSpPr>
          <p:cNvPr id="305" name="Google Shape;305;p52"/>
          <p:cNvSpPr txBox="1"/>
          <p:nvPr>
            <p:ph idx="12" type="sldNum"/>
          </p:nvPr>
        </p:nvSpPr>
        <p:spPr>
          <a:xfrm>
            <a:off x="10993580" y="6446839"/>
            <a:ext cx="358409" cy="370837"/>
          </a:xfrm>
          <a:prstGeom prst="rect">
            <a:avLst/>
          </a:prstGeom>
          <a:noFill/>
          <a:ln>
            <a:noFill/>
          </a:ln>
        </p:spPr>
        <p:txBody>
          <a:bodyPr anchorCtr="0" anchor="t" bIns="45700" lIns="45700" spcFirstLastPara="1" rIns="45700" wrap="square" tIns="45700">
            <a:spAutoFit/>
          </a:bodyPr>
          <a:lstStyle>
            <a:lvl1pPr indent="0" lvl="0" marL="0" algn="l">
              <a:spcBef>
                <a:spcPts val="0"/>
              </a:spcBef>
              <a:buNone/>
              <a:defRPr sz="1800">
                <a:solidFill>
                  <a:srgbClr val="FFFFFF"/>
                </a:solidFill>
              </a:defRPr>
            </a:lvl1pPr>
            <a:lvl2pPr indent="0" lvl="1" marL="0" algn="l">
              <a:spcBef>
                <a:spcPts val="0"/>
              </a:spcBef>
              <a:buNone/>
              <a:defRPr sz="1800">
                <a:solidFill>
                  <a:srgbClr val="FFFFFF"/>
                </a:solidFill>
              </a:defRPr>
            </a:lvl2pPr>
            <a:lvl3pPr indent="0" lvl="2" marL="0" algn="l">
              <a:spcBef>
                <a:spcPts val="0"/>
              </a:spcBef>
              <a:buNone/>
              <a:defRPr sz="1800">
                <a:solidFill>
                  <a:srgbClr val="FFFFFF"/>
                </a:solidFill>
              </a:defRPr>
            </a:lvl3pPr>
            <a:lvl4pPr indent="0" lvl="3" marL="0" algn="l">
              <a:spcBef>
                <a:spcPts val="0"/>
              </a:spcBef>
              <a:buNone/>
              <a:defRPr sz="1800">
                <a:solidFill>
                  <a:srgbClr val="FFFFFF"/>
                </a:solidFill>
              </a:defRPr>
            </a:lvl4pPr>
            <a:lvl5pPr indent="0" lvl="4" marL="0" algn="l">
              <a:spcBef>
                <a:spcPts val="0"/>
              </a:spcBef>
              <a:buNone/>
              <a:defRPr sz="1800">
                <a:solidFill>
                  <a:srgbClr val="FFFFFF"/>
                </a:solidFill>
              </a:defRPr>
            </a:lvl5pPr>
            <a:lvl6pPr indent="0" lvl="5" marL="0" algn="l">
              <a:spcBef>
                <a:spcPts val="0"/>
              </a:spcBef>
              <a:buNone/>
              <a:defRPr sz="1800">
                <a:solidFill>
                  <a:srgbClr val="FFFFFF"/>
                </a:solidFill>
              </a:defRPr>
            </a:lvl6pPr>
            <a:lvl7pPr indent="0" lvl="6" marL="0" algn="l">
              <a:spcBef>
                <a:spcPts val="0"/>
              </a:spcBef>
              <a:buNone/>
              <a:defRPr sz="1800">
                <a:solidFill>
                  <a:srgbClr val="FFFFFF"/>
                </a:solidFill>
              </a:defRPr>
            </a:lvl7pPr>
            <a:lvl8pPr indent="0" lvl="7" marL="0" algn="l">
              <a:spcBef>
                <a:spcPts val="0"/>
              </a:spcBef>
              <a:buNone/>
              <a:defRPr sz="1800">
                <a:solidFill>
                  <a:srgbClr val="FFFFFF"/>
                </a:solidFill>
              </a:defRPr>
            </a:lvl8pPr>
            <a:lvl9pPr indent="0" lvl="8" marL="0" algn="l">
              <a:spcBef>
                <a:spcPts val="0"/>
              </a:spcBef>
              <a:buNone/>
              <a:defRPr sz="1800">
                <a:solidFill>
                  <a:srgbClr val="FFFFFF"/>
                </a:solidFill>
              </a:defRPr>
            </a:lvl9pPr>
          </a:lstStyle>
          <a:p>
            <a:pPr indent="0" lvl="0" marL="0" rtl="0" algn="l">
              <a:spcBef>
                <a:spcPts val="0"/>
              </a:spcBef>
              <a:spcAft>
                <a:spcPts val="0"/>
              </a:spcAft>
              <a:buNone/>
            </a:pPr>
            <a:fld id="{00000000-1234-1234-1234-123412341234}" type="slidenum">
              <a:rPr lang="en-US"/>
              <a:t>‹#›</a:t>
            </a:fld>
            <a:endParaRPr b="0" i="0" u="none" cap="none" strike="noStrike">
              <a:latin typeface="Gill Sans"/>
              <a:ea typeface="Gill Sans"/>
              <a:cs typeface="Gill Sans"/>
              <a:sym typeface="Gill San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bg>
      <p:bgPr>
        <a:solidFill>
          <a:srgbClr val="FFFFFF"/>
        </a:solidFill>
      </p:bgPr>
    </p:bg>
    <p:spTree>
      <p:nvGrpSpPr>
        <p:cNvPr id="306" name="Shape 306"/>
        <p:cNvGrpSpPr/>
        <p:nvPr/>
      </p:nvGrpSpPr>
      <p:grpSpPr>
        <a:xfrm>
          <a:off x="0" y="0"/>
          <a:ext cx="0" cy="0"/>
          <a:chOff x="0" y="0"/>
          <a:chExt cx="0" cy="0"/>
        </a:xfrm>
      </p:grpSpPr>
      <p:sp>
        <p:nvSpPr>
          <p:cNvPr id="307" name="Google Shape;307;p53"/>
          <p:cNvSpPr/>
          <p:nvPr/>
        </p:nvSpPr>
        <p:spPr>
          <a:xfrm>
            <a:off x="3174" y="6400800"/>
            <a:ext cx="12188830" cy="457200"/>
          </a:xfrm>
          <a:prstGeom prst="rect">
            <a:avLst/>
          </a:prstGeom>
          <a:solidFill>
            <a:schemeClr val="accent1"/>
          </a:solidFill>
          <a:ln>
            <a:noFill/>
          </a:ln>
        </p:spPr>
        <p:txBody>
          <a:bodyPr anchorCtr="0" anchor="t" bIns="45700" lIns="45700" spcFirstLastPara="1" rIns="45700"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308" name="Google Shape;308;p53"/>
          <p:cNvSpPr txBox="1"/>
          <p:nvPr>
            <p:ph type="title"/>
          </p:nvPr>
        </p:nvSpPr>
        <p:spPr>
          <a:xfrm>
            <a:off x="1097280" y="286605"/>
            <a:ext cx="10058401" cy="1450758"/>
          </a:xfrm>
          <a:prstGeom prst="rect">
            <a:avLst/>
          </a:prstGeom>
          <a:noFill/>
          <a:ln>
            <a:noFill/>
          </a:ln>
        </p:spPr>
        <p:txBody>
          <a:bodyPr anchorCtr="0" anchor="b" bIns="45700" lIns="45700" spcFirstLastPara="1" rIns="45700" wrap="square" tIns="45700">
            <a:normAutofit/>
          </a:bodyPr>
          <a:lstStyle>
            <a:lvl1pPr lvl="0" algn="l">
              <a:lnSpc>
                <a:spcPct val="90000"/>
              </a:lnSpc>
              <a:spcBef>
                <a:spcPts val="0"/>
              </a:spcBef>
              <a:spcAft>
                <a:spcPts val="0"/>
              </a:spcAft>
              <a:buClr>
                <a:srgbClr val="404040"/>
              </a:buClr>
              <a:buSzPts val="4700"/>
              <a:buFont typeface="Avenir"/>
              <a:buNone/>
              <a:defRPr sz="4700">
                <a:solidFill>
                  <a:srgbClr val="404040"/>
                </a:solidFill>
                <a:latin typeface="Avenir"/>
                <a:ea typeface="Avenir"/>
                <a:cs typeface="Avenir"/>
                <a:sym typeface="Avenir"/>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p:txBody>
      </p:sp>
      <p:sp>
        <p:nvSpPr>
          <p:cNvPr id="309" name="Google Shape;309;p53"/>
          <p:cNvSpPr txBox="1"/>
          <p:nvPr>
            <p:ph idx="12" type="sldNum"/>
          </p:nvPr>
        </p:nvSpPr>
        <p:spPr>
          <a:xfrm>
            <a:off x="10993580" y="6446839"/>
            <a:ext cx="358409" cy="370837"/>
          </a:xfrm>
          <a:prstGeom prst="rect">
            <a:avLst/>
          </a:prstGeom>
          <a:noFill/>
          <a:ln>
            <a:noFill/>
          </a:ln>
        </p:spPr>
        <p:txBody>
          <a:bodyPr anchorCtr="0" anchor="t" bIns="45700" lIns="45700" spcFirstLastPara="1" rIns="45700" wrap="square" tIns="45700">
            <a:spAutoFit/>
          </a:bodyPr>
          <a:lstStyle>
            <a:lvl1pPr indent="0" lvl="0" marL="0" algn="l">
              <a:spcBef>
                <a:spcPts val="0"/>
              </a:spcBef>
              <a:buNone/>
              <a:defRPr sz="1800">
                <a:solidFill>
                  <a:srgbClr val="FFFFFF"/>
                </a:solidFill>
              </a:defRPr>
            </a:lvl1pPr>
            <a:lvl2pPr indent="0" lvl="1" marL="0" algn="l">
              <a:spcBef>
                <a:spcPts val="0"/>
              </a:spcBef>
              <a:buNone/>
              <a:defRPr sz="1800">
                <a:solidFill>
                  <a:srgbClr val="FFFFFF"/>
                </a:solidFill>
              </a:defRPr>
            </a:lvl2pPr>
            <a:lvl3pPr indent="0" lvl="2" marL="0" algn="l">
              <a:spcBef>
                <a:spcPts val="0"/>
              </a:spcBef>
              <a:buNone/>
              <a:defRPr sz="1800">
                <a:solidFill>
                  <a:srgbClr val="FFFFFF"/>
                </a:solidFill>
              </a:defRPr>
            </a:lvl3pPr>
            <a:lvl4pPr indent="0" lvl="3" marL="0" algn="l">
              <a:spcBef>
                <a:spcPts val="0"/>
              </a:spcBef>
              <a:buNone/>
              <a:defRPr sz="1800">
                <a:solidFill>
                  <a:srgbClr val="FFFFFF"/>
                </a:solidFill>
              </a:defRPr>
            </a:lvl4pPr>
            <a:lvl5pPr indent="0" lvl="4" marL="0" algn="l">
              <a:spcBef>
                <a:spcPts val="0"/>
              </a:spcBef>
              <a:buNone/>
              <a:defRPr sz="1800">
                <a:solidFill>
                  <a:srgbClr val="FFFFFF"/>
                </a:solidFill>
              </a:defRPr>
            </a:lvl5pPr>
            <a:lvl6pPr indent="0" lvl="5" marL="0" algn="l">
              <a:spcBef>
                <a:spcPts val="0"/>
              </a:spcBef>
              <a:buNone/>
              <a:defRPr sz="1800">
                <a:solidFill>
                  <a:srgbClr val="FFFFFF"/>
                </a:solidFill>
              </a:defRPr>
            </a:lvl6pPr>
            <a:lvl7pPr indent="0" lvl="6" marL="0" algn="l">
              <a:spcBef>
                <a:spcPts val="0"/>
              </a:spcBef>
              <a:buNone/>
              <a:defRPr sz="1800">
                <a:solidFill>
                  <a:srgbClr val="FFFFFF"/>
                </a:solidFill>
              </a:defRPr>
            </a:lvl7pPr>
            <a:lvl8pPr indent="0" lvl="7" marL="0" algn="l">
              <a:spcBef>
                <a:spcPts val="0"/>
              </a:spcBef>
              <a:buNone/>
              <a:defRPr sz="1800">
                <a:solidFill>
                  <a:srgbClr val="FFFFFF"/>
                </a:solidFill>
              </a:defRPr>
            </a:lvl8pPr>
            <a:lvl9pPr indent="0" lvl="8" marL="0" algn="l">
              <a:spcBef>
                <a:spcPts val="0"/>
              </a:spcBef>
              <a:buNone/>
              <a:defRPr sz="1800">
                <a:solidFill>
                  <a:srgbClr val="FFFFFF"/>
                </a:solidFill>
              </a:defRPr>
            </a:lvl9pPr>
          </a:lstStyle>
          <a:p>
            <a:pPr indent="0" lvl="0" marL="0" rtl="0" algn="l">
              <a:spcBef>
                <a:spcPts val="0"/>
              </a:spcBef>
              <a:spcAft>
                <a:spcPts val="0"/>
              </a:spcAft>
              <a:buNone/>
            </a:pPr>
            <a:fld id="{00000000-1234-1234-1234-123412341234}" type="slidenum">
              <a:rPr lang="en-US"/>
              <a:t>‹#›</a:t>
            </a:fld>
            <a:endParaRPr b="0" i="0" u="none" cap="none" strike="noStrike">
              <a:latin typeface="Gill Sans"/>
              <a:ea typeface="Gill Sans"/>
              <a:cs typeface="Gill Sans"/>
              <a:sym typeface="Gill San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bg>
      <p:bgPr>
        <a:solidFill>
          <a:srgbClr val="FFFFFF"/>
        </a:solidFill>
      </p:bgPr>
    </p:bg>
    <p:spTree>
      <p:nvGrpSpPr>
        <p:cNvPr id="310" name="Shape 310"/>
        <p:cNvGrpSpPr/>
        <p:nvPr/>
      </p:nvGrpSpPr>
      <p:grpSpPr>
        <a:xfrm>
          <a:off x="0" y="0"/>
          <a:ext cx="0" cy="0"/>
          <a:chOff x="0" y="0"/>
          <a:chExt cx="0" cy="0"/>
        </a:xfrm>
      </p:grpSpPr>
      <p:sp>
        <p:nvSpPr>
          <p:cNvPr id="311" name="Google Shape;311;p54"/>
          <p:cNvSpPr/>
          <p:nvPr/>
        </p:nvSpPr>
        <p:spPr>
          <a:xfrm>
            <a:off x="3174" y="6400800"/>
            <a:ext cx="12188830" cy="457200"/>
          </a:xfrm>
          <a:prstGeom prst="rect">
            <a:avLst/>
          </a:prstGeom>
          <a:solidFill>
            <a:schemeClr val="accent1"/>
          </a:solidFill>
          <a:ln>
            <a:noFill/>
          </a:ln>
        </p:spPr>
        <p:txBody>
          <a:bodyPr anchorCtr="0" anchor="t" bIns="45700" lIns="45700" spcFirstLastPara="1" rIns="45700"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312" name="Google Shape;312;p54"/>
          <p:cNvSpPr/>
          <p:nvPr/>
        </p:nvSpPr>
        <p:spPr>
          <a:xfrm>
            <a:off x="3174" y="6400800"/>
            <a:ext cx="12188830" cy="457200"/>
          </a:xfrm>
          <a:prstGeom prst="rect">
            <a:avLst/>
          </a:prstGeom>
          <a:solidFill>
            <a:schemeClr val="accent1"/>
          </a:solidFill>
          <a:ln>
            <a:noFill/>
          </a:ln>
        </p:spPr>
        <p:txBody>
          <a:bodyPr anchorCtr="0" anchor="t" bIns="45700" lIns="45700" spcFirstLastPara="1" rIns="45700"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313" name="Google Shape;313;p54"/>
          <p:cNvSpPr txBox="1"/>
          <p:nvPr>
            <p:ph idx="12" type="sldNum"/>
          </p:nvPr>
        </p:nvSpPr>
        <p:spPr>
          <a:xfrm>
            <a:off x="10993580" y="6446839"/>
            <a:ext cx="358409" cy="370837"/>
          </a:xfrm>
          <a:prstGeom prst="rect">
            <a:avLst/>
          </a:prstGeom>
          <a:noFill/>
          <a:ln>
            <a:noFill/>
          </a:ln>
        </p:spPr>
        <p:txBody>
          <a:bodyPr anchorCtr="0" anchor="t" bIns="45700" lIns="45700" spcFirstLastPara="1" rIns="45700" wrap="square" tIns="45700">
            <a:spAutoFit/>
          </a:bodyPr>
          <a:lstStyle>
            <a:lvl1pPr indent="0" lvl="0" marL="0" algn="l">
              <a:spcBef>
                <a:spcPts val="0"/>
              </a:spcBef>
              <a:buNone/>
              <a:defRPr sz="1800">
                <a:solidFill>
                  <a:srgbClr val="FFFFFF"/>
                </a:solidFill>
              </a:defRPr>
            </a:lvl1pPr>
            <a:lvl2pPr indent="0" lvl="1" marL="0" algn="l">
              <a:spcBef>
                <a:spcPts val="0"/>
              </a:spcBef>
              <a:buNone/>
              <a:defRPr sz="1800">
                <a:solidFill>
                  <a:srgbClr val="FFFFFF"/>
                </a:solidFill>
              </a:defRPr>
            </a:lvl2pPr>
            <a:lvl3pPr indent="0" lvl="2" marL="0" algn="l">
              <a:spcBef>
                <a:spcPts val="0"/>
              </a:spcBef>
              <a:buNone/>
              <a:defRPr sz="1800">
                <a:solidFill>
                  <a:srgbClr val="FFFFFF"/>
                </a:solidFill>
              </a:defRPr>
            </a:lvl3pPr>
            <a:lvl4pPr indent="0" lvl="3" marL="0" algn="l">
              <a:spcBef>
                <a:spcPts val="0"/>
              </a:spcBef>
              <a:buNone/>
              <a:defRPr sz="1800">
                <a:solidFill>
                  <a:srgbClr val="FFFFFF"/>
                </a:solidFill>
              </a:defRPr>
            </a:lvl4pPr>
            <a:lvl5pPr indent="0" lvl="4" marL="0" algn="l">
              <a:spcBef>
                <a:spcPts val="0"/>
              </a:spcBef>
              <a:buNone/>
              <a:defRPr sz="1800">
                <a:solidFill>
                  <a:srgbClr val="FFFFFF"/>
                </a:solidFill>
              </a:defRPr>
            </a:lvl5pPr>
            <a:lvl6pPr indent="0" lvl="5" marL="0" algn="l">
              <a:spcBef>
                <a:spcPts val="0"/>
              </a:spcBef>
              <a:buNone/>
              <a:defRPr sz="1800">
                <a:solidFill>
                  <a:srgbClr val="FFFFFF"/>
                </a:solidFill>
              </a:defRPr>
            </a:lvl6pPr>
            <a:lvl7pPr indent="0" lvl="6" marL="0" algn="l">
              <a:spcBef>
                <a:spcPts val="0"/>
              </a:spcBef>
              <a:buNone/>
              <a:defRPr sz="1800">
                <a:solidFill>
                  <a:srgbClr val="FFFFFF"/>
                </a:solidFill>
              </a:defRPr>
            </a:lvl7pPr>
            <a:lvl8pPr indent="0" lvl="7" marL="0" algn="l">
              <a:spcBef>
                <a:spcPts val="0"/>
              </a:spcBef>
              <a:buNone/>
              <a:defRPr sz="1800">
                <a:solidFill>
                  <a:srgbClr val="FFFFFF"/>
                </a:solidFill>
              </a:defRPr>
            </a:lvl8pPr>
            <a:lvl9pPr indent="0" lvl="8" marL="0" algn="l">
              <a:spcBef>
                <a:spcPts val="0"/>
              </a:spcBef>
              <a:buNone/>
              <a:defRPr sz="1800">
                <a:solidFill>
                  <a:srgbClr val="FFFFFF"/>
                </a:solidFill>
              </a:defRPr>
            </a:lvl9pPr>
          </a:lstStyle>
          <a:p>
            <a:pPr indent="0" lvl="0" marL="0" rtl="0" algn="l">
              <a:spcBef>
                <a:spcPts val="0"/>
              </a:spcBef>
              <a:spcAft>
                <a:spcPts val="0"/>
              </a:spcAft>
              <a:buNone/>
            </a:pPr>
            <a:fld id="{00000000-1234-1234-1234-123412341234}" type="slidenum">
              <a:rPr lang="en-US"/>
              <a:t>‹#›</a:t>
            </a:fld>
            <a:endParaRPr b="0" i="0" u="none" cap="none" strike="noStrike">
              <a:latin typeface="Gill Sans"/>
              <a:ea typeface="Gill Sans"/>
              <a:cs typeface="Gill Sans"/>
              <a:sym typeface="Gill San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p:cSld name="Content with Caption">
    <p:bg>
      <p:bgPr>
        <a:solidFill>
          <a:srgbClr val="FFFFFF"/>
        </a:solidFill>
      </p:bgPr>
    </p:bg>
    <p:spTree>
      <p:nvGrpSpPr>
        <p:cNvPr id="314" name="Shape 314"/>
        <p:cNvGrpSpPr/>
        <p:nvPr/>
      </p:nvGrpSpPr>
      <p:grpSpPr>
        <a:xfrm>
          <a:off x="0" y="0"/>
          <a:ext cx="0" cy="0"/>
          <a:chOff x="0" y="0"/>
          <a:chExt cx="0" cy="0"/>
        </a:xfrm>
      </p:grpSpPr>
      <p:sp>
        <p:nvSpPr>
          <p:cNvPr id="315" name="Google Shape;315;p55"/>
          <p:cNvSpPr/>
          <p:nvPr/>
        </p:nvSpPr>
        <p:spPr>
          <a:xfrm>
            <a:off x="3174" y="6400800"/>
            <a:ext cx="12188830" cy="457200"/>
          </a:xfrm>
          <a:prstGeom prst="rect">
            <a:avLst/>
          </a:prstGeom>
          <a:solidFill>
            <a:schemeClr val="accent1"/>
          </a:solidFill>
          <a:ln>
            <a:noFill/>
          </a:ln>
        </p:spPr>
        <p:txBody>
          <a:bodyPr anchorCtr="0" anchor="t" bIns="45700" lIns="45700" spcFirstLastPara="1" rIns="45700"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316" name="Google Shape;316;p55"/>
          <p:cNvSpPr/>
          <p:nvPr/>
        </p:nvSpPr>
        <p:spPr>
          <a:xfrm>
            <a:off x="13" y="2"/>
            <a:ext cx="4654302" cy="6858001"/>
          </a:xfrm>
          <a:prstGeom prst="rect">
            <a:avLst/>
          </a:prstGeom>
          <a:solidFill>
            <a:schemeClr val="accent1"/>
          </a:solidFill>
          <a:ln>
            <a:noFill/>
          </a:ln>
        </p:spPr>
        <p:txBody>
          <a:bodyPr anchorCtr="0" anchor="t" bIns="45700" lIns="45700" spcFirstLastPara="1" rIns="45700"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317" name="Google Shape;317;p55"/>
          <p:cNvSpPr txBox="1"/>
          <p:nvPr>
            <p:ph type="title"/>
          </p:nvPr>
        </p:nvSpPr>
        <p:spPr>
          <a:xfrm>
            <a:off x="643467" y="786383"/>
            <a:ext cx="3517568" cy="2093979"/>
          </a:xfrm>
          <a:prstGeom prst="rect">
            <a:avLst/>
          </a:prstGeom>
          <a:noFill/>
          <a:ln>
            <a:noFill/>
          </a:ln>
        </p:spPr>
        <p:txBody>
          <a:bodyPr anchorCtr="0" anchor="b" bIns="45700" lIns="45700" spcFirstLastPara="1" rIns="45700" wrap="square" tIns="45700">
            <a:normAutofit/>
          </a:bodyPr>
          <a:lstStyle>
            <a:lvl1pPr lvl="0" algn="l">
              <a:lnSpc>
                <a:spcPct val="90000"/>
              </a:lnSpc>
              <a:spcBef>
                <a:spcPts val="0"/>
              </a:spcBef>
              <a:spcAft>
                <a:spcPts val="0"/>
              </a:spcAft>
              <a:buClr>
                <a:srgbClr val="FFFFFF"/>
              </a:buClr>
              <a:buSzPts val="3600"/>
              <a:buFont typeface="Avenir"/>
              <a:buNone/>
              <a:defRPr sz="3600">
                <a:solidFill>
                  <a:srgbClr val="FFFFFF"/>
                </a:solidFill>
                <a:latin typeface="Avenir"/>
                <a:ea typeface="Avenir"/>
                <a:cs typeface="Avenir"/>
                <a:sym typeface="Avenir"/>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p:txBody>
      </p:sp>
      <p:sp>
        <p:nvSpPr>
          <p:cNvPr id="318" name="Google Shape;318;p55"/>
          <p:cNvSpPr txBox="1"/>
          <p:nvPr>
            <p:ph idx="1" type="body"/>
          </p:nvPr>
        </p:nvSpPr>
        <p:spPr>
          <a:xfrm>
            <a:off x="5458983" y="812800"/>
            <a:ext cx="5928346" cy="5294759"/>
          </a:xfrm>
          <a:prstGeom prst="rect">
            <a:avLst/>
          </a:prstGeom>
          <a:noFill/>
          <a:ln>
            <a:noFill/>
          </a:ln>
        </p:spPr>
        <p:txBody>
          <a:bodyPr anchorCtr="0" anchor="t" bIns="0" lIns="0" spcFirstLastPara="1" rIns="0" wrap="square" tIns="0">
            <a:normAutofit/>
          </a:bodyPr>
          <a:lstStyle>
            <a:lvl1pPr indent="-355600" lvl="0" marL="457200" algn="l">
              <a:lnSpc>
                <a:spcPct val="110000"/>
              </a:lnSpc>
              <a:spcBef>
                <a:spcPts val="1200"/>
              </a:spcBef>
              <a:spcAft>
                <a:spcPts val="0"/>
              </a:spcAft>
              <a:buClr>
                <a:srgbClr val="29A8E7"/>
              </a:buClr>
              <a:buSzPts val="2000"/>
              <a:buFont typeface="Calibri"/>
              <a:buChar char=" "/>
              <a:defRPr>
                <a:solidFill>
                  <a:srgbClr val="404040"/>
                </a:solidFill>
                <a:latin typeface="Avenir"/>
                <a:ea typeface="Avenir"/>
                <a:cs typeface="Avenir"/>
                <a:sym typeface="Avenir"/>
              </a:defRPr>
            </a:lvl1pPr>
            <a:lvl2pPr indent="-355600" lvl="1" marL="914400" algn="l">
              <a:lnSpc>
                <a:spcPct val="110000"/>
              </a:lnSpc>
              <a:spcBef>
                <a:spcPts val="1200"/>
              </a:spcBef>
              <a:spcAft>
                <a:spcPts val="0"/>
              </a:spcAft>
              <a:buClr>
                <a:srgbClr val="29A8E7"/>
              </a:buClr>
              <a:buSzPts val="2000"/>
              <a:buFont typeface="Calibri"/>
              <a:buChar char="◦"/>
              <a:defRPr>
                <a:solidFill>
                  <a:srgbClr val="404040"/>
                </a:solidFill>
                <a:latin typeface="Avenir"/>
                <a:ea typeface="Avenir"/>
                <a:cs typeface="Avenir"/>
                <a:sym typeface="Avenir"/>
              </a:defRPr>
            </a:lvl2pPr>
            <a:lvl3pPr indent="-355600" lvl="2" marL="1371600" algn="l">
              <a:lnSpc>
                <a:spcPct val="110000"/>
              </a:lnSpc>
              <a:spcBef>
                <a:spcPts val="1200"/>
              </a:spcBef>
              <a:spcAft>
                <a:spcPts val="0"/>
              </a:spcAft>
              <a:buClr>
                <a:srgbClr val="29A8E7"/>
              </a:buClr>
              <a:buSzPts val="2000"/>
              <a:buFont typeface="Calibri"/>
              <a:buChar char="◦"/>
              <a:defRPr>
                <a:solidFill>
                  <a:srgbClr val="404040"/>
                </a:solidFill>
                <a:latin typeface="Avenir"/>
                <a:ea typeface="Avenir"/>
                <a:cs typeface="Avenir"/>
                <a:sym typeface="Avenir"/>
              </a:defRPr>
            </a:lvl3pPr>
            <a:lvl4pPr indent="-355600" lvl="3" marL="1828800" algn="l">
              <a:lnSpc>
                <a:spcPct val="110000"/>
              </a:lnSpc>
              <a:spcBef>
                <a:spcPts val="1200"/>
              </a:spcBef>
              <a:spcAft>
                <a:spcPts val="0"/>
              </a:spcAft>
              <a:buClr>
                <a:srgbClr val="29A8E7"/>
              </a:buClr>
              <a:buSzPts val="2000"/>
              <a:buFont typeface="Calibri"/>
              <a:buChar char="◦"/>
              <a:defRPr>
                <a:solidFill>
                  <a:srgbClr val="404040"/>
                </a:solidFill>
                <a:latin typeface="Avenir"/>
                <a:ea typeface="Avenir"/>
                <a:cs typeface="Avenir"/>
                <a:sym typeface="Avenir"/>
              </a:defRPr>
            </a:lvl4pPr>
            <a:lvl5pPr indent="-355600" lvl="4" marL="2286000" algn="l">
              <a:lnSpc>
                <a:spcPct val="110000"/>
              </a:lnSpc>
              <a:spcBef>
                <a:spcPts val="1200"/>
              </a:spcBef>
              <a:spcAft>
                <a:spcPts val="0"/>
              </a:spcAft>
              <a:buClr>
                <a:srgbClr val="29A8E7"/>
              </a:buClr>
              <a:buSzPts val="2000"/>
              <a:buFont typeface="Calibri"/>
              <a:buChar char="◦"/>
              <a:defRPr>
                <a:solidFill>
                  <a:srgbClr val="404040"/>
                </a:solidFill>
                <a:latin typeface="Avenir"/>
                <a:ea typeface="Avenir"/>
                <a:cs typeface="Avenir"/>
                <a:sym typeface="Avenir"/>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sp>
        <p:nvSpPr>
          <p:cNvPr id="319" name="Google Shape;319;p55"/>
          <p:cNvSpPr txBox="1"/>
          <p:nvPr>
            <p:ph idx="2" type="body"/>
          </p:nvPr>
        </p:nvSpPr>
        <p:spPr>
          <a:xfrm>
            <a:off x="643463" y="3043052"/>
            <a:ext cx="3517572" cy="3064508"/>
          </a:xfrm>
          <a:prstGeom prst="rect">
            <a:avLst/>
          </a:prstGeom>
          <a:noFill/>
          <a:ln>
            <a:noFill/>
          </a:ln>
        </p:spPr>
        <p:txBody>
          <a:bodyPr anchorCtr="0" anchor="t" bIns="45700" lIns="45700" spcFirstLastPara="1" rIns="45700" wrap="square" tIns="45700">
            <a:normAutofit/>
          </a:bodyPr>
          <a:lstStyle>
            <a:lvl1pPr indent="-342900" lvl="0" marL="457200" algn="l">
              <a:lnSpc>
                <a:spcPct val="100000"/>
              </a:lnSpc>
              <a:spcBef>
                <a:spcPts val="1200"/>
              </a:spcBef>
              <a:spcAft>
                <a:spcPts val="0"/>
              </a:spcAft>
              <a:buClr>
                <a:srgbClr val="635C5B"/>
              </a:buClr>
              <a:buSzPts val="1800"/>
              <a:buChar char="•"/>
              <a:defRPr/>
            </a:lvl1pPr>
            <a:lvl2pPr indent="-342900" lvl="1" marL="914400" algn="l">
              <a:lnSpc>
                <a:spcPct val="100000"/>
              </a:lnSpc>
              <a:spcBef>
                <a:spcPts val="1200"/>
              </a:spcBef>
              <a:spcAft>
                <a:spcPts val="0"/>
              </a:spcAft>
              <a:buClr>
                <a:srgbClr val="635C5B"/>
              </a:buClr>
              <a:buSzPts val="1800"/>
              <a:buChar char="–"/>
              <a:defRPr/>
            </a:lvl2pPr>
            <a:lvl3pPr indent="-342900" lvl="2" marL="1371600" algn="l">
              <a:lnSpc>
                <a:spcPct val="100000"/>
              </a:lnSpc>
              <a:spcBef>
                <a:spcPts val="1200"/>
              </a:spcBef>
              <a:spcAft>
                <a:spcPts val="0"/>
              </a:spcAft>
              <a:buClr>
                <a:srgbClr val="635C5B"/>
              </a:buClr>
              <a:buSzPts val="1800"/>
              <a:buChar char="•"/>
              <a:defRPr/>
            </a:lvl3pPr>
            <a:lvl4pPr indent="-342900" lvl="3" marL="1828800" algn="l">
              <a:lnSpc>
                <a:spcPct val="100000"/>
              </a:lnSpc>
              <a:spcBef>
                <a:spcPts val="1200"/>
              </a:spcBef>
              <a:spcAft>
                <a:spcPts val="0"/>
              </a:spcAft>
              <a:buClr>
                <a:srgbClr val="635C5B"/>
              </a:buClr>
              <a:buSzPts val="1800"/>
              <a:buChar char="–"/>
              <a:defRPr/>
            </a:lvl4pPr>
            <a:lvl5pPr indent="-342900" lvl="4" marL="2286000" algn="l">
              <a:lnSpc>
                <a:spcPct val="100000"/>
              </a:lnSpc>
              <a:spcBef>
                <a:spcPts val="1200"/>
              </a:spcBef>
              <a:spcAft>
                <a:spcPts val="0"/>
              </a:spcAft>
              <a:buClr>
                <a:srgbClr val="635C5B"/>
              </a:buClr>
              <a:buSzPts val="1800"/>
              <a:buChar char="»"/>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sp>
        <p:nvSpPr>
          <p:cNvPr id="320" name="Google Shape;320;p55"/>
          <p:cNvSpPr txBox="1"/>
          <p:nvPr>
            <p:ph idx="12" type="sldNum"/>
          </p:nvPr>
        </p:nvSpPr>
        <p:spPr>
          <a:xfrm>
            <a:off x="10993580" y="6446839"/>
            <a:ext cx="358409" cy="370837"/>
          </a:xfrm>
          <a:prstGeom prst="rect">
            <a:avLst/>
          </a:prstGeom>
          <a:noFill/>
          <a:ln>
            <a:noFill/>
          </a:ln>
        </p:spPr>
        <p:txBody>
          <a:bodyPr anchorCtr="0" anchor="t" bIns="45700" lIns="45700" spcFirstLastPara="1" rIns="45700" wrap="square" tIns="45700">
            <a:spAutoFit/>
          </a:bodyPr>
          <a:lstStyle>
            <a:lvl1pPr indent="0" lvl="0" marL="0" algn="l">
              <a:spcBef>
                <a:spcPts val="0"/>
              </a:spcBef>
              <a:buNone/>
              <a:defRPr sz="1800">
                <a:solidFill>
                  <a:srgbClr val="1A282F"/>
                </a:solidFill>
              </a:defRPr>
            </a:lvl1pPr>
            <a:lvl2pPr indent="0" lvl="1" marL="0" algn="l">
              <a:spcBef>
                <a:spcPts val="0"/>
              </a:spcBef>
              <a:buNone/>
              <a:defRPr sz="1800">
                <a:solidFill>
                  <a:srgbClr val="1A282F"/>
                </a:solidFill>
              </a:defRPr>
            </a:lvl2pPr>
            <a:lvl3pPr indent="0" lvl="2" marL="0" algn="l">
              <a:spcBef>
                <a:spcPts val="0"/>
              </a:spcBef>
              <a:buNone/>
              <a:defRPr sz="1800">
                <a:solidFill>
                  <a:srgbClr val="1A282F"/>
                </a:solidFill>
              </a:defRPr>
            </a:lvl3pPr>
            <a:lvl4pPr indent="0" lvl="3" marL="0" algn="l">
              <a:spcBef>
                <a:spcPts val="0"/>
              </a:spcBef>
              <a:buNone/>
              <a:defRPr sz="1800">
                <a:solidFill>
                  <a:srgbClr val="1A282F"/>
                </a:solidFill>
              </a:defRPr>
            </a:lvl4pPr>
            <a:lvl5pPr indent="0" lvl="4" marL="0" algn="l">
              <a:spcBef>
                <a:spcPts val="0"/>
              </a:spcBef>
              <a:buNone/>
              <a:defRPr sz="1800">
                <a:solidFill>
                  <a:srgbClr val="1A282F"/>
                </a:solidFill>
              </a:defRPr>
            </a:lvl5pPr>
            <a:lvl6pPr indent="0" lvl="5" marL="0" algn="l">
              <a:spcBef>
                <a:spcPts val="0"/>
              </a:spcBef>
              <a:buNone/>
              <a:defRPr sz="1800">
                <a:solidFill>
                  <a:srgbClr val="1A282F"/>
                </a:solidFill>
              </a:defRPr>
            </a:lvl6pPr>
            <a:lvl7pPr indent="0" lvl="6" marL="0" algn="l">
              <a:spcBef>
                <a:spcPts val="0"/>
              </a:spcBef>
              <a:buNone/>
              <a:defRPr sz="1800">
                <a:solidFill>
                  <a:srgbClr val="1A282F"/>
                </a:solidFill>
              </a:defRPr>
            </a:lvl7pPr>
            <a:lvl8pPr indent="0" lvl="7" marL="0" algn="l">
              <a:spcBef>
                <a:spcPts val="0"/>
              </a:spcBef>
              <a:buNone/>
              <a:defRPr sz="1800">
                <a:solidFill>
                  <a:srgbClr val="1A282F"/>
                </a:solidFill>
              </a:defRPr>
            </a:lvl8pPr>
            <a:lvl9pPr indent="0" lvl="8" marL="0" algn="l">
              <a:spcBef>
                <a:spcPts val="0"/>
              </a:spcBef>
              <a:buNone/>
              <a:defRPr sz="1800">
                <a:solidFill>
                  <a:srgbClr val="1A282F"/>
                </a:solidFill>
              </a:defRPr>
            </a:lvl9pPr>
          </a:lstStyle>
          <a:p>
            <a:pPr indent="0" lvl="0" marL="0" rtl="0" algn="l">
              <a:spcBef>
                <a:spcPts val="0"/>
              </a:spcBef>
              <a:spcAft>
                <a:spcPts val="0"/>
              </a:spcAft>
              <a:buNone/>
            </a:pPr>
            <a:fld id="{00000000-1234-1234-1234-123412341234}" type="slidenum">
              <a:rPr lang="en-US"/>
              <a:t>‹#›</a:t>
            </a:fld>
            <a:endParaRPr b="0" i="0" u="none" cap="none" strike="noStrike">
              <a:latin typeface="Gill Sans"/>
              <a:ea typeface="Gill Sans"/>
              <a:cs typeface="Gill Sans"/>
              <a:sym typeface="Gill San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 with Caption" showMasterSp="0">
  <p:cSld name="2_Content with Caption">
    <p:bg>
      <p:bgPr>
        <a:solidFill>
          <a:srgbClr val="FFFFFF"/>
        </a:solidFill>
      </p:bgPr>
    </p:bg>
    <p:spTree>
      <p:nvGrpSpPr>
        <p:cNvPr id="321" name="Shape 321"/>
        <p:cNvGrpSpPr/>
        <p:nvPr/>
      </p:nvGrpSpPr>
      <p:grpSpPr>
        <a:xfrm>
          <a:off x="0" y="0"/>
          <a:ext cx="0" cy="0"/>
          <a:chOff x="0" y="0"/>
          <a:chExt cx="0" cy="0"/>
        </a:xfrm>
      </p:grpSpPr>
      <p:sp>
        <p:nvSpPr>
          <p:cNvPr id="322" name="Google Shape;322;p56"/>
          <p:cNvSpPr/>
          <p:nvPr/>
        </p:nvSpPr>
        <p:spPr>
          <a:xfrm>
            <a:off x="3174" y="6400800"/>
            <a:ext cx="12188830" cy="457200"/>
          </a:xfrm>
          <a:prstGeom prst="rect">
            <a:avLst/>
          </a:prstGeom>
          <a:solidFill>
            <a:schemeClr val="accent1"/>
          </a:solidFill>
          <a:ln>
            <a:noFill/>
          </a:ln>
        </p:spPr>
        <p:txBody>
          <a:bodyPr anchorCtr="0" anchor="t" bIns="45700" lIns="45700" spcFirstLastPara="1" rIns="45700"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323" name="Google Shape;323;p56"/>
          <p:cNvSpPr/>
          <p:nvPr/>
        </p:nvSpPr>
        <p:spPr>
          <a:xfrm>
            <a:off x="13" y="2"/>
            <a:ext cx="4654302" cy="6858001"/>
          </a:xfrm>
          <a:prstGeom prst="rect">
            <a:avLst/>
          </a:prstGeom>
          <a:solidFill>
            <a:schemeClr val="accent1"/>
          </a:solidFill>
          <a:ln>
            <a:noFill/>
          </a:ln>
        </p:spPr>
        <p:txBody>
          <a:bodyPr anchorCtr="0" anchor="t" bIns="45700" lIns="45700" spcFirstLastPara="1" rIns="45700"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324" name="Google Shape;324;p56"/>
          <p:cNvSpPr txBox="1"/>
          <p:nvPr>
            <p:ph type="title"/>
          </p:nvPr>
        </p:nvSpPr>
        <p:spPr>
          <a:xfrm>
            <a:off x="643467" y="786383"/>
            <a:ext cx="3517568" cy="2093979"/>
          </a:xfrm>
          <a:prstGeom prst="rect">
            <a:avLst/>
          </a:prstGeom>
          <a:noFill/>
          <a:ln>
            <a:noFill/>
          </a:ln>
        </p:spPr>
        <p:txBody>
          <a:bodyPr anchorCtr="0" anchor="b" bIns="45700" lIns="45700" spcFirstLastPara="1" rIns="45700" wrap="square" tIns="45700">
            <a:normAutofit/>
          </a:bodyPr>
          <a:lstStyle>
            <a:lvl1pPr lvl="0" algn="l">
              <a:lnSpc>
                <a:spcPct val="90000"/>
              </a:lnSpc>
              <a:spcBef>
                <a:spcPts val="0"/>
              </a:spcBef>
              <a:spcAft>
                <a:spcPts val="0"/>
              </a:spcAft>
              <a:buClr>
                <a:srgbClr val="FFFFFF"/>
              </a:buClr>
              <a:buSzPts val="3600"/>
              <a:buFont typeface="Avenir"/>
              <a:buNone/>
              <a:defRPr sz="3600">
                <a:solidFill>
                  <a:srgbClr val="FFFFFF"/>
                </a:solidFill>
                <a:latin typeface="Avenir"/>
                <a:ea typeface="Avenir"/>
                <a:cs typeface="Avenir"/>
                <a:sym typeface="Avenir"/>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p:txBody>
      </p:sp>
      <p:sp>
        <p:nvSpPr>
          <p:cNvPr id="325" name="Google Shape;325;p56"/>
          <p:cNvSpPr txBox="1"/>
          <p:nvPr>
            <p:ph idx="1" type="body"/>
          </p:nvPr>
        </p:nvSpPr>
        <p:spPr>
          <a:xfrm>
            <a:off x="5458983" y="812800"/>
            <a:ext cx="5928346" cy="5294759"/>
          </a:xfrm>
          <a:prstGeom prst="rect">
            <a:avLst/>
          </a:prstGeom>
          <a:noFill/>
          <a:ln>
            <a:noFill/>
          </a:ln>
        </p:spPr>
        <p:txBody>
          <a:bodyPr anchorCtr="0" anchor="t" bIns="0" lIns="0" spcFirstLastPara="1" rIns="0" wrap="square" tIns="0">
            <a:normAutofit/>
          </a:bodyPr>
          <a:lstStyle>
            <a:lvl1pPr indent="-355600" lvl="0" marL="457200" algn="l">
              <a:lnSpc>
                <a:spcPct val="110000"/>
              </a:lnSpc>
              <a:spcBef>
                <a:spcPts val="1200"/>
              </a:spcBef>
              <a:spcAft>
                <a:spcPts val="0"/>
              </a:spcAft>
              <a:buClr>
                <a:srgbClr val="29A8E7"/>
              </a:buClr>
              <a:buSzPts val="2000"/>
              <a:buFont typeface="Calibri"/>
              <a:buChar char=" "/>
              <a:defRPr>
                <a:solidFill>
                  <a:srgbClr val="404040"/>
                </a:solidFill>
                <a:latin typeface="Avenir"/>
                <a:ea typeface="Avenir"/>
                <a:cs typeface="Avenir"/>
                <a:sym typeface="Avenir"/>
              </a:defRPr>
            </a:lvl1pPr>
            <a:lvl2pPr indent="-355600" lvl="1" marL="914400" algn="l">
              <a:lnSpc>
                <a:spcPct val="110000"/>
              </a:lnSpc>
              <a:spcBef>
                <a:spcPts val="1200"/>
              </a:spcBef>
              <a:spcAft>
                <a:spcPts val="0"/>
              </a:spcAft>
              <a:buClr>
                <a:srgbClr val="29A8E7"/>
              </a:buClr>
              <a:buSzPts val="2000"/>
              <a:buFont typeface="Calibri"/>
              <a:buChar char="◦"/>
              <a:defRPr>
                <a:solidFill>
                  <a:srgbClr val="404040"/>
                </a:solidFill>
                <a:latin typeface="Avenir"/>
                <a:ea typeface="Avenir"/>
                <a:cs typeface="Avenir"/>
                <a:sym typeface="Avenir"/>
              </a:defRPr>
            </a:lvl2pPr>
            <a:lvl3pPr indent="-355600" lvl="2" marL="1371600" algn="l">
              <a:lnSpc>
                <a:spcPct val="110000"/>
              </a:lnSpc>
              <a:spcBef>
                <a:spcPts val="1200"/>
              </a:spcBef>
              <a:spcAft>
                <a:spcPts val="0"/>
              </a:spcAft>
              <a:buClr>
                <a:srgbClr val="29A8E7"/>
              </a:buClr>
              <a:buSzPts val="2000"/>
              <a:buFont typeface="Calibri"/>
              <a:buChar char="◦"/>
              <a:defRPr>
                <a:solidFill>
                  <a:srgbClr val="404040"/>
                </a:solidFill>
                <a:latin typeface="Avenir"/>
                <a:ea typeface="Avenir"/>
                <a:cs typeface="Avenir"/>
                <a:sym typeface="Avenir"/>
              </a:defRPr>
            </a:lvl3pPr>
            <a:lvl4pPr indent="-355600" lvl="3" marL="1828800" algn="l">
              <a:lnSpc>
                <a:spcPct val="110000"/>
              </a:lnSpc>
              <a:spcBef>
                <a:spcPts val="1200"/>
              </a:spcBef>
              <a:spcAft>
                <a:spcPts val="0"/>
              </a:spcAft>
              <a:buClr>
                <a:srgbClr val="29A8E7"/>
              </a:buClr>
              <a:buSzPts val="2000"/>
              <a:buFont typeface="Calibri"/>
              <a:buChar char="◦"/>
              <a:defRPr>
                <a:solidFill>
                  <a:srgbClr val="404040"/>
                </a:solidFill>
                <a:latin typeface="Avenir"/>
                <a:ea typeface="Avenir"/>
                <a:cs typeface="Avenir"/>
                <a:sym typeface="Avenir"/>
              </a:defRPr>
            </a:lvl4pPr>
            <a:lvl5pPr indent="-355600" lvl="4" marL="2286000" algn="l">
              <a:lnSpc>
                <a:spcPct val="110000"/>
              </a:lnSpc>
              <a:spcBef>
                <a:spcPts val="1200"/>
              </a:spcBef>
              <a:spcAft>
                <a:spcPts val="0"/>
              </a:spcAft>
              <a:buClr>
                <a:srgbClr val="29A8E7"/>
              </a:buClr>
              <a:buSzPts val="2000"/>
              <a:buFont typeface="Calibri"/>
              <a:buChar char="◦"/>
              <a:defRPr>
                <a:solidFill>
                  <a:srgbClr val="404040"/>
                </a:solidFill>
                <a:latin typeface="Avenir"/>
                <a:ea typeface="Avenir"/>
                <a:cs typeface="Avenir"/>
                <a:sym typeface="Avenir"/>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sp>
        <p:nvSpPr>
          <p:cNvPr id="326" name="Google Shape;326;p56"/>
          <p:cNvSpPr txBox="1"/>
          <p:nvPr>
            <p:ph idx="2" type="body"/>
          </p:nvPr>
        </p:nvSpPr>
        <p:spPr>
          <a:xfrm>
            <a:off x="643463" y="3043052"/>
            <a:ext cx="3517572" cy="3064508"/>
          </a:xfrm>
          <a:prstGeom prst="rect">
            <a:avLst/>
          </a:prstGeom>
          <a:noFill/>
          <a:ln>
            <a:noFill/>
          </a:ln>
        </p:spPr>
        <p:txBody>
          <a:bodyPr anchorCtr="0" anchor="t" bIns="45700" lIns="45700" spcFirstLastPara="1" rIns="45700" wrap="square" tIns="45700">
            <a:normAutofit/>
          </a:bodyPr>
          <a:lstStyle>
            <a:lvl1pPr indent="-342900" lvl="0" marL="457200" algn="l">
              <a:lnSpc>
                <a:spcPct val="100000"/>
              </a:lnSpc>
              <a:spcBef>
                <a:spcPts val="1200"/>
              </a:spcBef>
              <a:spcAft>
                <a:spcPts val="0"/>
              </a:spcAft>
              <a:buClr>
                <a:srgbClr val="635C5B"/>
              </a:buClr>
              <a:buSzPts val="1800"/>
              <a:buChar char="•"/>
              <a:defRPr/>
            </a:lvl1pPr>
            <a:lvl2pPr indent="-342900" lvl="1" marL="914400" algn="l">
              <a:lnSpc>
                <a:spcPct val="100000"/>
              </a:lnSpc>
              <a:spcBef>
                <a:spcPts val="1200"/>
              </a:spcBef>
              <a:spcAft>
                <a:spcPts val="0"/>
              </a:spcAft>
              <a:buClr>
                <a:srgbClr val="635C5B"/>
              </a:buClr>
              <a:buSzPts val="1800"/>
              <a:buChar char="–"/>
              <a:defRPr/>
            </a:lvl2pPr>
            <a:lvl3pPr indent="-342900" lvl="2" marL="1371600" algn="l">
              <a:lnSpc>
                <a:spcPct val="100000"/>
              </a:lnSpc>
              <a:spcBef>
                <a:spcPts val="1200"/>
              </a:spcBef>
              <a:spcAft>
                <a:spcPts val="0"/>
              </a:spcAft>
              <a:buClr>
                <a:srgbClr val="635C5B"/>
              </a:buClr>
              <a:buSzPts val="1800"/>
              <a:buChar char="•"/>
              <a:defRPr/>
            </a:lvl3pPr>
            <a:lvl4pPr indent="-342900" lvl="3" marL="1828800" algn="l">
              <a:lnSpc>
                <a:spcPct val="100000"/>
              </a:lnSpc>
              <a:spcBef>
                <a:spcPts val="1200"/>
              </a:spcBef>
              <a:spcAft>
                <a:spcPts val="0"/>
              </a:spcAft>
              <a:buClr>
                <a:srgbClr val="635C5B"/>
              </a:buClr>
              <a:buSzPts val="1800"/>
              <a:buChar char="–"/>
              <a:defRPr/>
            </a:lvl4pPr>
            <a:lvl5pPr indent="-342900" lvl="4" marL="2286000" algn="l">
              <a:lnSpc>
                <a:spcPct val="100000"/>
              </a:lnSpc>
              <a:spcBef>
                <a:spcPts val="1200"/>
              </a:spcBef>
              <a:spcAft>
                <a:spcPts val="0"/>
              </a:spcAft>
              <a:buClr>
                <a:srgbClr val="635C5B"/>
              </a:buClr>
              <a:buSzPts val="1800"/>
              <a:buChar char="»"/>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sp>
        <p:nvSpPr>
          <p:cNvPr id="327" name="Google Shape;327;p56"/>
          <p:cNvSpPr/>
          <p:nvPr/>
        </p:nvSpPr>
        <p:spPr>
          <a:xfrm>
            <a:off x="4654312" y="6335486"/>
            <a:ext cx="7537671" cy="522517"/>
          </a:xfrm>
          <a:prstGeom prst="rect">
            <a:avLst/>
          </a:prstGeom>
          <a:solidFill>
            <a:srgbClr val="FFFFFF"/>
          </a:solidFill>
          <a:ln cap="flat" cmpd="sng" w="15875">
            <a:solidFill>
              <a:srgbClr val="FFFFFF"/>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328" name="Google Shape;328;p56"/>
          <p:cNvSpPr txBox="1"/>
          <p:nvPr>
            <p:ph idx="12" type="sldNum"/>
          </p:nvPr>
        </p:nvSpPr>
        <p:spPr>
          <a:xfrm>
            <a:off x="10993580" y="6446839"/>
            <a:ext cx="358409" cy="370837"/>
          </a:xfrm>
          <a:prstGeom prst="rect">
            <a:avLst/>
          </a:prstGeom>
          <a:noFill/>
          <a:ln>
            <a:noFill/>
          </a:ln>
        </p:spPr>
        <p:txBody>
          <a:bodyPr anchorCtr="0" anchor="t" bIns="45700" lIns="45700" spcFirstLastPara="1" rIns="45700" wrap="square" tIns="45700">
            <a:spAutoFit/>
          </a:bodyPr>
          <a:lstStyle>
            <a:lvl1pPr indent="0" lvl="0" marL="0" algn="l">
              <a:spcBef>
                <a:spcPts val="0"/>
              </a:spcBef>
              <a:buNone/>
              <a:defRPr sz="1800">
                <a:solidFill>
                  <a:srgbClr val="1A282F"/>
                </a:solidFill>
              </a:defRPr>
            </a:lvl1pPr>
            <a:lvl2pPr indent="0" lvl="1" marL="0" algn="l">
              <a:spcBef>
                <a:spcPts val="0"/>
              </a:spcBef>
              <a:buNone/>
              <a:defRPr sz="1800">
                <a:solidFill>
                  <a:srgbClr val="1A282F"/>
                </a:solidFill>
              </a:defRPr>
            </a:lvl2pPr>
            <a:lvl3pPr indent="0" lvl="2" marL="0" algn="l">
              <a:spcBef>
                <a:spcPts val="0"/>
              </a:spcBef>
              <a:buNone/>
              <a:defRPr sz="1800">
                <a:solidFill>
                  <a:srgbClr val="1A282F"/>
                </a:solidFill>
              </a:defRPr>
            </a:lvl3pPr>
            <a:lvl4pPr indent="0" lvl="3" marL="0" algn="l">
              <a:spcBef>
                <a:spcPts val="0"/>
              </a:spcBef>
              <a:buNone/>
              <a:defRPr sz="1800">
                <a:solidFill>
                  <a:srgbClr val="1A282F"/>
                </a:solidFill>
              </a:defRPr>
            </a:lvl4pPr>
            <a:lvl5pPr indent="0" lvl="4" marL="0" algn="l">
              <a:spcBef>
                <a:spcPts val="0"/>
              </a:spcBef>
              <a:buNone/>
              <a:defRPr sz="1800">
                <a:solidFill>
                  <a:srgbClr val="1A282F"/>
                </a:solidFill>
              </a:defRPr>
            </a:lvl5pPr>
            <a:lvl6pPr indent="0" lvl="5" marL="0" algn="l">
              <a:spcBef>
                <a:spcPts val="0"/>
              </a:spcBef>
              <a:buNone/>
              <a:defRPr sz="1800">
                <a:solidFill>
                  <a:srgbClr val="1A282F"/>
                </a:solidFill>
              </a:defRPr>
            </a:lvl6pPr>
            <a:lvl7pPr indent="0" lvl="6" marL="0" algn="l">
              <a:spcBef>
                <a:spcPts val="0"/>
              </a:spcBef>
              <a:buNone/>
              <a:defRPr sz="1800">
                <a:solidFill>
                  <a:srgbClr val="1A282F"/>
                </a:solidFill>
              </a:defRPr>
            </a:lvl7pPr>
            <a:lvl8pPr indent="0" lvl="7" marL="0" algn="l">
              <a:spcBef>
                <a:spcPts val="0"/>
              </a:spcBef>
              <a:buNone/>
              <a:defRPr sz="1800">
                <a:solidFill>
                  <a:srgbClr val="1A282F"/>
                </a:solidFill>
              </a:defRPr>
            </a:lvl8pPr>
            <a:lvl9pPr indent="0" lvl="8" marL="0" algn="l">
              <a:spcBef>
                <a:spcPts val="0"/>
              </a:spcBef>
              <a:buNone/>
              <a:defRPr sz="1800">
                <a:solidFill>
                  <a:srgbClr val="1A282F"/>
                </a:solidFill>
              </a:defRPr>
            </a:lvl9pPr>
          </a:lstStyle>
          <a:p>
            <a:pPr indent="0" lvl="0" marL="0" rtl="0" algn="l">
              <a:spcBef>
                <a:spcPts val="0"/>
              </a:spcBef>
              <a:spcAft>
                <a:spcPts val="0"/>
              </a:spcAft>
              <a:buNone/>
            </a:pPr>
            <a:fld id="{00000000-1234-1234-1234-123412341234}" type="slidenum">
              <a:rPr lang="en-US"/>
              <a:t>‹#›</a:t>
            </a:fld>
            <a:endParaRPr b="0" i="0" u="none" cap="none" strike="noStrike">
              <a:latin typeface="Gill Sans"/>
              <a:ea typeface="Gill Sans"/>
              <a:cs typeface="Gill Sans"/>
              <a:sym typeface="Gill San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showMasterSp="0">
  <p:cSld name="1_Content with Caption">
    <p:bg>
      <p:bgPr>
        <a:solidFill>
          <a:srgbClr val="FFFFFF"/>
        </a:solidFill>
      </p:bgPr>
    </p:bg>
    <p:spTree>
      <p:nvGrpSpPr>
        <p:cNvPr id="329" name="Shape 329"/>
        <p:cNvGrpSpPr/>
        <p:nvPr/>
      </p:nvGrpSpPr>
      <p:grpSpPr>
        <a:xfrm>
          <a:off x="0" y="0"/>
          <a:ext cx="0" cy="0"/>
          <a:chOff x="0" y="0"/>
          <a:chExt cx="0" cy="0"/>
        </a:xfrm>
      </p:grpSpPr>
      <p:sp>
        <p:nvSpPr>
          <p:cNvPr id="330" name="Google Shape;330;p57"/>
          <p:cNvSpPr/>
          <p:nvPr/>
        </p:nvSpPr>
        <p:spPr>
          <a:xfrm>
            <a:off x="3174" y="6400800"/>
            <a:ext cx="12188830" cy="457200"/>
          </a:xfrm>
          <a:prstGeom prst="rect">
            <a:avLst/>
          </a:prstGeom>
          <a:solidFill>
            <a:schemeClr val="accent1"/>
          </a:solidFill>
          <a:ln>
            <a:noFill/>
          </a:ln>
        </p:spPr>
        <p:txBody>
          <a:bodyPr anchorCtr="0" anchor="t" bIns="45700" lIns="45700" spcFirstLastPara="1" rIns="45700"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331" name="Google Shape;331;p57"/>
          <p:cNvSpPr txBox="1"/>
          <p:nvPr>
            <p:ph idx="1" type="body"/>
          </p:nvPr>
        </p:nvSpPr>
        <p:spPr>
          <a:xfrm>
            <a:off x="5182958" y="2040764"/>
            <a:ext cx="6215256" cy="4178555"/>
          </a:xfrm>
          <a:prstGeom prst="rect">
            <a:avLst/>
          </a:prstGeom>
          <a:noFill/>
          <a:ln>
            <a:noFill/>
          </a:ln>
        </p:spPr>
        <p:txBody>
          <a:bodyPr anchorCtr="0" anchor="t" bIns="0" lIns="0" spcFirstLastPara="1" rIns="0" wrap="square" tIns="0">
            <a:normAutofit/>
          </a:bodyPr>
          <a:lstStyle>
            <a:lvl1pPr indent="-355600" lvl="0" marL="457200" algn="l">
              <a:lnSpc>
                <a:spcPct val="110000"/>
              </a:lnSpc>
              <a:spcBef>
                <a:spcPts val="1200"/>
              </a:spcBef>
              <a:spcAft>
                <a:spcPts val="0"/>
              </a:spcAft>
              <a:buClr>
                <a:srgbClr val="29A8E7"/>
              </a:buClr>
              <a:buSzPts val="2000"/>
              <a:buFont typeface="Calibri"/>
              <a:buChar char=" "/>
              <a:defRPr>
                <a:solidFill>
                  <a:srgbClr val="404040"/>
                </a:solidFill>
                <a:latin typeface="Avenir"/>
                <a:ea typeface="Avenir"/>
                <a:cs typeface="Avenir"/>
                <a:sym typeface="Avenir"/>
              </a:defRPr>
            </a:lvl1pPr>
            <a:lvl2pPr indent="-355600" lvl="1" marL="914400" algn="l">
              <a:lnSpc>
                <a:spcPct val="110000"/>
              </a:lnSpc>
              <a:spcBef>
                <a:spcPts val="1200"/>
              </a:spcBef>
              <a:spcAft>
                <a:spcPts val="0"/>
              </a:spcAft>
              <a:buClr>
                <a:srgbClr val="29A8E7"/>
              </a:buClr>
              <a:buSzPts val="2000"/>
              <a:buFont typeface="Calibri"/>
              <a:buChar char="◦"/>
              <a:defRPr>
                <a:solidFill>
                  <a:srgbClr val="404040"/>
                </a:solidFill>
                <a:latin typeface="Avenir"/>
                <a:ea typeface="Avenir"/>
                <a:cs typeface="Avenir"/>
                <a:sym typeface="Avenir"/>
              </a:defRPr>
            </a:lvl2pPr>
            <a:lvl3pPr indent="-355600" lvl="2" marL="1371600" algn="l">
              <a:lnSpc>
                <a:spcPct val="110000"/>
              </a:lnSpc>
              <a:spcBef>
                <a:spcPts val="1200"/>
              </a:spcBef>
              <a:spcAft>
                <a:spcPts val="0"/>
              </a:spcAft>
              <a:buClr>
                <a:srgbClr val="29A8E7"/>
              </a:buClr>
              <a:buSzPts val="2000"/>
              <a:buFont typeface="Calibri"/>
              <a:buChar char="◦"/>
              <a:defRPr>
                <a:solidFill>
                  <a:srgbClr val="404040"/>
                </a:solidFill>
                <a:latin typeface="Avenir"/>
                <a:ea typeface="Avenir"/>
                <a:cs typeface="Avenir"/>
                <a:sym typeface="Avenir"/>
              </a:defRPr>
            </a:lvl3pPr>
            <a:lvl4pPr indent="-355600" lvl="3" marL="1828800" algn="l">
              <a:lnSpc>
                <a:spcPct val="110000"/>
              </a:lnSpc>
              <a:spcBef>
                <a:spcPts val="1200"/>
              </a:spcBef>
              <a:spcAft>
                <a:spcPts val="0"/>
              </a:spcAft>
              <a:buClr>
                <a:srgbClr val="29A8E7"/>
              </a:buClr>
              <a:buSzPts val="2000"/>
              <a:buFont typeface="Calibri"/>
              <a:buChar char="◦"/>
              <a:defRPr>
                <a:solidFill>
                  <a:srgbClr val="404040"/>
                </a:solidFill>
                <a:latin typeface="Avenir"/>
                <a:ea typeface="Avenir"/>
                <a:cs typeface="Avenir"/>
                <a:sym typeface="Avenir"/>
              </a:defRPr>
            </a:lvl4pPr>
            <a:lvl5pPr indent="-355600" lvl="4" marL="2286000" algn="l">
              <a:lnSpc>
                <a:spcPct val="110000"/>
              </a:lnSpc>
              <a:spcBef>
                <a:spcPts val="1200"/>
              </a:spcBef>
              <a:spcAft>
                <a:spcPts val="0"/>
              </a:spcAft>
              <a:buClr>
                <a:srgbClr val="29A8E7"/>
              </a:buClr>
              <a:buSzPts val="2000"/>
              <a:buFont typeface="Calibri"/>
              <a:buChar char="◦"/>
              <a:defRPr>
                <a:solidFill>
                  <a:srgbClr val="404040"/>
                </a:solidFill>
                <a:latin typeface="Avenir"/>
                <a:ea typeface="Avenir"/>
                <a:cs typeface="Avenir"/>
                <a:sym typeface="Avenir"/>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sp>
        <p:nvSpPr>
          <p:cNvPr id="332" name="Google Shape;332;p57"/>
          <p:cNvSpPr txBox="1"/>
          <p:nvPr>
            <p:ph type="title"/>
          </p:nvPr>
        </p:nvSpPr>
        <p:spPr>
          <a:xfrm>
            <a:off x="5150003" y="122138"/>
            <a:ext cx="6005680" cy="1450758"/>
          </a:xfrm>
          <a:prstGeom prst="rect">
            <a:avLst/>
          </a:prstGeom>
          <a:noFill/>
          <a:ln>
            <a:noFill/>
          </a:ln>
        </p:spPr>
        <p:txBody>
          <a:bodyPr anchorCtr="0" anchor="b" bIns="45700" lIns="45700" spcFirstLastPara="1" rIns="45700" wrap="square" tIns="45700">
            <a:normAutofit/>
          </a:bodyPr>
          <a:lstStyle>
            <a:lvl1pPr lvl="0" algn="l">
              <a:lnSpc>
                <a:spcPct val="90000"/>
              </a:lnSpc>
              <a:spcBef>
                <a:spcPts val="0"/>
              </a:spcBef>
              <a:spcAft>
                <a:spcPts val="0"/>
              </a:spcAft>
              <a:buClr>
                <a:srgbClr val="404040"/>
              </a:buClr>
              <a:buSzPts val="4700"/>
              <a:buFont typeface="Avenir"/>
              <a:buNone/>
              <a:defRPr sz="4700">
                <a:solidFill>
                  <a:srgbClr val="404040"/>
                </a:solidFill>
                <a:latin typeface="Avenir"/>
                <a:ea typeface="Avenir"/>
                <a:cs typeface="Avenir"/>
                <a:sym typeface="Avenir"/>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p:txBody>
      </p:sp>
      <p:cxnSp>
        <p:nvCxnSpPr>
          <p:cNvPr id="333" name="Google Shape;333;p57"/>
          <p:cNvCxnSpPr/>
          <p:nvPr/>
        </p:nvCxnSpPr>
        <p:spPr>
          <a:xfrm>
            <a:off x="5182961" y="1666193"/>
            <a:ext cx="5972723" cy="4"/>
          </a:xfrm>
          <a:prstGeom prst="straightConnector1">
            <a:avLst/>
          </a:prstGeom>
          <a:noFill/>
          <a:ln cap="flat" cmpd="sng" w="12700">
            <a:solidFill>
              <a:srgbClr val="000000"/>
            </a:solidFill>
            <a:prstDash val="solid"/>
            <a:round/>
            <a:headEnd len="sm" w="sm" type="none"/>
            <a:tailEnd len="sm" w="sm" type="none"/>
          </a:ln>
        </p:spPr>
      </p:cxnSp>
      <p:sp>
        <p:nvSpPr>
          <p:cNvPr id="334" name="Google Shape;334;p57"/>
          <p:cNvSpPr txBox="1"/>
          <p:nvPr>
            <p:ph idx="12" type="sldNum"/>
          </p:nvPr>
        </p:nvSpPr>
        <p:spPr>
          <a:xfrm>
            <a:off x="10993580" y="6446839"/>
            <a:ext cx="358409" cy="370837"/>
          </a:xfrm>
          <a:prstGeom prst="rect">
            <a:avLst/>
          </a:prstGeom>
          <a:noFill/>
          <a:ln>
            <a:noFill/>
          </a:ln>
        </p:spPr>
        <p:txBody>
          <a:bodyPr anchorCtr="0" anchor="t" bIns="45700" lIns="45700" spcFirstLastPara="1" rIns="45700" wrap="square" tIns="45700">
            <a:spAutoFit/>
          </a:bodyPr>
          <a:lstStyle>
            <a:lvl1pPr indent="0" lvl="0" marL="0" algn="l">
              <a:spcBef>
                <a:spcPts val="0"/>
              </a:spcBef>
              <a:buNone/>
              <a:defRPr sz="1800">
                <a:solidFill>
                  <a:srgbClr val="1A282F"/>
                </a:solidFill>
              </a:defRPr>
            </a:lvl1pPr>
            <a:lvl2pPr indent="0" lvl="1" marL="0" algn="l">
              <a:spcBef>
                <a:spcPts val="0"/>
              </a:spcBef>
              <a:buNone/>
              <a:defRPr sz="1800">
                <a:solidFill>
                  <a:srgbClr val="1A282F"/>
                </a:solidFill>
              </a:defRPr>
            </a:lvl2pPr>
            <a:lvl3pPr indent="0" lvl="2" marL="0" algn="l">
              <a:spcBef>
                <a:spcPts val="0"/>
              </a:spcBef>
              <a:buNone/>
              <a:defRPr sz="1800">
                <a:solidFill>
                  <a:srgbClr val="1A282F"/>
                </a:solidFill>
              </a:defRPr>
            </a:lvl3pPr>
            <a:lvl4pPr indent="0" lvl="3" marL="0" algn="l">
              <a:spcBef>
                <a:spcPts val="0"/>
              </a:spcBef>
              <a:buNone/>
              <a:defRPr sz="1800">
                <a:solidFill>
                  <a:srgbClr val="1A282F"/>
                </a:solidFill>
              </a:defRPr>
            </a:lvl4pPr>
            <a:lvl5pPr indent="0" lvl="4" marL="0" algn="l">
              <a:spcBef>
                <a:spcPts val="0"/>
              </a:spcBef>
              <a:buNone/>
              <a:defRPr sz="1800">
                <a:solidFill>
                  <a:srgbClr val="1A282F"/>
                </a:solidFill>
              </a:defRPr>
            </a:lvl5pPr>
            <a:lvl6pPr indent="0" lvl="5" marL="0" algn="l">
              <a:spcBef>
                <a:spcPts val="0"/>
              </a:spcBef>
              <a:buNone/>
              <a:defRPr sz="1800">
                <a:solidFill>
                  <a:srgbClr val="1A282F"/>
                </a:solidFill>
              </a:defRPr>
            </a:lvl6pPr>
            <a:lvl7pPr indent="0" lvl="6" marL="0" algn="l">
              <a:spcBef>
                <a:spcPts val="0"/>
              </a:spcBef>
              <a:buNone/>
              <a:defRPr sz="1800">
                <a:solidFill>
                  <a:srgbClr val="1A282F"/>
                </a:solidFill>
              </a:defRPr>
            </a:lvl7pPr>
            <a:lvl8pPr indent="0" lvl="7" marL="0" algn="l">
              <a:spcBef>
                <a:spcPts val="0"/>
              </a:spcBef>
              <a:buNone/>
              <a:defRPr sz="1800">
                <a:solidFill>
                  <a:srgbClr val="1A282F"/>
                </a:solidFill>
              </a:defRPr>
            </a:lvl8pPr>
            <a:lvl9pPr indent="0" lvl="8" marL="0" algn="l">
              <a:spcBef>
                <a:spcPts val="0"/>
              </a:spcBef>
              <a:buNone/>
              <a:defRPr sz="1800">
                <a:solidFill>
                  <a:srgbClr val="1A282F"/>
                </a:solidFill>
              </a:defRPr>
            </a:lvl9pPr>
          </a:lstStyle>
          <a:p>
            <a:pPr indent="0" lvl="0" marL="0" rtl="0" algn="l">
              <a:spcBef>
                <a:spcPts val="0"/>
              </a:spcBef>
              <a:spcAft>
                <a:spcPts val="0"/>
              </a:spcAft>
              <a:buNone/>
            </a:pPr>
            <a:fld id="{00000000-1234-1234-1234-123412341234}" type="slidenum">
              <a:rPr lang="en-US"/>
              <a:t>‹#›</a:t>
            </a:fld>
            <a:endParaRPr b="0" i="0" u="none" cap="none" strike="noStrike">
              <a:latin typeface="Gill Sans"/>
              <a:ea typeface="Gill Sans"/>
              <a:cs typeface="Gill Sans"/>
              <a:sym typeface="Gill San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 with Caption" showMasterSp="0">
  <p:cSld name="3_Content with Caption">
    <p:bg>
      <p:bgPr>
        <a:solidFill>
          <a:srgbClr val="FFFFFF"/>
        </a:solidFill>
      </p:bgPr>
    </p:bg>
    <p:spTree>
      <p:nvGrpSpPr>
        <p:cNvPr id="335" name="Shape 335"/>
        <p:cNvGrpSpPr/>
        <p:nvPr/>
      </p:nvGrpSpPr>
      <p:grpSpPr>
        <a:xfrm>
          <a:off x="0" y="0"/>
          <a:ext cx="0" cy="0"/>
          <a:chOff x="0" y="0"/>
          <a:chExt cx="0" cy="0"/>
        </a:xfrm>
      </p:grpSpPr>
      <p:sp>
        <p:nvSpPr>
          <p:cNvPr id="336" name="Google Shape;336;p58"/>
          <p:cNvSpPr/>
          <p:nvPr/>
        </p:nvSpPr>
        <p:spPr>
          <a:xfrm>
            <a:off x="3174" y="6400800"/>
            <a:ext cx="12188830" cy="457200"/>
          </a:xfrm>
          <a:prstGeom prst="rect">
            <a:avLst/>
          </a:prstGeom>
          <a:solidFill>
            <a:schemeClr val="accent1"/>
          </a:solidFill>
          <a:ln>
            <a:noFill/>
          </a:ln>
        </p:spPr>
        <p:txBody>
          <a:bodyPr anchorCtr="0" anchor="t" bIns="45700" lIns="45700" spcFirstLastPara="1" rIns="45700"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337" name="Google Shape;337;p58"/>
          <p:cNvSpPr txBox="1"/>
          <p:nvPr>
            <p:ph idx="1" type="body"/>
          </p:nvPr>
        </p:nvSpPr>
        <p:spPr>
          <a:xfrm>
            <a:off x="4231230" y="1363007"/>
            <a:ext cx="6645018" cy="4816291"/>
          </a:xfrm>
          <a:prstGeom prst="rect">
            <a:avLst/>
          </a:prstGeom>
          <a:noFill/>
          <a:ln>
            <a:noFill/>
          </a:ln>
        </p:spPr>
        <p:txBody>
          <a:bodyPr anchorCtr="0" anchor="t" bIns="0" lIns="0" spcFirstLastPara="1" rIns="0" wrap="square" tIns="0">
            <a:normAutofit/>
          </a:bodyPr>
          <a:lstStyle>
            <a:lvl1pPr indent="-355600" lvl="0" marL="457200" algn="l">
              <a:lnSpc>
                <a:spcPct val="110000"/>
              </a:lnSpc>
              <a:spcBef>
                <a:spcPts val="1200"/>
              </a:spcBef>
              <a:spcAft>
                <a:spcPts val="0"/>
              </a:spcAft>
              <a:buClr>
                <a:srgbClr val="29A8E7"/>
              </a:buClr>
              <a:buSzPts val="2000"/>
              <a:buFont typeface="Calibri"/>
              <a:buChar char=" "/>
              <a:defRPr>
                <a:solidFill>
                  <a:srgbClr val="404040"/>
                </a:solidFill>
                <a:latin typeface="Avenir"/>
                <a:ea typeface="Avenir"/>
                <a:cs typeface="Avenir"/>
                <a:sym typeface="Avenir"/>
              </a:defRPr>
            </a:lvl1pPr>
            <a:lvl2pPr indent="-355600" lvl="1" marL="914400" algn="l">
              <a:lnSpc>
                <a:spcPct val="110000"/>
              </a:lnSpc>
              <a:spcBef>
                <a:spcPts val="1200"/>
              </a:spcBef>
              <a:spcAft>
                <a:spcPts val="0"/>
              </a:spcAft>
              <a:buClr>
                <a:srgbClr val="29A8E7"/>
              </a:buClr>
              <a:buSzPts val="2000"/>
              <a:buFont typeface="Calibri"/>
              <a:buChar char="◦"/>
              <a:defRPr>
                <a:solidFill>
                  <a:srgbClr val="404040"/>
                </a:solidFill>
                <a:latin typeface="Avenir"/>
                <a:ea typeface="Avenir"/>
                <a:cs typeface="Avenir"/>
                <a:sym typeface="Avenir"/>
              </a:defRPr>
            </a:lvl2pPr>
            <a:lvl3pPr indent="-355600" lvl="2" marL="1371600" algn="l">
              <a:lnSpc>
                <a:spcPct val="110000"/>
              </a:lnSpc>
              <a:spcBef>
                <a:spcPts val="1200"/>
              </a:spcBef>
              <a:spcAft>
                <a:spcPts val="0"/>
              </a:spcAft>
              <a:buClr>
                <a:srgbClr val="29A8E7"/>
              </a:buClr>
              <a:buSzPts val="2000"/>
              <a:buFont typeface="Calibri"/>
              <a:buChar char="◦"/>
              <a:defRPr>
                <a:solidFill>
                  <a:srgbClr val="404040"/>
                </a:solidFill>
                <a:latin typeface="Avenir"/>
                <a:ea typeface="Avenir"/>
                <a:cs typeface="Avenir"/>
                <a:sym typeface="Avenir"/>
              </a:defRPr>
            </a:lvl3pPr>
            <a:lvl4pPr indent="-355600" lvl="3" marL="1828800" algn="l">
              <a:lnSpc>
                <a:spcPct val="110000"/>
              </a:lnSpc>
              <a:spcBef>
                <a:spcPts val="1200"/>
              </a:spcBef>
              <a:spcAft>
                <a:spcPts val="0"/>
              </a:spcAft>
              <a:buClr>
                <a:srgbClr val="29A8E7"/>
              </a:buClr>
              <a:buSzPts val="2000"/>
              <a:buFont typeface="Calibri"/>
              <a:buChar char="◦"/>
              <a:defRPr>
                <a:solidFill>
                  <a:srgbClr val="404040"/>
                </a:solidFill>
                <a:latin typeface="Avenir"/>
                <a:ea typeface="Avenir"/>
                <a:cs typeface="Avenir"/>
                <a:sym typeface="Avenir"/>
              </a:defRPr>
            </a:lvl4pPr>
            <a:lvl5pPr indent="-355600" lvl="4" marL="2286000" algn="l">
              <a:lnSpc>
                <a:spcPct val="110000"/>
              </a:lnSpc>
              <a:spcBef>
                <a:spcPts val="1200"/>
              </a:spcBef>
              <a:spcAft>
                <a:spcPts val="0"/>
              </a:spcAft>
              <a:buClr>
                <a:srgbClr val="29A8E7"/>
              </a:buClr>
              <a:buSzPts val="2000"/>
              <a:buFont typeface="Calibri"/>
              <a:buChar char="◦"/>
              <a:defRPr>
                <a:solidFill>
                  <a:srgbClr val="404040"/>
                </a:solidFill>
                <a:latin typeface="Avenir"/>
                <a:ea typeface="Avenir"/>
                <a:cs typeface="Avenir"/>
                <a:sym typeface="Avenir"/>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sp>
        <p:nvSpPr>
          <p:cNvPr id="338" name="Google Shape;338;p58"/>
          <p:cNvSpPr txBox="1"/>
          <p:nvPr>
            <p:ph type="title"/>
          </p:nvPr>
        </p:nvSpPr>
        <p:spPr>
          <a:xfrm>
            <a:off x="4104975" y="101835"/>
            <a:ext cx="6005677" cy="1189790"/>
          </a:xfrm>
          <a:prstGeom prst="rect">
            <a:avLst/>
          </a:prstGeom>
          <a:noFill/>
          <a:ln>
            <a:noFill/>
          </a:ln>
        </p:spPr>
        <p:txBody>
          <a:bodyPr anchorCtr="0" anchor="b" bIns="45700" lIns="45700" spcFirstLastPara="1" rIns="45700" wrap="square" tIns="45700">
            <a:normAutofit/>
          </a:bodyPr>
          <a:lstStyle>
            <a:lvl1pPr lvl="0" algn="l">
              <a:lnSpc>
                <a:spcPct val="90000"/>
              </a:lnSpc>
              <a:spcBef>
                <a:spcPts val="0"/>
              </a:spcBef>
              <a:spcAft>
                <a:spcPts val="0"/>
              </a:spcAft>
              <a:buClr>
                <a:srgbClr val="404040"/>
              </a:buClr>
              <a:buSzPts val="4700"/>
              <a:buFont typeface="Avenir"/>
              <a:buNone/>
              <a:defRPr sz="4700">
                <a:solidFill>
                  <a:srgbClr val="404040"/>
                </a:solidFill>
                <a:latin typeface="Avenir"/>
                <a:ea typeface="Avenir"/>
                <a:cs typeface="Avenir"/>
                <a:sym typeface="Avenir"/>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p:txBody>
      </p:sp>
      <p:cxnSp>
        <p:nvCxnSpPr>
          <p:cNvPr id="339" name="Google Shape;339;p58"/>
          <p:cNvCxnSpPr/>
          <p:nvPr/>
        </p:nvCxnSpPr>
        <p:spPr>
          <a:xfrm>
            <a:off x="4231228" y="1316438"/>
            <a:ext cx="7077801" cy="4"/>
          </a:xfrm>
          <a:prstGeom prst="straightConnector1">
            <a:avLst/>
          </a:prstGeom>
          <a:noFill/>
          <a:ln cap="flat" cmpd="sng" w="12700">
            <a:solidFill>
              <a:srgbClr val="000000"/>
            </a:solidFill>
            <a:prstDash val="solid"/>
            <a:round/>
            <a:headEnd len="sm" w="sm" type="none"/>
            <a:tailEnd len="sm" w="sm" type="none"/>
          </a:ln>
        </p:spPr>
      </p:cxnSp>
      <p:sp>
        <p:nvSpPr>
          <p:cNvPr id="340" name="Google Shape;340;p58"/>
          <p:cNvSpPr txBox="1"/>
          <p:nvPr>
            <p:ph idx="12" type="sldNum"/>
          </p:nvPr>
        </p:nvSpPr>
        <p:spPr>
          <a:xfrm>
            <a:off x="10993580" y="6446839"/>
            <a:ext cx="358409" cy="370837"/>
          </a:xfrm>
          <a:prstGeom prst="rect">
            <a:avLst/>
          </a:prstGeom>
          <a:noFill/>
          <a:ln>
            <a:noFill/>
          </a:ln>
        </p:spPr>
        <p:txBody>
          <a:bodyPr anchorCtr="0" anchor="t" bIns="45700" lIns="45700" spcFirstLastPara="1" rIns="45700" wrap="square" tIns="45700">
            <a:spAutoFit/>
          </a:bodyPr>
          <a:lstStyle>
            <a:lvl1pPr indent="0" lvl="0" marL="0" algn="l">
              <a:spcBef>
                <a:spcPts val="0"/>
              </a:spcBef>
              <a:buNone/>
              <a:defRPr sz="1800">
                <a:solidFill>
                  <a:srgbClr val="1A282F"/>
                </a:solidFill>
              </a:defRPr>
            </a:lvl1pPr>
            <a:lvl2pPr indent="0" lvl="1" marL="0" algn="l">
              <a:spcBef>
                <a:spcPts val="0"/>
              </a:spcBef>
              <a:buNone/>
              <a:defRPr sz="1800">
                <a:solidFill>
                  <a:srgbClr val="1A282F"/>
                </a:solidFill>
              </a:defRPr>
            </a:lvl2pPr>
            <a:lvl3pPr indent="0" lvl="2" marL="0" algn="l">
              <a:spcBef>
                <a:spcPts val="0"/>
              </a:spcBef>
              <a:buNone/>
              <a:defRPr sz="1800">
                <a:solidFill>
                  <a:srgbClr val="1A282F"/>
                </a:solidFill>
              </a:defRPr>
            </a:lvl3pPr>
            <a:lvl4pPr indent="0" lvl="3" marL="0" algn="l">
              <a:spcBef>
                <a:spcPts val="0"/>
              </a:spcBef>
              <a:buNone/>
              <a:defRPr sz="1800">
                <a:solidFill>
                  <a:srgbClr val="1A282F"/>
                </a:solidFill>
              </a:defRPr>
            </a:lvl4pPr>
            <a:lvl5pPr indent="0" lvl="4" marL="0" algn="l">
              <a:spcBef>
                <a:spcPts val="0"/>
              </a:spcBef>
              <a:buNone/>
              <a:defRPr sz="1800">
                <a:solidFill>
                  <a:srgbClr val="1A282F"/>
                </a:solidFill>
              </a:defRPr>
            </a:lvl5pPr>
            <a:lvl6pPr indent="0" lvl="5" marL="0" algn="l">
              <a:spcBef>
                <a:spcPts val="0"/>
              </a:spcBef>
              <a:buNone/>
              <a:defRPr sz="1800">
                <a:solidFill>
                  <a:srgbClr val="1A282F"/>
                </a:solidFill>
              </a:defRPr>
            </a:lvl6pPr>
            <a:lvl7pPr indent="0" lvl="6" marL="0" algn="l">
              <a:spcBef>
                <a:spcPts val="0"/>
              </a:spcBef>
              <a:buNone/>
              <a:defRPr sz="1800">
                <a:solidFill>
                  <a:srgbClr val="1A282F"/>
                </a:solidFill>
              </a:defRPr>
            </a:lvl7pPr>
            <a:lvl8pPr indent="0" lvl="7" marL="0" algn="l">
              <a:spcBef>
                <a:spcPts val="0"/>
              </a:spcBef>
              <a:buNone/>
              <a:defRPr sz="1800">
                <a:solidFill>
                  <a:srgbClr val="1A282F"/>
                </a:solidFill>
              </a:defRPr>
            </a:lvl8pPr>
            <a:lvl9pPr indent="0" lvl="8" marL="0" algn="l">
              <a:spcBef>
                <a:spcPts val="0"/>
              </a:spcBef>
              <a:buNone/>
              <a:defRPr sz="1800">
                <a:solidFill>
                  <a:srgbClr val="1A282F"/>
                </a:solidFill>
              </a:defRPr>
            </a:lvl9pPr>
          </a:lstStyle>
          <a:p>
            <a:pPr indent="0" lvl="0" marL="0" rtl="0" algn="l">
              <a:spcBef>
                <a:spcPts val="0"/>
              </a:spcBef>
              <a:spcAft>
                <a:spcPts val="0"/>
              </a:spcAft>
              <a:buNone/>
            </a:pPr>
            <a:fld id="{00000000-1234-1234-1234-123412341234}" type="slidenum">
              <a:rPr lang="en-US"/>
              <a:t>‹#›</a:t>
            </a:fld>
            <a:endParaRPr b="0" i="0" u="none" cap="none" strike="noStrike">
              <a:latin typeface="Gill Sans"/>
              <a:ea typeface="Gill Sans"/>
              <a:cs typeface="Gill Sans"/>
              <a:sym typeface="Gill San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showMasterSp="0">
  <p:cSld name="Custom Layout">
    <p:bg>
      <p:bgPr>
        <a:solidFill>
          <a:srgbClr val="FFFFFF"/>
        </a:solidFill>
      </p:bgPr>
    </p:bg>
    <p:spTree>
      <p:nvGrpSpPr>
        <p:cNvPr id="341" name="Shape 341"/>
        <p:cNvGrpSpPr/>
        <p:nvPr/>
      </p:nvGrpSpPr>
      <p:grpSpPr>
        <a:xfrm>
          <a:off x="0" y="0"/>
          <a:ext cx="0" cy="0"/>
          <a:chOff x="0" y="0"/>
          <a:chExt cx="0" cy="0"/>
        </a:xfrm>
      </p:grpSpPr>
      <p:sp>
        <p:nvSpPr>
          <p:cNvPr id="342" name="Google Shape;342;p59"/>
          <p:cNvSpPr/>
          <p:nvPr/>
        </p:nvSpPr>
        <p:spPr>
          <a:xfrm>
            <a:off x="3174" y="6400800"/>
            <a:ext cx="12188830" cy="457200"/>
          </a:xfrm>
          <a:prstGeom prst="rect">
            <a:avLst/>
          </a:prstGeom>
          <a:solidFill>
            <a:schemeClr val="accent1"/>
          </a:solidFill>
          <a:ln>
            <a:noFill/>
          </a:ln>
        </p:spPr>
        <p:txBody>
          <a:bodyPr anchorCtr="0" anchor="t" bIns="45700" lIns="45700" spcFirstLastPara="1" rIns="45700"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343" name="Google Shape;343;p59"/>
          <p:cNvSpPr txBox="1"/>
          <p:nvPr>
            <p:ph type="title"/>
          </p:nvPr>
        </p:nvSpPr>
        <p:spPr>
          <a:xfrm>
            <a:off x="879565" y="1978243"/>
            <a:ext cx="10058401" cy="2528438"/>
          </a:xfrm>
          <a:prstGeom prst="rect">
            <a:avLst/>
          </a:prstGeom>
          <a:noFill/>
          <a:ln>
            <a:noFill/>
          </a:ln>
        </p:spPr>
        <p:txBody>
          <a:bodyPr anchorCtr="0" anchor="b" bIns="45700" lIns="45700" spcFirstLastPara="1" rIns="45700" wrap="square" tIns="45700">
            <a:normAutofit/>
          </a:bodyPr>
          <a:lstStyle>
            <a:lvl1pPr lvl="0" algn="l">
              <a:lnSpc>
                <a:spcPct val="90000"/>
              </a:lnSpc>
              <a:spcBef>
                <a:spcPts val="0"/>
              </a:spcBef>
              <a:spcAft>
                <a:spcPts val="0"/>
              </a:spcAft>
              <a:buClr>
                <a:srgbClr val="404040"/>
              </a:buClr>
              <a:buSzPts val="4700"/>
              <a:buFont typeface="Avenir"/>
              <a:buNone/>
              <a:defRPr sz="4700">
                <a:solidFill>
                  <a:srgbClr val="404040"/>
                </a:solidFill>
                <a:latin typeface="Avenir"/>
                <a:ea typeface="Avenir"/>
                <a:cs typeface="Avenir"/>
                <a:sym typeface="Avenir"/>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p:txBody>
      </p:sp>
      <p:cxnSp>
        <p:nvCxnSpPr>
          <p:cNvPr id="344" name="Google Shape;344;p59"/>
          <p:cNvCxnSpPr/>
          <p:nvPr/>
        </p:nvCxnSpPr>
        <p:spPr>
          <a:xfrm>
            <a:off x="971004" y="4681076"/>
            <a:ext cx="9875523" cy="1"/>
          </a:xfrm>
          <a:prstGeom prst="straightConnector1">
            <a:avLst/>
          </a:prstGeom>
          <a:noFill/>
          <a:ln cap="flat" cmpd="sng" w="12700">
            <a:solidFill>
              <a:srgbClr val="404040"/>
            </a:solidFill>
            <a:prstDash val="solid"/>
            <a:round/>
            <a:headEnd len="sm" w="sm" type="none"/>
            <a:tailEnd len="sm" w="sm" type="none"/>
          </a:ln>
        </p:spPr>
      </p:cxnSp>
      <p:sp>
        <p:nvSpPr>
          <p:cNvPr id="345" name="Google Shape;345;p59"/>
          <p:cNvSpPr txBox="1"/>
          <p:nvPr>
            <p:ph idx="12" type="sldNum"/>
          </p:nvPr>
        </p:nvSpPr>
        <p:spPr>
          <a:xfrm>
            <a:off x="8548706" y="6266182"/>
            <a:ext cx="188894" cy="180337"/>
          </a:xfrm>
          <a:prstGeom prst="rect">
            <a:avLst/>
          </a:prstGeom>
          <a:noFill/>
          <a:ln>
            <a:noFill/>
          </a:ln>
        </p:spPr>
        <p:txBody>
          <a:bodyPr anchorCtr="0" anchor="ctr" bIns="45700" lIns="45700" spcFirstLastPara="1" rIns="45700" wrap="square" tIns="45700">
            <a:spAutoFit/>
          </a:bodyPr>
          <a:lstStyle>
            <a:lvl1pPr indent="0" lvl="0" marL="0" algn="r">
              <a:spcBef>
                <a:spcPts val="0"/>
              </a:spcBef>
              <a:buNone/>
              <a:defRPr sz="600">
                <a:solidFill>
                  <a:schemeClr val="accent3"/>
                </a:solidFill>
                <a:latin typeface="Gill Sans"/>
                <a:ea typeface="Gill Sans"/>
                <a:cs typeface="Gill Sans"/>
                <a:sym typeface="Gill Sans"/>
              </a:defRPr>
            </a:lvl1pPr>
            <a:lvl2pPr indent="0" lvl="1" marL="0" algn="r">
              <a:spcBef>
                <a:spcPts val="0"/>
              </a:spcBef>
              <a:buNone/>
              <a:defRPr sz="600">
                <a:solidFill>
                  <a:schemeClr val="accent3"/>
                </a:solidFill>
                <a:latin typeface="Gill Sans"/>
                <a:ea typeface="Gill Sans"/>
                <a:cs typeface="Gill Sans"/>
                <a:sym typeface="Gill Sans"/>
              </a:defRPr>
            </a:lvl2pPr>
            <a:lvl3pPr indent="0" lvl="2" marL="0" algn="r">
              <a:spcBef>
                <a:spcPts val="0"/>
              </a:spcBef>
              <a:buNone/>
              <a:defRPr sz="600">
                <a:solidFill>
                  <a:schemeClr val="accent3"/>
                </a:solidFill>
                <a:latin typeface="Gill Sans"/>
                <a:ea typeface="Gill Sans"/>
                <a:cs typeface="Gill Sans"/>
                <a:sym typeface="Gill Sans"/>
              </a:defRPr>
            </a:lvl3pPr>
            <a:lvl4pPr indent="0" lvl="3" marL="0" algn="r">
              <a:spcBef>
                <a:spcPts val="0"/>
              </a:spcBef>
              <a:buNone/>
              <a:defRPr sz="600">
                <a:solidFill>
                  <a:schemeClr val="accent3"/>
                </a:solidFill>
                <a:latin typeface="Gill Sans"/>
                <a:ea typeface="Gill Sans"/>
                <a:cs typeface="Gill Sans"/>
                <a:sym typeface="Gill Sans"/>
              </a:defRPr>
            </a:lvl4pPr>
            <a:lvl5pPr indent="0" lvl="4" marL="0" algn="r">
              <a:spcBef>
                <a:spcPts val="0"/>
              </a:spcBef>
              <a:buNone/>
              <a:defRPr sz="600">
                <a:solidFill>
                  <a:schemeClr val="accent3"/>
                </a:solidFill>
                <a:latin typeface="Gill Sans"/>
                <a:ea typeface="Gill Sans"/>
                <a:cs typeface="Gill Sans"/>
                <a:sym typeface="Gill Sans"/>
              </a:defRPr>
            </a:lvl5pPr>
            <a:lvl6pPr indent="0" lvl="5" marL="0" algn="r">
              <a:spcBef>
                <a:spcPts val="0"/>
              </a:spcBef>
              <a:buNone/>
              <a:defRPr sz="600">
                <a:solidFill>
                  <a:schemeClr val="accent3"/>
                </a:solidFill>
                <a:latin typeface="Gill Sans"/>
                <a:ea typeface="Gill Sans"/>
                <a:cs typeface="Gill Sans"/>
                <a:sym typeface="Gill Sans"/>
              </a:defRPr>
            </a:lvl6pPr>
            <a:lvl7pPr indent="0" lvl="6" marL="0" algn="r">
              <a:spcBef>
                <a:spcPts val="0"/>
              </a:spcBef>
              <a:buNone/>
              <a:defRPr sz="600">
                <a:solidFill>
                  <a:schemeClr val="accent3"/>
                </a:solidFill>
                <a:latin typeface="Gill Sans"/>
                <a:ea typeface="Gill Sans"/>
                <a:cs typeface="Gill Sans"/>
                <a:sym typeface="Gill Sans"/>
              </a:defRPr>
            </a:lvl7pPr>
            <a:lvl8pPr indent="0" lvl="7" marL="0" algn="r">
              <a:spcBef>
                <a:spcPts val="0"/>
              </a:spcBef>
              <a:buNone/>
              <a:defRPr sz="600">
                <a:solidFill>
                  <a:schemeClr val="accent3"/>
                </a:solidFill>
                <a:latin typeface="Gill Sans"/>
                <a:ea typeface="Gill Sans"/>
                <a:cs typeface="Gill Sans"/>
                <a:sym typeface="Gill Sans"/>
              </a:defRPr>
            </a:lvl8pPr>
            <a:lvl9pPr indent="0" lvl="8" marL="0" algn="r">
              <a:spcBef>
                <a:spcPts val="0"/>
              </a:spcBef>
              <a:buNone/>
              <a:defRPr sz="600">
                <a:solidFill>
                  <a:schemeClr val="accent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p:cSld name="Picture with Caption">
    <p:bg>
      <p:bgPr>
        <a:solidFill>
          <a:srgbClr val="FFFFFF"/>
        </a:solidFill>
      </p:bgPr>
    </p:bg>
    <p:spTree>
      <p:nvGrpSpPr>
        <p:cNvPr id="346" name="Shape 346"/>
        <p:cNvGrpSpPr/>
        <p:nvPr/>
      </p:nvGrpSpPr>
      <p:grpSpPr>
        <a:xfrm>
          <a:off x="0" y="0"/>
          <a:ext cx="0" cy="0"/>
          <a:chOff x="0" y="0"/>
          <a:chExt cx="0" cy="0"/>
        </a:xfrm>
      </p:grpSpPr>
      <p:sp>
        <p:nvSpPr>
          <p:cNvPr id="347" name="Google Shape;347;p60"/>
          <p:cNvSpPr/>
          <p:nvPr/>
        </p:nvSpPr>
        <p:spPr>
          <a:xfrm>
            <a:off x="3174" y="6400800"/>
            <a:ext cx="12188830" cy="457200"/>
          </a:xfrm>
          <a:prstGeom prst="rect">
            <a:avLst/>
          </a:prstGeom>
          <a:solidFill>
            <a:schemeClr val="accent1"/>
          </a:solidFill>
          <a:ln>
            <a:noFill/>
          </a:ln>
        </p:spPr>
        <p:txBody>
          <a:bodyPr anchorCtr="0" anchor="t" bIns="45700" lIns="45700" spcFirstLastPara="1" rIns="45700"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348" name="Google Shape;348;p60"/>
          <p:cNvSpPr/>
          <p:nvPr/>
        </p:nvSpPr>
        <p:spPr>
          <a:xfrm>
            <a:off x="-1" y="4578350"/>
            <a:ext cx="12188830" cy="2279650"/>
          </a:xfrm>
          <a:prstGeom prst="rect">
            <a:avLst/>
          </a:prstGeom>
          <a:solidFill>
            <a:schemeClr val="accent1"/>
          </a:solidFill>
          <a:ln>
            <a:noFill/>
          </a:ln>
        </p:spPr>
        <p:txBody>
          <a:bodyPr anchorCtr="0" anchor="t" bIns="45700" lIns="45700" spcFirstLastPara="1" rIns="45700"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349" name="Google Shape;349;p60"/>
          <p:cNvSpPr/>
          <p:nvPr>
            <p:ph idx="2" type="pic"/>
          </p:nvPr>
        </p:nvSpPr>
        <p:spPr>
          <a:xfrm>
            <a:off x="17" y="0"/>
            <a:ext cx="12191987" cy="4578350"/>
          </a:xfrm>
          <a:prstGeom prst="rect">
            <a:avLst/>
          </a:prstGeom>
          <a:noFill/>
          <a:ln>
            <a:noFill/>
          </a:ln>
        </p:spPr>
      </p:sp>
      <p:sp>
        <p:nvSpPr>
          <p:cNvPr id="350" name="Google Shape;350;p60"/>
          <p:cNvSpPr txBox="1"/>
          <p:nvPr>
            <p:ph type="title"/>
          </p:nvPr>
        </p:nvSpPr>
        <p:spPr>
          <a:xfrm>
            <a:off x="1097280" y="4799362"/>
            <a:ext cx="10113645" cy="743685"/>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rgbClr val="FFFFFF"/>
              </a:buClr>
              <a:buSzPts val="3600"/>
              <a:buFont typeface="Avenir"/>
              <a:buNone/>
              <a:defRPr sz="3600">
                <a:solidFill>
                  <a:srgbClr val="FFFFFF"/>
                </a:solidFill>
                <a:latin typeface="Avenir"/>
                <a:ea typeface="Avenir"/>
                <a:cs typeface="Avenir"/>
                <a:sym typeface="Avenir"/>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p:txBody>
      </p:sp>
      <p:sp>
        <p:nvSpPr>
          <p:cNvPr id="351" name="Google Shape;351;p60"/>
          <p:cNvSpPr txBox="1"/>
          <p:nvPr>
            <p:ph idx="1" type="body"/>
          </p:nvPr>
        </p:nvSpPr>
        <p:spPr>
          <a:xfrm>
            <a:off x="1097277" y="5715000"/>
            <a:ext cx="10113268" cy="609600"/>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600"/>
              </a:spcBef>
              <a:spcAft>
                <a:spcPts val="0"/>
              </a:spcAft>
              <a:buClr>
                <a:srgbClr val="FFFFFF"/>
              </a:buClr>
              <a:buSzPts val="1800"/>
              <a:buFont typeface="Avenir"/>
              <a:buNone/>
              <a:defRPr sz="1800">
                <a:solidFill>
                  <a:srgbClr val="FFFFFF"/>
                </a:solidFill>
                <a:latin typeface="Avenir"/>
                <a:ea typeface="Avenir"/>
                <a:cs typeface="Avenir"/>
                <a:sym typeface="Avenir"/>
              </a:defRPr>
            </a:lvl1pPr>
            <a:lvl2pPr indent="-228600" lvl="1" marL="914400" algn="l">
              <a:lnSpc>
                <a:spcPct val="110000"/>
              </a:lnSpc>
              <a:spcBef>
                <a:spcPts val="600"/>
              </a:spcBef>
              <a:spcAft>
                <a:spcPts val="0"/>
              </a:spcAft>
              <a:buClr>
                <a:srgbClr val="FFFFFF"/>
              </a:buClr>
              <a:buSzPts val="1800"/>
              <a:buFont typeface="Avenir"/>
              <a:buNone/>
              <a:defRPr sz="1800">
                <a:solidFill>
                  <a:srgbClr val="FFFFFF"/>
                </a:solidFill>
                <a:latin typeface="Avenir"/>
                <a:ea typeface="Avenir"/>
                <a:cs typeface="Avenir"/>
                <a:sym typeface="Avenir"/>
              </a:defRPr>
            </a:lvl2pPr>
            <a:lvl3pPr indent="-228600" lvl="2" marL="1371600" algn="l">
              <a:lnSpc>
                <a:spcPct val="110000"/>
              </a:lnSpc>
              <a:spcBef>
                <a:spcPts val="600"/>
              </a:spcBef>
              <a:spcAft>
                <a:spcPts val="0"/>
              </a:spcAft>
              <a:buClr>
                <a:srgbClr val="FFFFFF"/>
              </a:buClr>
              <a:buSzPts val="1800"/>
              <a:buFont typeface="Avenir"/>
              <a:buNone/>
              <a:defRPr sz="1800">
                <a:solidFill>
                  <a:srgbClr val="FFFFFF"/>
                </a:solidFill>
                <a:latin typeface="Avenir"/>
                <a:ea typeface="Avenir"/>
                <a:cs typeface="Avenir"/>
                <a:sym typeface="Avenir"/>
              </a:defRPr>
            </a:lvl3pPr>
            <a:lvl4pPr indent="-228600" lvl="3" marL="1828800" algn="l">
              <a:lnSpc>
                <a:spcPct val="110000"/>
              </a:lnSpc>
              <a:spcBef>
                <a:spcPts val="600"/>
              </a:spcBef>
              <a:spcAft>
                <a:spcPts val="0"/>
              </a:spcAft>
              <a:buClr>
                <a:srgbClr val="FFFFFF"/>
              </a:buClr>
              <a:buSzPts val="1800"/>
              <a:buFont typeface="Avenir"/>
              <a:buNone/>
              <a:defRPr sz="1800">
                <a:solidFill>
                  <a:srgbClr val="FFFFFF"/>
                </a:solidFill>
                <a:latin typeface="Avenir"/>
                <a:ea typeface="Avenir"/>
                <a:cs typeface="Avenir"/>
                <a:sym typeface="Avenir"/>
              </a:defRPr>
            </a:lvl4pPr>
            <a:lvl5pPr indent="-228600" lvl="4" marL="2286000" algn="l">
              <a:lnSpc>
                <a:spcPct val="110000"/>
              </a:lnSpc>
              <a:spcBef>
                <a:spcPts val="600"/>
              </a:spcBef>
              <a:spcAft>
                <a:spcPts val="0"/>
              </a:spcAft>
              <a:buClr>
                <a:srgbClr val="FFFFFF"/>
              </a:buClr>
              <a:buSzPts val="1800"/>
              <a:buFont typeface="Avenir"/>
              <a:buNone/>
              <a:defRPr sz="1800">
                <a:solidFill>
                  <a:srgbClr val="FFFFFF"/>
                </a:solidFill>
                <a:latin typeface="Avenir"/>
                <a:ea typeface="Avenir"/>
                <a:cs typeface="Avenir"/>
                <a:sym typeface="Avenir"/>
              </a:defRPr>
            </a:lvl5pPr>
            <a:lvl6pPr indent="-342900" lvl="5" marL="2743200" algn="l">
              <a:lnSpc>
                <a:spcPct val="100000"/>
              </a:lnSpc>
              <a:spcBef>
                <a:spcPts val="1200"/>
              </a:spcBef>
              <a:spcAft>
                <a:spcPts val="0"/>
              </a:spcAft>
              <a:buClr>
                <a:srgbClr val="635C5B"/>
              </a:buClr>
              <a:buSzPts val="1800"/>
              <a:buChar char="•"/>
              <a:defRPr/>
            </a:lvl6pPr>
            <a:lvl7pPr indent="-342900" lvl="6" marL="3200400" algn="l">
              <a:lnSpc>
                <a:spcPct val="100000"/>
              </a:lnSpc>
              <a:spcBef>
                <a:spcPts val="1200"/>
              </a:spcBef>
              <a:spcAft>
                <a:spcPts val="0"/>
              </a:spcAft>
              <a:buClr>
                <a:srgbClr val="635C5B"/>
              </a:buClr>
              <a:buSzPts val="1800"/>
              <a:buChar char="•"/>
              <a:defRPr/>
            </a:lvl7pPr>
            <a:lvl8pPr indent="-342900" lvl="7" marL="3657600" algn="l">
              <a:lnSpc>
                <a:spcPct val="100000"/>
              </a:lnSpc>
              <a:spcBef>
                <a:spcPts val="1200"/>
              </a:spcBef>
              <a:spcAft>
                <a:spcPts val="0"/>
              </a:spcAft>
              <a:buClr>
                <a:srgbClr val="635C5B"/>
              </a:buClr>
              <a:buSzPts val="1800"/>
              <a:buChar char="•"/>
              <a:defRPr/>
            </a:lvl8pPr>
            <a:lvl9pPr indent="-342900" lvl="8" marL="4114800" algn="l">
              <a:lnSpc>
                <a:spcPct val="100000"/>
              </a:lnSpc>
              <a:spcBef>
                <a:spcPts val="1200"/>
              </a:spcBef>
              <a:spcAft>
                <a:spcPts val="0"/>
              </a:spcAft>
              <a:buClr>
                <a:srgbClr val="635C5B"/>
              </a:buClr>
              <a:buSzPts val="1800"/>
              <a:buChar char="•"/>
              <a:defRPr/>
            </a:lvl9pPr>
          </a:lstStyle>
          <a:p/>
        </p:txBody>
      </p:sp>
      <p:sp>
        <p:nvSpPr>
          <p:cNvPr id="352" name="Google Shape;352;p60"/>
          <p:cNvSpPr txBox="1"/>
          <p:nvPr>
            <p:ph idx="12" type="sldNum"/>
          </p:nvPr>
        </p:nvSpPr>
        <p:spPr>
          <a:xfrm>
            <a:off x="10993580" y="6446839"/>
            <a:ext cx="358409" cy="370837"/>
          </a:xfrm>
          <a:prstGeom prst="rect">
            <a:avLst/>
          </a:prstGeom>
          <a:noFill/>
          <a:ln>
            <a:noFill/>
          </a:ln>
        </p:spPr>
        <p:txBody>
          <a:bodyPr anchorCtr="0" anchor="t" bIns="45700" lIns="45700" spcFirstLastPara="1" rIns="45700" wrap="square" tIns="45700">
            <a:spAutoFit/>
          </a:bodyPr>
          <a:lstStyle>
            <a:lvl1pPr indent="0" lvl="0" marL="0" algn="l">
              <a:spcBef>
                <a:spcPts val="0"/>
              </a:spcBef>
              <a:buNone/>
              <a:defRPr sz="1800">
                <a:solidFill>
                  <a:srgbClr val="FFFFFF"/>
                </a:solidFill>
              </a:defRPr>
            </a:lvl1pPr>
            <a:lvl2pPr indent="0" lvl="1" marL="0" algn="l">
              <a:spcBef>
                <a:spcPts val="0"/>
              </a:spcBef>
              <a:buNone/>
              <a:defRPr sz="1800">
                <a:solidFill>
                  <a:srgbClr val="FFFFFF"/>
                </a:solidFill>
              </a:defRPr>
            </a:lvl2pPr>
            <a:lvl3pPr indent="0" lvl="2" marL="0" algn="l">
              <a:spcBef>
                <a:spcPts val="0"/>
              </a:spcBef>
              <a:buNone/>
              <a:defRPr sz="1800">
                <a:solidFill>
                  <a:srgbClr val="FFFFFF"/>
                </a:solidFill>
              </a:defRPr>
            </a:lvl3pPr>
            <a:lvl4pPr indent="0" lvl="3" marL="0" algn="l">
              <a:spcBef>
                <a:spcPts val="0"/>
              </a:spcBef>
              <a:buNone/>
              <a:defRPr sz="1800">
                <a:solidFill>
                  <a:srgbClr val="FFFFFF"/>
                </a:solidFill>
              </a:defRPr>
            </a:lvl4pPr>
            <a:lvl5pPr indent="0" lvl="4" marL="0" algn="l">
              <a:spcBef>
                <a:spcPts val="0"/>
              </a:spcBef>
              <a:buNone/>
              <a:defRPr sz="1800">
                <a:solidFill>
                  <a:srgbClr val="FFFFFF"/>
                </a:solidFill>
              </a:defRPr>
            </a:lvl5pPr>
            <a:lvl6pPr indent="0" lvl="5" marL="0" algn="l">
              <a:spcBef>
                <a:spcPts val="0"/>
              </a:spcBef>
              <a:buNone/>
              <a:defRPr sz="1800">
                <a:solidFill>
                  <a:srgbClr val="FFFFFF"/>
                </a:solidFill>
              </a:defRPr>
            </a:lvl6pPr>
            <a:lvl7pPr indent="0" lvl="6" marL="0" algn="l">
              <a:spcBef>
                <a:spcPts val="0"/>
              </a:spcBef>
              <a:buNone/>
              <a:defRPr sz="1800">
                <a:solidFill>
                  <a:srgbClr val="FFFFFF"/>
                </a:solidFill>
              </a:defRPr>
            </a:lvl7pPr>
            <a:lvl8pPr indent="0" lvl="7" marL="0" algn="l">
              <a:spcBef>
                <a:spcPts val="0"/>
              </a:spcBef>
              <a:buNone/>
              <a:defRPr sz="1800">
                <a:solidFill>
                  <a:srgbClr val="FFFFFF"/>
                </a:solidFill>
              </a:defRPr>
            </a:lvl8pPr>
            <a:lvl9pPr indent="0" lvl="8" marL="0" algn="l">
              <a:spcBef>
                <a:spcPts val="0"/>
              </a:spcBef>
              <a:buNone/>
              <a:defRPr sz="1800">
                <a:solidFill>
                  <a:srgbClr val="FFFFFF"/>
                </a:solidFill>
              </a:defRPr>
            </a:lvl9pPr>
          </a:lstStyle>
          <a:p>
            <a:pPr indent="0" lvl="0" marL="0" rtl="0" algn="l">
              <a:spcBef>
                <a:spcPts val="0"/>
              </a:spcBef>
              <a:spcAft>
                <a:spcPts val="0"/>
              </a:spcAft>
              <a:buNone/>
            </a:pPr>
            <a:fld id="{00000000-1234-1234-1234-123412341234}" type="slidenum">
              <a:rPr lang="en-US"/>
              <a:t>‹#›</a:t>
            </a:fld>
            <a:endParaRPr b="0" i="0" u="none" cap="none" strike="noStrike">
              <a:latin typeface="Gill Sans"/>
              <a:ea typeface="Gill Sans"/>
              <a:cs typeface="Gill Sans"/>
              <a:sym typeface="Gill San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showMasterSp="0">
  <p:cSld name="1_Custom Layout">
    <p:bg>
      <p:bgPr>
        <a:solidFill>
          <a:srgbClr val="FFFFFF"/>
        </a:solidFill>
      </p:bgPr>
    </p:bg>
    <p:spTree>
      <p:nvGrpSpPr>
        <p:cNvPr id="353" name="Shape 353"/>
        <p:cNvGrpSpPr/>
        <p:nvPr/>
      </p:nvGrpSpPr>
      <p:grpSpPr>
        <a:xfrm>
          <a:off x="0" y="0"/>
          <a:ext cx="0" cy="0"/>
          <a:chOff x="0" y="0"/>
          <a:chExt cx="0" cy="0"/>
        </a:xfrm>
      </p:grpSpPr>
      <p:sp>
        <p:nvSpPr>
          <p:cNvPr id="354" name="Google Shape;354;p61"/>
          <p:cNvSpPr/>
          <p:nvPr/>
        </p:nvSpPr>
        <p:spPr>
          <a:xfrm>
            <a:off x="3174" y="6400800"/>
            <a:ext cx="12188830" cy="457200"/>
          </a:xfrm>
          <a:prstGeom prst="rect">
            <a:avLst/>
          </a:prstGeom>
          <a:solidFill>
            <a:schemeClr val="accent1"/>
          </a:solidFill>
          <a:ln>
            <a:noFill/>
          </a:ln>
        </p:spPr>
        <p:txBody>
          <a:bodyPr anchorCtr="0" anchor="t" bIns="45700" lIns="45700" spcFirstLastPara="1" rIns="45700"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355" name="Google Shape;355;p61"/>
          <p:cNvSpPr txBox="1"/>
          <p:nvPr>
            <p:ph type="title"/>
          </p:nvPr>
        </p:nvSpPr>
        <p:spPr>
          <a:xfrm>
            <a:off x="879565" y="1978243"/>
            <a:ext cx="10058401" cy="2528438"/>
          </a:xfrm>
          <a:prstGeom prst="rect">
            <a:avLst/>
          </a:prstGeom>
          <a:noFill/>
          <a:ln>
            <a:noFill/>
          </a:ln>
        </p:spPr>
        <p:txBody>
          <a:bodyPr anchorCtr="0" anchor="b" bIns="45700" lIns="45700" spcFirstLastPara="1" rIns="45700" wrap="square" tIns="45700">
            <a:normAutofit/>
          </a:bodyPr>
          <a:lstStyle>
            <a:lvl1pPr lvl="0" algn="l">
              <a:lnSpc>
                <a:spcPct val="90000"/>
              </a:lnSpc>
              <a:spcBef>
                <a:spcPts val="0"/>
              </a:spcBef>
              <a:spcAft>
                <a:spcPts val="0"/>
              </a:spcAft>
              <a:buClr>
                <a:srgbClr val="404040"/>
              </a:buClr>
              <a:buSzPts val="4700"/>
              <a:buFont typeface="Avenir"/>
              <a:buNone/>
              <a:defRPr sz="4700">
                <a:solidFill>
                  <a:srgbClr val="404040"/>
                </a:solidFill>
                <a:latin typeface="Avenir"/>
                <a:ea typeface="Avenir"/>
                <a:cs typeface="Avenir"/>
                <a:sym typeface="Avenir"/>
              </a:defRPr>
            </a:lvl1pPr>
            <a:lvl2pPr lvl="1" algn="l">
              <a:lnSpc>
                <a:spcPct val="100000"/>
              </a:lnSpc>
              <a:spcBef>
                <a:spcPts val="0"/>
              </a:spcBef>
              <a:spcAft>
                <a:spcPts val="0"/>
              </a:spcAft>
              <a:buClr>
                <a:schemeClr val="accent2"/>
              </a:buClr>
              <a:buSzPts val="1800"/>
              <a:buNone/>
              <a:defRPr/>
            </a:lvl2pPr>
            <a:lvl3pPr lvl="2" algn="l">
              <a:lnSpc>
                <a:spcPct val="100000"/>
              </a:lnSpc>
              <a:spcBef>
                <a:spcPts val="0"/>
              </a:spcBef>
              <a:spcAft>
                <a:spcPts val="0"/>
              </a:spcAft>
              <a:buClr>
                <a:schemeClr val="accent2"/>
              </a:buClr>
              <a:buSzPts val="1800"/>
              <a:buNone/>
              <a:defRPr/>
            </a:lvl3pPr>
            <a:lvl4pPr lvl="3" algn="l">
              <a:lnSpc>
                <a:spcPct val="100000"/>
              </a:lnSpc>
              <a:spcBef>
                <a:spcPts val="0"/>
              </a:spcBef>
              <a:spcAft>
                <a:spcPts val="0"/>
              </a:spcAft>
              <a:buClr>
                <a:schemeClr val="accent2"/>
              </a:buClr>
              <a:buSzPts val="1800"/>
              <a:buNone/>
              <a:defRPr/>
            </a:lvl4pPr>
            <a:lvl5pPr lvl="4" algn="l">
              <a:lnSpc>
                <a:spcPct val="100000"/>
              </a:lnSpc>
              <a:spcBef>
                <a:spcPts val="0"/>
              </a:spcBef>
              <a:spcAft>
                <a:spcPts val="0"/>
              </a:spcAft>
              <a:buClr>
                <a:schemeClr val="accent2"/>
              </a:buClr>
              <a:buSzPts val="1800"/>
              <a:buNone/>
              <a:defRPr/>
            </a:lvl5pPr>
            <a:lvl6pPr lvl="5" algn="l">
              <a:lnSpc>
                <a:spcPct val="100000"/>
              </a:lnSpc>
              <a:spcBef>
                <a:spcPts val="0"/>
              </a:spcBef>
              <a:spcAft>
                <a:spcPts val="0"/>
              </a:spcAft>
              <a:buClr>
                <a:schemeClr val="accent2"/>
              </a:buClr>
              <a:buSzPts val="1800"/>
              <a:buNone/>
              <a:defRPr/>
            </a:lvl6pPr>
            <a:lvl7pPr lvl="6" algn="l">
              <a:lnSpc>
                <a:spcPct val="100000"/>
              </a:lnSpc>
              <a:spcBef>
                <a:spcPts val="0"/>
              </a:spcBef>
              <a:spcAft>
                <a:spcPts val="0"/>
              </a:spcAft>
              <a:buClr>
                <a:schemeClr val="accent2"/>
              </a:buClr>
              <a:buSzPts val="1800"/>
              <a:buNone/>
              <a:defRPr/>
            </a:lvl7pPr>
            <a:lvl8pPr lvl="7" algn="l">
              <a:lnSpc>
                <a:spcPct val="100000"/>
              </a:lnSpc>
              <a:spcBef>
                <a:spcPts val="0"/>
              </a:spcBef>
              <a:spcAft>
                <a:spcPts val="0"/>
              </a:spcAft>
              <a:buClr>
                <a:schemeClr val="accent2"/>
              </a:buClr>
              <a:buSzPts val="1800"/>
              <a:buNone/>
              <a:defRPr/>
            </a:lvl8pPr>
            <a:lvl9pPr lvl="8" algn="l">
              <a:lnSpc>
                <a:spcPct val="100000"/>
              </a:lnSpc>
              <a:spcBef>
                <a:spcPts val="0"/>
              </a:spcBef>
              <a:spcAft>
                <a:spcPts val="0"/>
              </a:spcAft>
              <a:buClr>
                <a:schemeClr val="accent2"/>
              </a:buClr>
              <a:buSzPts val="1800"/>
              <a:buNone/>
              <a:defRPr/>
            </a:lvl9pPr>
          </a:lstStyle>
          <a:p/>
        </p:txBody>
      </p:sp>
      <p:cxnSp>
        <p:nvCxnSpPr>
          <p:cNvPr id="356" name="Google Shape;356;p61"/>
          <p:cNvCxnSpPr/>
          <p:nvPr/>
        </p:nvCxnSpPr>
        <p:spPr>
          <a:xfrm>
            <a:off x="971004" y="4681075"/>
            <a:ext cx="9875523" cy="1"/>
          </a:xfrm>
          <a:prstGeom prst="straightConnector1">
            <a:avLst/>
          </a:prstGeom>
          <a:noFill/>
          <a:ln cap="flat" cmpd="sng" w="12700">
            <a:solidFill>
              <a:srgbClr val="404040"/>
            </a:solidFill>
            <a:prstDash val="solid"/>
            <a:round/>
            <a:headEnd len="sm" w="sm" type="none"/>
            <a:tailEnd len="sm" w="sm" type="none"/>
          </a:ln>
        </p:spPr>
      </p:cxnSp>
      <p:sp>
        <p:nvSpPr>
          <p:cNvPr id="357" name="Google Shape;357;p61"/>
          <p:cNvSpPr txBox="1"/>
          <p:nvPr>
            <p:ph idx="12" type="sldNum"/>
          </p:nvPr>
        </p:nvSpPr>
        <p:spPr>
          <a:xfrm>
            <a:off x="8548706" y="6266182"/>
            <a:ext cx="188894" cy="180337"/>
          </a:xfrm>
          <a:prstGeom prst="rect">
            <a:avLst/>
          </a:prstGeom>
          <a:noFill/>
          <a:ln>
            <a:noFill/>
          </a:ln>
        </p:spPr>
        <p:txBody>
          <a:bodyPr anchorCtr="0" anchor="ctr" bIns="45700" lIns="45700" spcFirstLastPara="1" rIns="45700" wrap="square" tIns="45700">
            <a:spAutoFit/>
          </a:bodyPr>
          <a:lstStyle>
            <a:lvl1pPr indent="0" lvl="0" marL="0" algn="r">
              <a:spcBef>
                <a:spcPts val="0"/>
              </a:spcBef>
              <a:buNone/>
              <a:defRPr sz="600">
                <a:solidFill>
                  <a:schemeClr val="accent3"/>
                </a:solidFill>
                <a:latin typeface="Gill Sans"/>
                <a:ea typeface="Gill Sans"/>
                <a:cs typeface="Gill Sans"/>
                <a:sym typeface="Gill Sans"/>
              </a:defRPr>
            </a:lvl1pPr>
            <a:lvl2pPr indent="0" lvl="1" marL="0" algn="r">
              <a:spcBef>
                <a:spcPts val="0"/>
              </a:spcBef>
              <a:buNone/>
              <a:defRPr sz="600">
                <a:solidFill>
                  <a:schemeClr val="accent3"/>
                </a:solidFill>
                <a:latin typeface="Gill Sans"/>
                <a:ea typeface="Gill Sans"/>
                <a:cs typeface="Gill Sans"/>
                <a:sym typeface="Gill Sans"/>
              </a:defRPr>
            </a:lvl2pPr>
            <a:lvl3pPr indent="0" lvl="2" marL="0" algn="r">
              <a:spcBef>
                <a:spcPts val="0"/>
              </a:spcBef>
              <a:buNone/>
              <a:defRPr sz="600">
                <a:solidFill>
                  <a:schemeClr val="accent3"/>
                </a:solidFill>
                <a:latin typeface="Gill Sans"/>
                <a:ea typeface="Gill Sans"/>
                <a:cs typeface="Gill Sans"/>
                <a:sym typeface="Gill Sans"/>
              </a:defRPr>
            </a:lvl3pPr>
            <a:lvl4pPr indent="0" lvl="3" marL="0" algn="r">
              <a:spcBef>
                <a:spcPts val="0"/>
              </a:spcBef>
              <a:buNone/>
              <a:defRPr sz="600">
                <a:solidFill>
                  <a:schemeClr val="accent3"/>
                </a:solidFill>
                <a:latin typeface="Gill Sans"/>
                <a:ea typeface="Gill Sans"/>
                <a:cs typeface="Gill Sans"/>
                <a:sym typeface="Gill Sans"/>
              </a:defRPr>
            </a:lvl4pPr>
            <a:lvl5pPr indent="0" lvl="4" marL="0" algn="r">
              <a:spcBef>
                <a:spcPts val="0"/>
              </a:spcBef>
              <a:buNone/>
              <a:defRPr sz="600">
                <a:solidFill>
                  <a:schemeClr val="accent3"/>
                </a:solidFill>
                <a:latin typeface="Gill Sans"/>
                <a:ea typeface="Gill Sans"/>
                <a:cs typeface="Gill Sans"/>
                <a:sym typeface="Gill Sans"/>
              </a:defRPr>
            </a:lvl5pPr>
            <a:lvl6pPr indent="0" lvl="5" marL="0" algn="r">
              <a:spcBef>
                <a:spcPts val="0"/>
              </a:spcBef>
              <a:buNone/>
              <a:defRPr sz="600">
                <a:solidFill>
                  <a:schemeClr val="accent3"/>
                </a:solidFill>
                <a:latin typeface="Gill Sans"/>
                <a:ea typeface="Gill Sans"/>
                <a:cs typeface="Gill Sans"/>
                <a:sym typeface="Gill Sans"/>
              </a:defRPr>
            </a:lvl6pPr>
            <a:lvl7pPr indent="0" lvl="6" marL="0" algn="r">
              <a:spcBef>
                <a:spcPts val="0"/>
              </a:spcBef>
              <a:buNone/>
              <a:defRPr sz="600">
                <a:solidFill>
                  <a:schemeClr val="accent3"/>
                </a:solidFill>
                <a:latin typeface="Gill Sans"/>
                <a:ea typeface="Gill Sans"/>
                <a:cs typeface="Gill Sans"/>
                <a:sym typeface="Gill Sans"/>
              </a:defRPr>
            </a:lvl7pPr>
            <a:lvl8pPr indent="0" lvl="7" marL="0" algn="r">
              <a:spcBef>
                <a:spcPts val="0"/>
              </a:spcBef>
              <a:buNone/>
              <a:defRPr sz="600">
                <a:solidFill>
                  <a:schemeClr val="accent3"/>
                </a:solidFill>
                <a:latin typeface="Gill Sans"/>
                <a:ea typeface="Gill Sans"/>
                <a:cs typeface="Gill Sans"/>
                <a:sym typeface="Gill Sans"/>
              </a:defRPr>
            </a:lvl8pPr>
            <a:lvl9pPr indent="0" lvl="8" marL="0" algn="r">
              <a:spcBef>
                <a:spcPts val="0"/>
              </a:spcBef>
              <a:buNone/>
              <a:defRPr sz="600">
                <a:solidFill>
                  <a:schemeClr val="accent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6" name="Shape 46"/>
        <p:cNvGrpSpPr/>
        <p:nvPr/>
      </p:nvGrpSpPr>
      <p:grpSpPr>
        <a:xfrm>
          <a:off x="0" y="0"/>
          <a:ext cx="0" cy="0"/>
          <a:chOff x="0" y="0"/>
          <a:chExt cx="0" cy="0"/>
        </a:xfrm>
      </p:grpSpPr>
      <p:sp>
        <p:nvSpPr>
          <p:cNvPr id="47" name="Google Shape;47;p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9" name="Google Shape;49;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 Full Red">
  <p:cSld name="1_Divider - Full Red">
    <p:bg>
      <p:bgPr>
        <a:solidFill>
          <a:srgbClr val="002F6C"/>
        </a:solidFill>
      </p:bgPr>
    </p:bg>
    <p:spTree>
      <p:nvGrpSpPr>
        <p:cNvPr id="365" name="Shape 365"/>
        <p:cNvGrpSpPr/>
        <p:nvPr/>
      </p:nvGrpSpPr>
      <p:grpSpPr>
        <a:xfrm>
          <a:off x="0" y="0"/>
          <a:ext cx="0" cy="0"/>
          <a:chOff x="0" y="0"/>
          <a:chExt cx="0" cy="0"/>
        </a:xfrm>
      </p:grpSpPr>
      <p:sp>
        <p:nvSpPr>
          <p:cNvPr id="366" name="Google Shape;366;p63"/>
          <p:cNvSpPr/>
          <p:nvPr/>
        </p:nvSpPr>
        <p:spPr>
          <a:xfrm>
            <a:off x="-10337" y="5307727"/>
            <a:ext cx="12192000" cy="166422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lt1"/>
              </a:solidFill>
              <a:latin typeface="Arial"/>
              <a:ea typeface="Arial"/>
              <a:cs typeface="Arial"/>
              <a:sym typeface="Arial"/>
            </a:endParaRPr>
          </a:p>
        </p:txBody>
      </p:sp>
      <p:pic>
        <p:nvPicPr>
          <p:cNvPr descr="Logo&#10;&#10;Description automatically generated" id="367" name="Google Shape;367;p63"/>
          <p:cNvPicPr preferRelativeResize="0"/>
          <p:nvPr/>
        </p:nvPicPr>
        <p:blipFill rotWithShape="1">
          <a:blip r:embed="rId2">
            <a:alphaModFix/>
          </a:blip>
          <a:srcRect b="0" l="0" r="0" t="0"/>
          <a:stretch/>
        </p:blipFill>
        <p:spPr>
          <a:xfrm>
            <a:off x="8809726" y="5291354"/>
            <a:ext cx="3280261" cy="1269261"/>
          </a:xfrm>
          <a:prstGeom prst="rect">
            <a:avLst/>
          </a:prstGeom>
          <a:noFill/>
          <a:ln>
            <a:noFill/>
          </a:ln>
        </p:spPr>
      </p:pic>
      <p:sp>
        <p:nvSpPr>
          <p:cNvPr id="368" name="Google Shape;368;p63"/>
          <p:cNvSpPr txBox="1"/>
          <p:nvPr>
            <p:ph type="title"/>
          </p:nvPr>
        </p:nvSpPr>
        <p:spPr>
          <a:xfrm>
            <a:off x="1524000" y="707637"/>
            <a:ext cx="7315200" cy="610800"/>
          </a:xfrm>
          <a:prstGeom prst="rect">
            <a:avLst/>
          </a:prstGeom>
          <a:noFill/>
          <a:ln>
            <a:noFill/>
          </a:ln>
        </p:spPr>
        <p:txBody>
          <a:bodyPr anchorCtr="0" anchor="t" bIns="91175" lIns="91175" spcFirstLastPara="1" rIns="91175" wrap="square" tIns="91175">
            <a:noAutofit/>
          </a:bodyPr>
          <a:lstStyle>
            <a:lvl1pPr lvl="0" marR="0" algn="l">
              <a:lnSpc>
                <a:spcPct val="90000"/>
              </a:lnSpc>
              <a:spcBef>
                <a:spcPts val="0"/>
              </a:spcBef>
              <a:spcAft>
                <a:spcPts val="0"/>
              </a:spcAft>
              <a:buClr>
                <a:srgbClr val="FFFFFF"/>
              </a:buClr>
              <a:buSzPts val="1400"/>
              <a:buNone/>
              <a:defRPr i="0" sz="3200" u="none" cap="none" strike="noStrike">
                <a:solidFill>
                  <a:srgbClr val="FFFFFF"/>
                </a:solidFill>
              </a:defRPr>
            </a:lvl1pPr>
            <a:lvl2pPr lvl="1" algn="l">
              <a:lnSpc>
                <a:spcPct val="100000"/>
              </a:lnSpc>
              <a:spcBef>
                <a:spcPts val="0"/>
              </a:spcBef>
              <a:spcAft>
                <a:spcPts val="0"/>
              </a:spcAft>
              <a:buSzPts val="1400"/>
              <a:buNone/>
              <a:defRPr sz="2400"/>
            </a:lvl2pPr>
            <a:lvl3pPr lvl="2" algn="l">
              <a:lnSpc>
                <a:spcPct val="100000"/>
              </a:lnSpc>
              <a:spcBef>
                <a:spcPts val="0"/>
              </a:spcBef>
              <a:spcAft>
                <a:spcPts val="0"/>
              </a:spcAft>
              <a:buSzPts val="1400"/>
              <a:buNone/>
              <a:defRPr sz="2400"/>
            </a:lvl3pPr>
            <a:lvl4pPr lvl="3" algn="l">
              <a:lnSpc>
                <a:spcPct val="100000"/>
              </a:lnSpc>
              <a:spcBef>
                <a:spcPts val="0"/>
              </a:spcBef>
              <a:spcAft>
                <a:spcPts val="0"/>
              </a:spcAft>
              <a:buSzPts val="1400"/>
              <a:buNone/>
              <a:defRPr sz="2400"/>
            </a:lvl4pPr>
            <a:lvl5pPr lvl="4" algn="l">
              <a:lnSpc>
                <a:spcPct val="100000"/>
              </a:lnSpc>
              <a:spcBef>
                <a:spcPts val="0"/>
              </a:spcBef>
              <a:spcAft>
                <a:spcPts val="0"/>
              </a:spcAft>
              <a:buSzPts val="1400"/>
              <a:buNone/>
              <a:defRPr sz="2400"/>
            </a:lvl5pPr>
            <a:lvl6pPr lvl="5" algn="l">
              <a:lnSpc>
                <a:spcPct val="100000"/>
              </a:lnSpc>
              <a:spcBef>
                <a:spcPts val="0"/>
              </a:spcBef>
              <a:spcAft>
                <a:spcPts val="0"/>
              </a:spcAft>
              <a:buSzPts val="1400"/>
              <a:buNone/>
              <a:defRPr sz="2400"/>
            </a:lvl6pPr>
            <a:lvl7pPr lvl="6" algn="l">
              <a:lnSpc>
                <a:spcPct val="100000"/>
              </a:lnSpc>
              <a:spcBef>
                <a:spcPts val="0"/>
              </a:spcBef>
              <a:spcAft>
                <a:spcPts val="0"/>
              </a:spcAft>
              <a:buSzPts val="1400"/>
              <a:buNone/>
              <a:defRPr sz="2400"/>
            </a:lvl7pPr>
            <a:lvl8pPr lvl="7" algn="l">
              <a:lnSpc>
                <a:spcPct val="100000"/>
              </a:lnSpc>
              <a:spcBef>
                <a:spcPts val="0"/>
              </a:spcBef>
              <a:spcAft>
                <a:spcPts val="0"/>
              </a:spcAft>
              <a:buSzPts val="1400"/>
              <a:buNone/>
              <a:defRPr sz="2400"/>
            </a:lvl8pPr>
            <a:lvl9pPr lvl="8" algn="l">
              <a:lnSpc>
                <a:spcPct val="100000"/>
              </a:lnSpc>
              <a:spcBef>
                <a:spcPts val="0"/>
              </a:spcBef>
              <a:spcAft>
                <a:spcPts val="0"/>
              </a:spcAft>
              <a:buSzPts val="1400"/>
              <a:buNone/>
              <a:defRPr sz="2400"/>
            </a:lvl9pPr>
          </a:lstStyle>
          <a:p/>
        </p:txBody>
      </p:sp>
      <p:pic>
        <p:nvPicPr>
          <p:cNvPr descr="A picture containing logo&#10;&#10;Description automatically generated" id="369" name="Google Shape;369;p63"/>
          <p:cNvPicPr preferRelativeResize="0"/>
          <p:nvPr/>
        </p:nvPicPr>
        <p:blipFill rotWithShape="1">
          <a:blip r:embed="rId3">
            <a:alphaModFix/>
          </a:blip>
          <a:srcRect b="0" l="0" r="0" t="0"/>
          <a:stretch/>
        </p:blipFill>
        <p:spPr>
          <a:xfrm>
            <a:off x="526569" y="5334318"/>
            <a:ext cx="1932855" cy="1135705"/>
          </a:xfrm>
          <a:prstGeom prst="rect">
            <a:avLst/>
          </a:prstGeom>
          <a:noFill/>
          <a:ln>
            <a:noFill/>
          </a:ln>
        </p:spPr>
      </p:pic>
      <p:pic>
        <p:nvPicPr>
          <p:cNvPr id="370" name="Google Shape;370;p63"/>
          <p:cNvPicPr preferRelativeResize="0"/>
          <p:nvPr/>
        </p:nvPicPr>
        <p:blipFill rotWithShape="1">
          <a:blip r:embed="rId4">
            <a:alphaModFix/>
          </a:blip>
          <a:srcRect b="0" l="0" r="0" t="50198"/>
          <a:stretch/>
        </p:blipFill>
        <p:spPr>
          <a:xfrm>
            <a:off x="6524829" y="4845080"/>
            <a:ext cx="5667171" cy="797027"/>
          </a:xfrm>
          <a:prstGeom prst="rect">
            <a:avLst/>
          </a:prstGeom>
          <a:noFill/>
          <a:ln>
            <a:noFill/>
          </a:ln>
        </p:spPr>
      </p:pic>
      <p:pic>
        <p:nvPicPr>
          <p:cNvPr id="371" name="Google Shape;371;p63"/>
          <p:cNvPicPr preferRelativeResize="0"/>
          <p:nvPr/>
        </p:nvPicPr>
        <p:blipFill rotWithShape="1">
          <a:blip r:embed="rId5">
            <a:alphaModFix/>
          </a:blip>
          <a:srcRect b="0" l="0" r="0" t="0"/>
          <a:stretch/>
        </p:blipFill>
        <p:spPr>
          <a:xfrm>
            <a:off x="9875293" y="4424279"/>
            <a:ext cx="1907819" cy="596603"/>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372" name="Shape 372"/>
        <p:cNvGrpSpPr/>
        <p:nvPr/>
      </p:nvGrpSpPr>
      <p:grpSpPr>
        <a:xfrm>
          <a:off x="0" y="0"/>
          <a:ext cx="0" cy="0"/>
          <a:chOff x="0" y="0"/>
          <a:chExt cx="0" cy="0"/>
        </a:xfrm>
      </p:grpSpPr>
      <p:sp>
        <p:nvSpPr>
          <p:cNvPr id="373" name="Google Shape;373;p64"/>
          <p:cNvSpPr/>
          <p:nvPr/>
        </p:nvSpPr>
        <p:spPr>
          <a:xfrm>
            <a:off x="16" y="-2"/>
            <a:ext cx="12191984" cy="2108203"/>
          </a:xfrm>
          <a:prstGeom prst="rect">
            <a:avLst/>
          </a:prstGeom>
          <a:solidFill>
            <a:srgbClr val="002F6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74" name="Google Shape;374;p64"/>
          <p:cNvSpPr txBox="1"/>
          <p:nvPr>
            <p:ph type="title"/>
          </p:nvPr>
        </p:nvSpPr>
        <p:spPr>
          <a:xfrm>
            <a:off x="1097280" y="286606"/>
            <a:ext cx="10058400" cy="1450757"/>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lt1"/>
              </a:buClr>
              <a:buSzPts val="3500"/>
              <a:buFont typeface="Avenir"/>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75" name="Google Shape;375;p64"/>
          <p:cNvSpPr txBox="1"/>
          <p:nvPr>
            <p:ph idx="1" type="body"/>
          </p:nvPr>
        </p:nvSpPr>
        <p:spPr>
          <a:xfrm>
            <a:off x="1097280" y="2334860"/>
            <a:ext cx="10058400" cy="3760891"/>
          </a:xfrm>
          <a:prstGeom prst="rect">
            <a:avLst/>
          </a:prstGeom>
          <a:noFill/>
          <a:ln>
            <a:noFill/>
          </a:ln>
        </p:spPr>
        <p:txBody>
          <a:bodyPr anchorCtr="0" anchor="t" bIns="34275" lIns="0" spcFirstLastPara="1" rIns="0" wrap="square" tIns="34275">
            <a:normAutofit/>
          </a:bodyPr>
          <a:lstStyle>
            <a:lvl1pPr indent="-317500" lvl="0" marL="457200" algn="l">
              <a:lnSpc>
                <a:spcPct val="110000"/>
              </a:lnSpc>
              <a:spcBef>
                <a:spcPts val="1200"/>
              </a:spcBef>
              <a:spcAft>
                <a:spcPts val="0"/>
              </a:spcAft>
              <a:buSzPts val="1400"/>
              <a:buChar char=" "/>
              <a:defRPr/>
            </a:lvl1pPr>
            <a:lvl2pPr indent="-317500" lvl="1" marL="914400" algn="l">
              <a:lnSpc>
                <a:spcPct val="110000"/>
              </a:lnSpc>
              <a:spcBef>
                <a:spcPts val="267"/>
              </a:spcBef>
              <a:spcAft>
                <a:spcPts val="0"/>
              </a:spcAft>
              <a:buClr>
                <a:srgbClr val="3F3F3F"/>
              </a:buClr>
              <a:buSzPts val="1400"/>
              <a:buChar char="◦"/>
              <a:defRPr/>
            </a:lvl2pPr>
            <a:lvl3pPr indent="-317500" lvl="2" marL="1371600" algn="l">
              <a:lnSpc>
                <a:spcPct val="110000"/>
              </a:lnSpc>
              <a:spcBef>
                <a:spcPts val="400"/>
              </a:spcBef>
              <a:spcAft>
                <a:spcPts val="0"/>
              </a:spcAft>
              <a:buClr>
                <a:srgbClr val="3F3F3F"/>
              </a:buClr>
              <a:buSzPts val="1400"/>
              <a:buChar char="◦"/>
              <a:defRPr/>
            </a:lvl3pPr>
            <a:lvl4pPr indent="-317500" lvl="3" marL="1828800" algn="l">
              <a:lnSpc>
                <a:spcPct val="110000"/>
              </a:lnSpc>
              <a:spcBef>
                <a:spcPts val="400"/>
              </a:spcBef>
              <a:spcAft>
                <a:spcPts val="0"/>
              </a:spcAft>
              <a:buClr>
                <a:srgbClr val="3F3F3F"/>
              </a:buClr>
              <a:buSzPts val="1400"/>
              <a:buChar char="◦"/>
              <a:defRPr/>
            </a:lvl4pPr>
            <a:lvl5pPr indent="-317500" lvl="4" marL="2286000" algn="l">
              <a:lnSpc>
                <a:spcPct val="110000"/>
              </a:lnSpc>
              <a:spcBef>
                <a:spcPts val="400"/>
              </a:spcBef>
              <a:spcAft>
                <a:spcPts val="0"/>
              </a:spcAft>
              <a:buClr>
                <a:srgbClr val="3F3F3F"/>
              </a:buClr>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400"/>
              </a:spcAft>
              <a:buSzPts val="1400"/>
              <a:buChar char="◦"/>
              <a:defRPr/>
            </a:lvl9pPr>
          </a:lstStyle>
          <a:p/>
        </p:txBody>
      </p:sp>
      <p:sp>
        <p:nvSpPr>
          <p:cNvPr id="376" name="Google Shape;376;p64"/>
          <p:cNvSpPr txBox="1"/>
          <p:nvPr>
            <p:ph idx="10" type="dt"/>
          </p:nvPr>
        </p:nvSpPr>
        <p:spPr>
          <a:xfrm>
            <a:off x="8218425" y="6446840"/>
            <a:ext cx="2584851" cy="365125"/>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chemeClr val="lt1"/>
              </a:buClr>
              <a:buSzPts val="1100"/>
              <a:buFont typeface="Avenir"/>
              <a:buNone/>
              <a:defRPr/>
            </a:lvl1pPr>
            <a:lvl2pPr lvl="1" algn="l">
              <a:spcBef>
                <a:spcPts val="0"/>
              </a:spcBef>
              <a:spcAft>
                <a:spcPts val="0"/>
              </a:spcAft>
              <a:buClr>
                <a:schemeClr val="dk1"/>
              </a:buClr>
              <a:buSzPts val="1100"/>
              <a:buFont typeface="Avenir"/>
              <a:buNone/>
              <a:defRPr/>
            </a:lvl2pPr>
            <a:lvl3pPr lvl="2" algn="l">
              <a:spcBef>
                <a:spcPts val="0"/>
              </a:spcBef>
              <a:spcAft>
                <a:spcPts val="0"/>
              </a:spcAft>
              <a:buClr>
                <a:schemeClr val="dk1"/>
              </a:buClr>
              <a:buSzPts val="1100"/>
              <a:buFont typeface="Avenir"/>
              <a:buNone/>
              <a:defRPr/>
            </a:lvl3pPr>
            <a:lvl4pPr lvl="3" algn="l">
              <a:spcBef>
                <a:spcPts val="0"/>
              </a:spcBef>
              <a:spcAft>
                <a:spcPts val="0"/>
              </a:spcAft>
              <a:buClr>
                <a:schemeClr val="dk1"/>
              </a:buClr>
              <a:buSzPts val="1100"/>
              <a:buFont typeface="Avenir"/>
              <a:buNone/>
              <a:defRPr/>
            </a:lvl4pPr>
            <a:lvl5pPr lvl="4" algn="l">
              <a:spcBef>
                <a:spcPts val="0"/>
              </a:spcBef>
              <a:spcAft>
                <a:spcPts val="0"/>
              </a:spcAft>
              <a:buClr>
                <a:schemeClr val="dk1"/>
              </a:buClr>
              <a:buSzPts val="1100"/>
              <a:buFont typeface="Avenir"/>
              <a:buNone/>
              <a:defRPr/>
            </a:lvl5pPr>
            <a:lvl6pPr lvl="5" algn="l">
              <a:spcBef>
                <a:spcPts val="0"/>
              </a:spcBef>
              <a:spcAft>
                <a:spcPts val="0"/>
              </a:spcAft>
              <a:buClr>
                <a:schemeClr val="dk1"/>
              </a:buClr>
              <a:buSzPts val="1100"/>
              <a:buFont typeface="Avenir"/>
              <a:buNone/>
              <a:defRPr/>
            </a:lvl6pPr>
            <a:lvl7pPr lvl="6" algn="l">
              <a:spcBef>
                <a:spcPts val="0"/>
              </a:spcBef>
              <a:spcAft>
                <a:spcPts val="0"/>
              </a:spcAft>
              <a:buClr>
                <a:schemeClr val="dk1"/>
              </a:buClr>
              <a:buSzPts val="1100"/>
              <a:buFont typeface="Avenir"/>
              <a:buNone/>
              <a:defRPr/>
            </a:lvl7pPr>
            <a:lvl8pPr lvl="7" algn="l">
              <a:spcBef>
                <a:spcPts val="0"/>
              </a:spcBef>
              <a:spcAft>
                <a:spcPts val="0"/>
              </a:spcAft>
              <a:buClr>
                <a:schemeClr val="dk1"/>
              </a:buClr>
              <a:buSzPts val="1100"/>
              <a:buFont typeface="Avenir"/>
              <a:buNone/>
              <a:defRPr/>
            </a:lvl8pPr>
            <a:lvl9pPr lvl="8" algn="l">
              <a:spcBef>
                <a:spcPts val="0"/>
              </a:spcBef>
              <a:spcAft>
                <a:spcPts val="0"/>
              </a:spcAft>
              <a:buClr>
                <a:schemeClr val="dk1"/>
              </a:buClr>
              <a:buSzPts val="1100"/>
              <a:buFont typeface="Avenir"/>
              <a:buNone/>
              <a:defRPr/>
            </a:lvl9pPr>
          </a:lstStyle>
          <a:p/>
        </p:txBody>
      </p:sp>
      <p:sp>
        <p:nvSpPr>
          <p:cNvPr id="377" name="Google Shape;377;p64"/>
          <p:cNvSpPr txBox="1"/>
          <p:nvPr>
            <p:ph idx="11" type="ftr"/>
          </p:nvPr>
        </p:nvSpPr>
        <p:spPr>
          <a:xfrm>
            <a:off x="1097279" y="6446840"/>
            <a:ext cx="6818263" cy="365125"/>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chemeClr val="lt1"/>
              </a:buClr>
              <a:buSzPts val="1100"/>
              <a:buFont typeface="Avenir"/>
              <a:buNone/>
              <a:defRPr/>
            </a:lvl1pPr>
            <a:lvl2pPr lvl="1" algn="l">
              <a:spcBef>
                <a:spcPts val="0"/>
              </a:spcBef>
              <a:spcAft>
                <a:spcPts val="0"/>
              </a:spcAft>
              <a:buClr>
                <a:schemeClr val="dk1"/>
              </a:buClr>
              <a:buSzPts val="1100"/>
              <a:buFont typeface="Avenir"/>
              <a:buNone/>
              <a:defRPr/>
            </a:lvl2pPr>
            <a:lvl3pPr lvl="2" algn="l">
              <a:spcBef>
                <a:spcPts val="0"/>
              </a:spcBef>
              <a:spcAft>
                <a:spcPts val="0"/>
              </a:spcAft>
              <a:buClr>
                <a:schemeClr val="dk1"/>
              </a:buClr>
              <a:buSzPts val="1100"/>
              <a:buFont typeface="Avenir"/>
              <a:buNone/>
              <a:defRPr/>
            </a:lvl3pPr>
            <a:lvl4pPr lvl="3" algn="l">
              <a:spcBef>
                <a:spcPts val="0"/>
              </a:spcBef>
              <a:spcAft>
                <a:spcPts val="0"/>
              </a:spcAft>
              <a:buClr>
                <a:schemeClr val="dk1"/>
              </a:buClr>
              <a:buSzPts val="1100"/>
              <a:buFont typeface="Avenir"/>
              <a:buNone/>
              <a:defRPr/>
            </a:lvl4pPr>
            <a:lvl5pPr lvl="4" algn="l">
              <a:spcBef>
                <a:spcPts val="0"/>
              </a:spcBef>
              <a:spcAft>
                <a:spcPts val="0"/>
              </a:spcAft>
              <a:buClr>
                <a:schemeClr val="dk1"/>
              </a:buClr>
              <a:buSzPts val="1100"/>
              <a:buFont typeface="Avenir"/>
              <a:buNone/>
              <a:defRPr/>
            </a:lvl5pPr>
            <a:lvl6pPr lvl="5" algn="l">
              <a:spcBef>
                <a:spcPts val="0"/>
              </a:spcBef>
              <a:spcAft>
                <a:spcPts val="0"/>
              </a:spcAft>
              <a:buClr>
                <a:schemeClr val="dk1"/>
              </a:buClr>
              <a:buSzPts val="1100"/>
              <a:buFont typeface="Avenir"/>
              <a:buNone/>
              <a:defRPr/>
            </a:lvl6pPr>
            <a:lvl7pPr lvl="6" algn="l">
              <a:spcBef>
                <a:spcPts val="0"/>
              </a:spcBef>
              <a:spcAft>
                <a:spcPts val="0"/>
              </a:spcAft>
              <a:buClr>
                <a:schemeClr val="dk1"/>
              </a:buClr>
              <a:buSzPts val="1100"/>
              <a:buFont typeface="Avenir"/>
              <a:buNone/>
              <a:defRPr/>
            </a:lvl7pPr>
            <a:lvl8pPr lvl="7" algn="l">
              <a:spcBef>
                <a:spcPts val="0"/>
              </a:spcBef>
              <a:spcAft>
                <a:spcPts val="0"/>
              </a:spcAft>
              <a:buClr>
                <a:schemeClr val="dk1"/>
              </a:buClr>
              <a:buSzPts val="1100"/>
              <a:buFont typeface="Avenir"/>
              <a:buNone/>
              <a:defRPr/>
            </a:lvl8pPr>
            <a:lvl9pPr lvl="8" algn="l">
              <a:spcBef>
                <a:spcPts val="0"/>
              </a:spcBef>
              <a:spcAft>
                <a:spcPts val="0"/>
              </a:spcAft>
              <a:buClr>
                <a:schemeClr val="dk1"/>
              </a:buClr>
              <a:buSzPts val="1100"/>
              <a:buFont typeface="Avenir"/>
              <a:buNone/>
              <a:defRPr/>
            </a:lvl9pPr>
          </a:lstStyle>
          <a:p/>
        </p:txBody>
      </p:sp>
      <p:sp>
        <p:nvSpPr>
          <p:cNvPr id="378" name="Google Shape;378;p64"/>
          <p:cNvSpPr txBox="1"/>
          <p:nvPr>
            <p:ph idx="12" type="sldNum"/>
          </p:nvPr>
        </p:nvSpPr>
        <p:spPr>
          <a:xfrm>
            <a:off x="10993581" y="6446840"/>
            <a:ext cx="780011" cy="365125"/>
          </a:xfrm>
          <a:prstGeom prst="rect">
            <a:avLst/>
          </a:prstGeom>
          <a:noFill/>
          <a:ln>
            <a:noFill/>
          </a:ln>
        </p:spPr>
        <p:txBody>
          <a:bodyPr anchorCtr="0" anchor="t" bIns="34275" lIns="68575" spcFirstLastPara="1" rIns="68575" wrap="square" tIns="34275">
            <a:noAutofit/>
          </a:bodyPr>
          <a:lstStyle>
            <a:lvl1pPr indent="0" lvl="0"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1pPr>
            <a:lvl2pPr indent="0" lvl="1"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2pPr>
            <a:lvl3pPr indent="0" lvl="2"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3pPr>
            <a:lvl4pPr indent="0" lvl="3"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4pPr>
            <a:lvl5pPr indent="0" lvl="4"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5pPr>
            <a:lvl6pPr indent="0" lvl="5"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6pPr>
            <a:lvl7pPr indent="0" lvl="6"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7pPr>
            <a:lvl8pPr indent="0" lvl="7"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8pPr>
            <a:lvl9pPr indent="0" lvl="8"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 with Caption">
  <p:cSld name="3_Content with Caption">
    <p:spTree>
      <p:nvGrpSpPr>
        <p:cNvPr id="379" name="Shape 379"/>
        <p:cNvGrpSpPr/>
        <p:nvPr/>
      </p:nvGrpSpPr>
      <p:grpSpPr>
        <a:xfrm>
          <a:off x="0" y="0"/>
          <a:ext cx="0" cy="0"/>
          <a:chOff x="0" y="0"/>
          <a:chExt cx="0" cy="0"/>
        </a:xfrm>
      </p:grpSpPr>
      <p:sp>
        <p:nvSpPr>
          <p:cNvPr id="380" name="Google Shape;380;p65"/>
          <p:cNvSpPr txBox="1"/>
          <p:nvPr>
            <p:ph idx="1" type="body"/>
          </p:nvPr>
        </p:nvSpPr>
        <p:spPr>
          <a:xfrm>
            <a:off x="4231232" y="1363009"/>
            <a:ext cx="6645017" cy="4816289"/>
          </a:xfrm>
          <a:prstGeom prst="rect">
            <a:avLst/>
          </a:prstGeom>
          <a:noFill/>
          <a:ln>
            <a:noFill/>
          </a:ln>
        </p:spPr>
        <p:txBody>
          <a:bodyPr anchorCtr="0" anchor="t" bIns="34275" lIns="0" spcFirstLastPara="1" rIns="0" wrap="square" tIns="34275">
            <a:normAutofit/>
          </a:bodyPr>
          <a:lstStyle>
            <a:lvl1pPr indent="-317500" lvl="0" marL="457200" algn="l">
              <a:lnSpc>
                <a:spcPct val="110000"/>
              </a:lnSpc>
              <a:spcBef>
                <a:spcPts val="1200"/>
              </a:spcBef>
              <a:spcAft>
                <a:spcPts val="0"/>
              </a:spcAft>
              <a:buSzPts val="1400"/>
              <a:buChar char=" "/>
              <a:defRPr/>
            </a:lvl1pPr>
            <a:lvl2pPr indent="-317500" lvl="1" marL="914400" algn="l">
              <a:lnSpc>
                <a:spcPct val="110000"/>
              </a:lnSpc>
              <a:spcBef>
                <a:spcPts val="267"/>
              </a:spcBef>
              <a:spcAft>
                <a:spcPts val="0"/>
              </a:spcAft>
              <a:buClr>
                <a:srgbClr val="3F3F3F"/>
              </a:buClr>
              <a:buSzPts val="1400"/>
              <a:buChar char="◦"/>
              <a:defRPr/>
            </a:lvl2pPr>
            <a:lvl3pPr indent="-317500" lvl="2" marL="1371600" algn="l">
              <a:lnSpc>
                <a:spcPct val="110000"/>
              </a:lnSpc>
              <a:spcBef>
                <a:spcPts val="400"/>
              </a:spcBef>
              <a:spcAft>
                <a:spcPts val="0"/>
              </a:spcAft>
              <a:buClr>
                <a:srgbClr val="3F3F3F"/>
              </a:buClr>
              <a:buSzPts val="1400"/>
              <a:buChar char="◦"/>
              <a:defRPr/>
            </a:lvl3pPr>
            <a:lvl4pPr indent="-317500" lvl="3" marL="1828800" algn="l">
              <a:lnSpc>
                <a:spcPct val="110000"/>
              </a:lnSpc>
              <a:spcBef>
                <a:spcPts val="400"/>
              </a:spcBef>
              <a:spcAft>
                <a:spcPts val="0"/>
              </a:spcAft>
              <a:buClr>
                <a:srgbClr val="3F3F3F"/>
              </a:buClr>
              <a:buSzPts val="1400"/>
              <a:buChar char="◦"/>
              <a:defRPr/>
            </a:lvl4pPr>
            <a:lvl5pPr indent="-317500" lvl="4" marL="2286000" algn="l">
              <a:lnSpc>
                <a:spcPct val="110000"/>
              </a:lnSpc>
              <a:spcBef>
                <a:spcPts val="400"/>
              </a:spcBef>
              <a:spcAft>
                <a:spcPts val="0"/>
              </a:spcAft>
              <a:buClr>
                <a:srgbClr val="3F3F3F"/>
              </a:buClr>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400"/>
              </a:spcAft>
              <a:buSzPts val="1400"/>
              <a:buChar char="◦"/>
              <a:defRPr/>
            </a:lvl9pPr>
          </a:lstStyle>
          <a:p/>
        </p:txBody>
      </p:sp>
      <p:sp>
        <p:nvSpPr>
          <p:cNvPr id="381" name="Google Shape;381;p65"/>
          <p:cNvSpPr txBox="1"/>
          <p:nvPr>
            <p:ph idx="10" type="dt"/>
          </p:nvPr>
        </p:nvSpPr>
        <p:spPr>
          <a:xfrm>
            <a:off x="643464" y="6446523"/>
            <a:ext cx="3517568" cy="365125"/>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chemeClr val="lt1"/>
              </a:buClr>
              <a:buSzPts val="1100"/>
              <a:buFont typeface="Avenir"/>
              <a:buNone/>
              <a:defRPr/>
            </a:lvl1pPr>
            <a:lvl2pPr lvl="1" algn="l">
              <a:spcBef>
                <a:spcPts val="0"/>
              </a:spcBef>
              <a:spcAft>
                <a:spcPts val="0"/>
              </a:spcAft>
              <a:buClr>
                <a:schemeClr val="dk1"/>
              </a:buClr>
              <a:buSzPts val="1100"/>
              <a:buFont typeface="Avenir"/>
              <a:buNone/>
              <a:defRPr/>
            </a:lvl2pPr>
            <a:lvl3pPr lvl="2" algn="l">
              <a:spcBef>
                <a:spcPts val="0"/>
              </a:spcBef>
              <a:spcAft>
                <a:spcPts val="0"/>
              </a:spcAft>
              <a:buClr>
                <a:schemeClr val="dk1"/>
              </a:buClr>
              <a:buSzPts val="1100"/>
              <a:buFont typeface="Avenir"/>
              <a:buNone/>
              <a:defRPr/>
            </a:lvl3pPr>
            <a:lvl4pPr lvl="3" algn="l">
              <a:spcBef>
                <a:spcPts val="0"/>
              </a:spcBef>
              <a:spcAft>
                <a:spcPts val="0"/>
              </a:spcAft>
              <a:buClr>
                <a:schemeClr val="dk1"/>
              </a:buClr>
              <a:buSzPts val="1100"/>
              <a:buFont typeface="Avenir"/>
              <a:buNone/>
              <a:defRPr/>
            </a:lvl4pPr>
            <a:lvl5pPr lvl="4" algn="l">
              <a:spcBef>
                <a:spcPts val="0"/>
              </a:spcBef>
              <a:spcAft>
                <a:spcPts val="0"/>
              </a:spcAft>
              <a:buClr>
                <a:schemeClr val="dk1"/>
              </a:buClr>
              <a:buSzPts val="1100"/>
              <a:buFont typeface="Avenir"/>
              <a:buNone/>
              <a:defRPr/>
            </a:lvl5pPr>
            <a:lvl6pPr lvl="5" algn="l">
              <a:spcBef>
                <a:spcPts val="0"/>
              </a:spcBef>
              <a:spcAft>
                <a:spcPts val="0"/>
              </a:spcAft>
              <a:buClr>
                <a:schemeClr val="dk1"/>
              </a:buClr>
              <a:buSzPts val="1100"/>
              <a:buFont typeface="Avenir"/>
              <a:buNone/>
              <a:defRPr/>
            </a:lvl6pPr>
            <a:lvl7pPr lvl="6" algn="l">
              <a:spcBef>
                <a:spcPts val="0"/>
              </a:spcBef>
              <a:spcAft>
                <a:spcPts val="0"/>
              </a:spcAft>
              <a:buClr>
                <a:schemeClr val="dk1"/>
              </a:buClr>
              <a:buSzPts val="1100"/>
              <a:buFont typeface="Avenir"/>
              <a:buNone/>
              <a:defRPr/>
            </a:lvl7pPr>
            <a:lvl8pPr lvl="7" algn="l">
              <a:spcBef>
                <a:spcPts val="0"/>
              </a:spcBef>
              <a:spcAft>
                <a:spcPts val="0"/>
              </a:spcAft>
              <a:buClr>
                <a:schemeClr val="dk1"/>
              </a:buClr>
              <a:buSzPts val="1100"/>
              <a:buFont typeface="Avenir"/>
              <a:buNone/>
              <a:defRPr/>
            </a:lvl8pPr>
            <a:lvl9pPr lvl="8" algn="l">
              <a:spcBef>
                <a:spcPts val="0"/>
              </a:spcBef>
              <a:spcAft>
                <a:spcPts val="0"/>
              </a:spcAft>
              <a:buClr>
                <a:schemeClr val="dk1"/>
              </a:buClr>
              <a:buSzPts val="1100"/>
              <a:buFont typeface="Avenir"/>
              <a:buNone/>
              <a:defRPr/>
            </a:lvl9pPr>
          </a:lstStyle>
          <a:p/>
        </p:txBody>
      </p:sp>
      <p:sp>
        <p:nvSpPr>
          <p:cNvPr id="382" name="Google Shape;382;p65"/>
          <p:cNvSpPr txBox="1"/>
          <p:nvPr>
            <p:ph idx="11" type="ftr"/>
          </p:nvPr>
        </p:nvSpPr>
        <p:spPr>
          <a:xfrm>
            <a:off x="5458984" y="6446523"/>
            <a:ext cx="5334019" cy="365125"/>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chemeClr val="dk2"/>
              </a:buClr>
              <a:buSzPts val="1100"/>
              <a:buFont typeface="Avenir"/>
              <a:buNone/>
              <a:defRPr>
                <a:solidFill>
                  <a:schemeClr val="dk2"/>
                </a:solidFill>
              </a:defRPr>
            </a:lvl1pPr>
            <a:lvl2pPr lvl="1" algn="l">
              <a:spcBef>
                <a:spcPts val="0"/>
              </a:spcBef>
              <a:spcAft>
                <a:spcPts val="0"/>
              </a:spcAft>
              <a:buClr>
                <a:schemeClr val="dk1"/>
              </a:buClr>
              <a:buSzPts val="1100"/>
              <a:buFont typeface="Avenir"/>
              <a:buNone/>
              <a:defRPr/>
            </a:lvl2pPr>
            <a:lvl3pPr lvl="2" algn="l">
              <a:spcBef>
                <a:spcPts val="0"/>
              </a:spcBef>
              <a:spcAft>
                <a:spcPts val="0"/>
              </a:spcAft>
              <a:buClr>
                <a:schemeClr val="dk1"/>
              </a:buClr>
              <a:buSzPts val="1100"/>
              <a:buFont typeface="Avenir"/>
              <a:buNone/>
              <a:defRPr/>
            </a:lvl3pPr>
            <a:lvl4pPr lvl="3" algn="l">
              <a:spcBef>
                <a:spcPts val="0"/>
              </a:spcBef>
              <a:spcAft>
                <a:spcPts val="0"/>
              </a:spcAft>
              <a:buClr>
                <a:schemeClr val="dk1"/>
              </a:buClr>
              <a:buSzPts val="1100"/>
              <a:buFont typeface="Avenir"/>
              <a:buNone/>
              <a:defRPr/>
            </a:lvl4pPr>
            <a:lvl5pPr lvl="4" algn="l">
              <a:spcBef>
                <a:spcPts val="0"/>
              </a:spcBef>
              <a:spcAft>
                <a:spcPts val="0"/>
              </a:spcAft>
              <a:buClr>
                <a:schemeClr val="dk1"/>
              </a:buClr>
              <a:buSzPts val="1100"/>
              <a:buFont typeface="Avenir"/>
              <a:buNone/>
              <a:defRPr/>
            </a:lvl5pPr>
            <a:lvl6pPr lvl="5" algn="l">
              <a:spcBef>
                <a:spcPts val="0"/>
              </a:spcBef>
              <a:spcAft>
                <a:spcPts val="0"/>
              </a:spcAft>
              <a:buClr>
                <a:schemeClr val="dk1"/>
              </a:buClr>
              <a:buSzPts val="1100"/>
              <a:buFont typeface="Avenir"/>
              <a:buNone/>
              <a:defRPr/>
            </a:lvl6pPr>
            <a:lvl7pPr lvl="6" algn="l">
              <a:spcBef>
                <a:spcPts val="0"/>
              </a:spcBef>
              <a:spcAft>
                <a:spcPts val="0"/>
              </a:spcAft>
              <a:buClr>
                <a:schemeClr val="dk1"/>
              </a:buClr>
              <a:buSzPts val="1100"/>
              <a:buFont typeface="Avenir"/>
              <a:buNone/>
              <a:defRPr/>
            </a:lvl7pPr>
            <a:lvl8pPr lvl="7" algn="l">
              <a:spcBef>
                <a:spcPts val="0"/>
              </a:spcBef>
              <a:spcAft>
                <a:spcPts val="0"/>
              </a:spcAft>
              <a:buClr>
                <a:schemeClr val="dk1"/>
              </a:buClr>
              <a:buSzPts val="1100"/>
              <a:buFont typeface="Avenir"/>
              <a:buNone/>
              <a:defRPr/>
            </a:lvl8pPr>
            <a:lvl9pPr lvl="8" algn="l">
              <a:spcBef>
                <a:spcPts val="0"/>
              </a:spcBef>
              <a:spcAft>
                <a:spcPts val="0"/>
              </a:spcAft>
              <a:buClr>
                <a:schemeClr val="dk1"/>
              </a:buClr>
              <a:buSzPts val="1100"/>
              <a:buFont typeface="Avenir"/>
              <a:buNone/>
              <a:defRPr/>
            </a:lvl9pPr>
          </a:lstStyle>
          <a:p/>
        </p:txBody>
      </p:sp>
      <p:sp>
        <p:nvSpPr>
          <p:cNvPr id="383" name="Google Shape;383;p65"/>
          <p:cNvSpPr txBox="1"/>
          <p:nvPr>
            <p:ph idx="12" type="sldNum"/>
          </p:nvPr>
        </p:nvSpPr>
        <p:spPr>
          <a:xfrm>
            <a:off x="10993581" y="6446840"/>
            <a:ext cx="780011" cy="365125"/>
          </a:xfrm>
          <a:prstGeom prst="rect">
            <a:avLst/>
          </a:prstGeom>
          <a:noFill/>
          <a:ln>
            <a:noFill/>
          </a:ln>
        </p:spPr>
        <p:txBody>
          <a:bodyPr anchorCtr="0" anchor="t" bIns="34275" lIns="68575" spcFirstLastPara="1" rIns="68575" wrap="square" tIns="34275">
            <a:noAutofit/>
          </a:bodyPr>
          <a:lstStyle>
            <a:lvl1pPr indent="0" lvl="0" marL="0" algn="l">
              <a:spcBef>
                <a:spcPts val="0"/>
              </a:spcBef>
              <a:buClr>
                <a:schemeClr val="dk2"/>
              </a:buClr>
              <a:buSzPts val="1867"/>
              <a:buFont typeface="Avenir"/>
              <a:buNone/>
              <a:defRPr b="0" i="0" sz="1867" u="none" cap="none" strike="noStrike">
                <a:solidFill>
                  <a:schemeClr val="dk2"/>
                </a:solidFill>
                <a:latin typeface="Avenir"/>
                <a:ea typeface="Avenir"/>
                <a:cs typeface="Avenir"/>
                <a:sym typeface="Avenir"/>
              </a:defRPr>
            </a:lvl1pPr>
            <a:lvl2pPr indent="0" lvl="1" marL="0" algn="l">
              <a:spcBef>
                <a:spcPts val="0"/>
              </a:spcBef>
              <a:buClr>
                <a:schemeClr val="dk2"/>
              </a:buClr>
              <a:buSzPts val="1867"/>
              <a:buFont typeface="Avenir"/>
              <a:buNone/>
              <a:defRPr b="0" i="0" sz="1867" u="none" cap="none" strike="noStrike">
                <a:solidFill>
                  <a:schemeClr val="dk2"/>
                </a:solidFill>
                <a:latin typeface="Avenir"/>
                <a:ea typeface="Avenir"/>
                <a:cs typeface="Avenir"/>
                <a:sym typeface="Avenir"/>
              </a:defRPr>
            </a:lvl2pPr>
            <a:lvl3pPr indent="0" lvl="2" marL="0" algn="l">
              <a:spcBef>
                <a:spcPts val="0"/>
              </a:spcBef>
              <a:buClr>
                <a:schemeClr val="dk2"/>
              </a:buClr>
              <a:buSzPts val="1867"/>
              <a:buFont typeface="Avenir"/>
              <a:buNone/>
              <a:defRPr b="0" i="0" sz="1867" u="none" cap="none" strike="noStrike">
                <a:solidFill>
                  <a:schemeClr val="dk2"/>
                </a:solidFill>
                <a:latin typeface="Avenir"/>
                <a:ea typeface="Avenir"/>
                <a:cs typeface="Avenir"/>
                <a:sym typeface="Avenir"/>
              </a:defRPr>
            </a:lvl3pPr>
            <a:lvl4pPr indent="0" lvl="3" marL="0" algn="l">
              <a:spcBef>
                <a:spcPts val="0"/>
              </a:spcBef>
              <a:buClr>
                <a:schemeClr val="dk2"/>
              </a:buClr>
              <a:buSzPts val="1867"/>
              <a:buFont typeface="Avenir"/>
              <a:buNone/>
              <a:defRPr b="0" i="0" sz="1867" u="none" cap="none" strike="noStrike">
                <a:solidFill>
                  <a:schemeClr val="dk2"/>
                </a:solidFill>
                <a:latin typeface="Avenir"/>
                <a:ea typeface="Avenir"/>
                <a:cs typeface="Avenir"/>
                <a:sym typeface="Avenir"/>
              </a:defRPr>
            </a:lvl4pPr>
            <a:lvl5pPr indent="0" lvl="4" marL="0" algn="l">
              <a:spcBef>
                <a:spcPts val="0"/>
              </a:spcBef>
              <a:buClr>
                <a:schemeClr val="dk2"/>
              </a:buClr>
              <a:buSzPts val="1867"/>
              <a:buFont typeface="Avenir"/>
              <a:buNone/>
              <a:defRPr b="0" i="0" sz="1867" u="none" cap="none" strike="noStrike">
                <a:solidFill>
                  <a:schemeClr val="dk2"/>
                </a:solidFill>
                <a:latin typeface="Avenir"/>
                <a:ea typeface="Avenir"/>
                <a:cs typeface="Avenir"/>
                <a:sym typeface="Avenir"/>
              </a:defRPr>
            </a:lvl5pPr>
            <a:lvl6pPr indent="0" lvl="5" marL="0" algn="l">
              <a:spcBef>
                <a:spcPts val="0"/>
              </a:spcBef>
              <a:buClr>
                <a:schemeClr val="dk2"/>
              </a:buClr>
              <a:buSzPts val="1867"/>
              <a:buFont typeface="Avenir"/>
              <a:buNone/>
              <a:defRPr b="0" i="0" sz="1867" u="none" cap="none" strike="noStrike">
                <a:solidFill>
                  <a:schemeClr val="dk2"/>
                </a:solidFill>
                <a:latin typeface="Avenir"/>
                <a:ea typeface="Avenir"/>
                <a:cs typeface="Avenir"/>
                <a:sym typeface="Avenir"/>
              </a:defRPr>
            </a:lvl6pPr>
            <a:lvl7pPr indent="0" lvl="6" marL="0" algn="l">
              <a:spcBef>
                <a:spcPts val="0"/>
              </a:spcBef>
              <a:buClr>
                <a:schemeClr val="dk2"/>
              </a:buClr>
              <a:buSzPts val="1867"/>
              <a:buFont typeface="Avenir"/>
              <a:buNone/>
              <a:defRPr b="0" i="0" sz="1867" u="none" cap="none" strike="noStrike">
                <a:solidFill>
                  <a:schemeClr val="dk2"/>
                </a:solidFill>
                <a:latin typeface="Avenir"/>
                <a:ea typeface="Avenir"/>
                <a:cs typeface="Avenir"/>
                <a:sym typeface="Avenir"/>
              </a:defRPr>
            </a:lvl7pPr>
            <a:lvl8pPr indent="0" lvl="7" marL="0" algn="l">
              <a:spcBef>
                <a:spcPts val="0"/>
              </a:spcBef>
              <a:buClr>
                <a:schemeClr val="dk2"/>
              </a:buClr>
              <a:buSzPts val="1867"/>
              <a:buFont typeface="Avenir"/>
              <a:buNone/>
              <a:defRPr b="0" i="0" sz="1867" u="none" cap="none" strike="noStrike">
                <a:solidFill>
                  <a:schemeClr val="dk2"/>
                </a:solidFill>
                <a:latin typeface="Avenir"/>
                <a:ea typeface="Avenir"/>
                <a:cs typeface="Avenir"/>
                <a:sym typeface="Avenir"/>
              </a:defRPr>
            </a:lvl8pPr>
            <a:lvl9pPr indent="0" lvl="8" marL="0" algn="l">
              <a:spcBef>
                <a:spcPts val="0"/>
              </a:spcBef>
              <a:buClr>
                <a:schemeClr val="dk2"/>
              </a:buClr>
              <a:buSzPts val="1867"/>
              <a:buFont typeface="Avenir"/>
              <a:buNone/>
              <a:defRPr b="0" i="0" sz="1867" u="none" cap="none" strike="noStrike">
                <a:solidFill>
                  <a:schemeClr val="dk2"/>
                </a:solidFill>
                <a:latin typeface="Avenir"/>
                <a:ea typeface="Avenir"/>
                <a:cs typeface="Avenir"/>
                <a:sym typeface="Avenir"/>
              </a:defRPr>
            </a:lvl9pPr>
          </a:lstStyle>
          <a:p>
            <a:pPr indent="0" lvl="0" marL="0" rtl="0" algn="l">
              <a:spcBef>
                <a:spcPts val="0"/>
              </a:spcBef>
              <a:spcAft>
                <a:spcPts val="0"/>
              </a:spcAft>
              <a:buNone/>
            </a:pPr>
            <a:fld id="{00000000-1234-1234-1234-123412341234}" type="slidenum">
              <a:rPr lang="en-US"/>
              <a:t>‹#›</a:t>
            </a:fld>
            <a:endParaRPr/>
          </a:p>
        </p:txBody>
      </p:sp>
      <p:sp>
        <p:nvSpPr>
          <p:cNvPr id="384" name="Google Shape;384;p65"/>
          <p:cNvSpPr txBox="1"/>
          <p:nvPr>
            <p:ph type="ctrTitle"/>
          </p:nvPr>
        </p:nvSpPr>
        <p:spPr>
          <a:xfrm>
            <a:off x="4104975" y="101835"/>
            <a:ext cx="6005677" cy="1189788"/>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rgbClr val="3F3F3F"/>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cxnSp>
        <p:nvCxnSpPr>
          <p:cNvPr id="385" name="Google Shape;385;p65"/>
          <p:cNvCxnSpPr/>
          <p:nvPr/>
        </p:nvCxnSpPr>
        <p:spPr>
          <a:xfrm>
            <a:off x="4231231" y="1316441"/>
            <a:ext cx="7077797" cy="0"/>
          </a:xfrm>
          <a:prstGeom prst="straightConnector1">
            <a:avLst/>
          </a:prstGeom>
          <a:noFill/>
          <a:ln cap="flat" cmpd="sng" w="12700">
            <a:solidFill>
              <a:schemeClr val="dk1"/>
            </a:solidFill>
            <a:prstDash val="solid"/>
            <a:round/>
            <a:headEnd len="sm" w="sm" type="none"/>
            <a:tailEnd len="sm" w="sm" type="none"/>
          </a:ln>
        </p:spPr>
      </p:cxn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86" name="Shape 386"/>
        <p:cNvGrpSpPr/>
        <p:nvPr/>
      </p:nvGrpSpPr>
      <p:grpSpPr>
        <a:xfrm>
          <a:off x="0" y="0"/>
          <a:ext cx="0" cy="0"/>
          <a:chOff x="0" y="0"/>
          <a:chExt cx="0" cy="0"/>
        </a:xfrm>
      </p:grpSpPr>
      <p:sp>
        <p:nvSpPr>
          <p:cNvPr id="387" name="Google Shape;387;p66"/>
          <p:cNvSpPr/>
          <p:nvPr/>
        </p:nvSpPr>
        <p:spPr>
          <a:xfrm>
            <a:off x="3176" y="6400800"/>
            <a:ext cx="12188825" cy="457200"/>
          </a:xfrm>
          <a:prstGeom prst="rect">
            <a:avLst/>
          </a:prstGeom>
          <a:solidFill>
            <a:srgbClr val="002F6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88" name="Google Shape;388;p66"/>
          <p:cNvSpPr txBox="1"/>
          <p:nvPr>
            <p:ph type="ctrTitle"/>
          </p:nvPr>
        </p:nvSpPr>
        <p:spPr>
          <a:xfrm>
            <a:off x="1097280" y="758952"/>
            <a:ext cx="10058400" cy="356616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rgbClr val="262626"/>
              </a:buClr>
              <a:buSzPts val="6000"/>
              <a:buFont typeface="Avenir"/>
              <a:buNone/>
              <a:defRPr sz="8000">
                <a:solidFill>
                  <a:srgbClr val="262626"/>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89" name="Google Shape;389;p66"/>
          <p:cNvSpPr txBox="1"/>
          <p:nvPr>
            <p:ph idx="1" type="subTitle"/>
          </p:nvPr>
        </p:nvSpPr>
        <p:spPr>
          <a:xfrm>
            <a:off x="1100051" y="4645152"/>
            <a:ext cx="10058400" cy="1143000"/>
          </a:xfrm>
          <a:prstGeom prst="rect">
            <a:avLst/>
          </a:prstGeom>
          <a:noFill/>
          <a:ln>
            <a:noFill/>
          </a:ln>
        </p:spPr>
        <p:txBody>
          <a:bodyPr anchorCtr="0" anchor="t" bIns="34275" lIns="68575" spcFirstLastPara="1" rIns="68575" wrap="square" tIns="34275">
            <a:normAutofit/>
          </a:bodyPr>
          <a:lstStyle>
            <a:lvl1pPr lvl="0" algn="l">
              <a:lnSpc>
                <a:spcPct val="110000"/>
              </a:lnSpc>
              <a:spcBef>
                <a:spcPts val="1200"/>
              </a:spcBef>
              <a:spcAft>
                <a:spcPts val="0"/>
              </a:spcAft>
              <a:buSzPts val="1800"/>
              <a:buNone/>
              <a:defRPr sz="2400" cap="none">
                <a:solidFill>
                  <a:schemeClr val="dk1"/>
                </a:solidFill>
                <a:latin typeface="Avenir"/>
                <a:ea typeface="Avenir"/>
                <a:cs typeface="Avenir"/>
                <a:sym typeface="Avenir"/>
              </a:defRPr>
            </a:lvl1pPr>
            <a:lvl2pPr lvl="1" algn="ctr">
              <a:lnSpc>
                <a:spcPct val="110000"/>
              </a:lnSpc>
              <a:spcBef>
                <a:spcPts val="267"/>
              </a:spcBef>
              <a:spcAft>
                <a:spcPts val="0"/>
              </a:spcAft>
              <a:buClr>
                <a:srgbClr val="3F3F3F"/>
              </a:buClr>
              <a:buSzPts val="1800"/>
              <a:buNone/>
              <a:defRPr sz="2400"/>
            </a:lvl2pPr>
            <a:lvl3pPr lvl="2" algn="ctr">
              <a:lnSpc>
                <a:spcPct val="110000"/>
              </a:lnSpc>
              <a:spcBef>
                <a:spcPts val="400"/>
              </a:spcBef>
              <a:spcAft>
                <a:spcPts val="0"/>
              </a:spcAft>
              <a:buClr>
                <a:srgbClr val="3F3F3F"/>
              </a:buClr>
              <a:buSzPts val="1800"/>
              <a:buNone/>
              <a:defRPr sz="2400"/>
            </a:lvl3pPr>
            <a:lvl4pPr lvl="3" algn="ctr">
              <a:lnSpc>
                <a:spcPct val="110000"/>
              </a:lnSpc>
              <a:spcBef>
                <a:spcPts val="400"/>
              </a:spcBef>
              <a:spcAft>
                <a:spcPts val="0"/>
              </a:spcAft>
              <a:buClr>
                <a:srgbClr val="3F3F3F"/>
              </a:buClr>
              <a:buSzPts val="1500"/>
              <a:buNone/>
              <a:defRPr sz="2000"/>
            </a:lvl4pPr>
            <a:lvl5pPr lvl="4" algn="ctr">
              <a:lnSpc>
                <a:spcPct val="110000"/>
              </a:lnSpc>
              <a:spcBef>
                <a:spcPts val="400"/>
              </a:spcBef>
              <a:spcAft>
                <a:spcPts val="0"/>
              </a:spcAft>
              <a:buClr>
                <a:srgbClr val="3F3F3F"/>
              </a:buClr>
              <a:buSzPts val="1500"/>
              <a:buNone/>
              <a:defRPr sz="2000"/>
            </a:lvl5pPr>
            <a:lvl6pPr lvl="5" algn="ctr">
              <a:lnSpc>
                <a:spcPct val="90000"/>
              </a:lnSpc>
              <a:spcBef>
                <a:spcPts val="400"/>
              </a:spcBef>
              <a:spcAft>
                <a:spcPts val="0"/>
              </a:spcAft>
              <a:buSzPts val="1500"/>
              <a:buNone/>
              <a:defRPr sz="2000"/>
            </a:lvl6pPr>
            <a:lvl7pPr lvl="6" algn="ctr">
              <a:lnSpc>
                <a:spcPct val="90000"/>
              </a:lnSpc>
              <a:spcBef>
                <a:spcPts val="400"/>
              </a:spcBef>
              <a:spcAft>
                <a:spcPts val="0"/>
              </a:spcAft>
              <a:buSzPts val="1500"/>
              <a:buNone/>
              <a:defRPr sz="2000"/>
            </a:lvl7pPr>
            <a:lvl8pPr lvl="7" algn="ctr">
              <a:lnSpc>
                <a:spcPct val="90000"/>
              </a:lnSpc>
              <a:spcBef>
                <a:spcPts val="400"/>
              </a:spcBef>
              <a:spcAft>
                <a:spcPts val="0"/>
              </a:spcAft>
              <a:buSzPts val="1500"/>
              <a:buNone/>
              <a:defRPr sz="2000"/>
            </a:lvl8pPr>
            <a:lvl9pPr lvl="8" algn="ctr">
              <a:lnSpc>
                <a:spcPct val="90000"/>
              </a:lnSpc>
              <a:spcBef>
                <a:spcPts val="400"/>
              </a:spcBef>
              <a:spcAft>
                <a:spcPts val="400"/>
              </a:spcAft>
              <a:buSzPts val="1500"/>
              <a:buNone/>
              <a:defRPr sz="2000"/>
            </a:lvl9pPr>
          </a:lstStyle>
          <a:p/>
        </p:txBody>
      </p:sp>
      <p:cxnSp>
        <p:nvCxnSpPr>
          <p:cNvPr id="390" name="Google Shape;390;p66"/>
          <p:cNvCxnSpPr/>
          <p:nvPr/>
        </p:nvCxnSpPr>
        <p:spPr>
          <a:xfrm>
            <a:off x="1207659" y="4474741"/>
            <a:ext cx="9875520" cy="0"/>
          </a:xfrm>
          <a:prstGeom prst="straightConnector1">
            <a:avLst/>
          </a:prstGeom>
          <a:noFill/>
          <a:ln cap="flat" cmpd="sng" w="12700">
            <a:solidFill>
              <a:srgbClr val="3F3F3F"/>
            </a:solidFill>
            <a:prstDash val="solid"/>
            <a:round/>
            <a:headEnd len="sm" w="sm" type="none"/>
            <a:tailEnd len="sm" w="sm" type="none"/>
          </a:ln>
        </p:spPr>
      </p:cxnSp>
      <p:sp>
        <p:nvSpPr>
          <p:cNvPr id="391" name="Google Shape;391;p66"/>
          <p:cNvSpPr txBox="1"/>
          <p:nvPr>
            <p:ph idx="10" type="dt"/>
          </p:nvPr>
        </p:nvSpPr>
        <p:spPr>
          <a:xfrm>
            <a:off x="8218425" y="6446840"/>
            <a:ext cx="2584851" cy="365125"/>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chemeClr val="lt1"/>
              </a:buClr>
              <a:buSzPts val="1100"/>
              <a:buFont typeface="Avenir"/>
              <a:buNone/>
              <a:defRPr/>
            </a:lvl1pPr>
            <a:lvl2pPr lvl="1" algn="l">
              <a:spcBef>
                <a:spcPts val="0"/>
              </a:spcBef>
              <a:spcAft>
                <a:spcPts val="0"/>
              </a:spcAft>
              <a:buClr>
                <a:schemeClr val="dk1"/>
              </a:buClr>
              <a:buSzPts val="1100"/>
              <a:buFont typeface="Avenir"/>
              <a:buNone/>
              <a:defRPr/>
            </a:lvl2pPr>
            <a:lvl3pPr lvl="2" algn="l">
              <a:spcBef>
                <a:spcPts val="0"/>
              </a:spcBef>
              <a:spcAft>
                <a:spcPts val="0"/>
              </a:spcAft>
              <a:buClr>
                <a:schemeClr val="dk1"/>
              </a:buClr>
              <a:buSzPts val="1100"/>
              <a:buFont typeface="Avenir"/>
              <a:buNone/>
              <a:defRPr/>
            </a:lvl3pPr>
            <a:lvl4pPr lvl="3" algn="l">
              <a:spcBef>
                <a:spcPts val="0"/>
              </a:spcBef>
              <a:spcAft>
                <a:spcPts val="0"/>
              </a:spcAft>
              <a:buClr>
                <a:schemeClr val="dk1"/>
              </a:buClr>
              <a:buSzPts val="1100"/>
              <a:buFont typeface="Avenir"/>
              <a:buNone/>
              <a:defRPr/>
            </a:lvl4pPr>
            <a:lvl5pPr lvl="4" algn="l">
              <a:spcBef>
                <a:spcPts val="0"/>
              </a:spcBef>
              <a:spcAft>
                <a:spcPts val="0"/>
              </a:spcAft>
              <a:buClr>
                <a:schemeClr val="dk1"/>
              </a:buClr>
              <a:buSzPts val="1100"/>
              <a:buFont typeface="Avenir"/>
              <a:buNone/>
              <a:defRPr/>
            </a:lvl5pPr>
            <a:lvl6pPr lvl="5" algn="l">
              <a:spcBef>
                <a:spcPts val="0"/>
              </a:spcBef>
              <a:spcAft>
                <a:spcPts val="0"/>
              </a:spcAft>
              <a:buClr>
                <a:schemeClr val="dk1"/>
              </a:buClr>
              <a:buSzPts val="1100"/>
              <a:buFont typeface="Avenir"/>
              <a:buNone/>
              <a:defRPr/>
            </a:lvl6pPr>
            <a:lvl7pPr lvl="6" algn="l">
              <a:spcBef>
                <a:spcPts val="0"/>
              </a:spcBef>
              <a:spcAft>
                <a:spcPts val="0"/>
              </a:spcAft>
              <a:buClr>
                <a:schemeClr val="dk1"/>
              </a:buClr>
              <a:buSzPts val="1100"/>
              <a:buFont typeface="Avenir"/>
              <a:buNone/>
              <a:defRPr/>
            </a:lvl7pPr>
            <a:lvl8pPr lvl="7" algn="l">
              <a:spcBef>
                <a:spcPts val="0"/>
              </a:spcBef>
              <a:spcAft>
                <a:spcPts val="0"/>
              </a:spcAft>
              <a:buClr>
                <a:schemeClr val="dk1"/>
              </a:buClr>
              <a:buSzPts val="1100"/>
              <a:buFont typeface="Avenir"/>
              <a:buNone/>
              <a:defRPr/>
            </a:lvl8pPr>
            <a:lvl9pPr lvl="8" algn="l">
              <a:spcBef>
                <a:spcPts val="0"/>
              </a:spcBef>
              <a:spcAft>
                <a:spcPts val="0"/>
              </a:spcAft>
              <a:buClr>
                <a:schemeClr val="dk1"/>
              </a:buClr>
              <a:buSzPts val="1100"/>
              <a:buFont typeface="Avenir"/>
              <a:buNone/>
              <a:defRPr/>
            </a:lvl9pPr>
          </a:lstStyle>
          <a:p/>
        </p:txBody>
      </p:sp>
      <p:sp>
        <p:nvSpPr>
          <p:cNvPr id="392" name="Google Shape;392;p66"/>
          <p:cNvSpPr txBox="1"/>
          <p:nvPr>
            <p:ph idx="11" type="ftr"/>
          </p:nvPr>
        </p:nvSpPr>
        <p:spPr>
          <a:xfrm>
            <a:off x="1097279" y="6446840"/>
            <a:ext cx="6818263" cy="365125"/>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chemeClr val="lt1"/>
              </a:buClr>
              <a:buSzPts val="1100"/>
              <a:buFont typeface="Avenir"/>
              <a:buNone/>
              <a:defRPr/>
            </a:lvl1pPr>
            <a:lvl2pPr lvl="1" algn="l">
              <a:spcBef>
                <a:spcPts val="0"/>
              </a:spcBef>
              <a:spcAft>
                <a:spcPts val="0"/>
              </a:spcAft>
              <a:buClr>
                <a:schemeClr val="dk1"/>
              </a:buClr>
              <a:buSzPts val="1100"/>
              <a:buFont typeface="Avenir"/>
              <a:buNone/>
              <a:defRPr/>
            </a:lvl2pPr>
            <a:lvl3pPr lvl="2" algn="l">
              <a:spcBef>
                <a:spcPts val="0"/>
              </a:spcBef>
              <a:spcAft>
                <a:spcPts val="0"/>
              </a:spcAft>
              <a:buClr>
                <a:schemeClr val="dk1"/>
              </a:buClr>
              <a:buSzPts val="1100"/>
              <a:buFont typeface="Avenir"/>
              <a:buNone/>
              <a:defRPr/>
            </a:lvl3pPr>
            <a:lvl4pPr lvl="3" algn="l">
              <a:spcBef>
                <a:spcPts val="0"/>
              </a:spcBef>
              <a:spcAft>
                <a:spcPts val="0"/>
              </a:spcAft>
              <a:buClr>
                <a:schemeClr val="dk1"/>
              </a:buClr>
              <a:buSzPts val="1100"/>
              <a:buFont typeface="Avenir"/>
              <a:buNone/>
              <a:defRPr/>
            </a:lvl4pPr>
            <a:lvl5pPr lvl="4" algn="l">
              <a:spcBef>
                <a:spcPts val="0"/>
              </a:spcBef>
              <a:spcAft>
                <a:spcPts val="0"/>
              </a:spcAft>
              <a:buClr>
                <a:schemeClr val="dk1"/>
              </a:buClr>
              <a:buSzPts val="1100"/>
              <a:buFont typeface="Avenir"/>
              <a:buNone/>
              <a:defRPr/>
            </a:lvl5pPr>
            <a:lvl6pPr lvl="5" algn="l">
              <a:spcBef>
                <a:spcPts val="0"/>
              </a:spcBef>
              <a:spcAft>
                <a:spcPts val="0"/>
              </a:spcAft>
              <a:buClr>
                <a:schemeClr val="dk1"/>
              </a:buClr>
              <a:buSzPts val="1100"/>
              <a:buFont typeface="Avenir"/>
              <a:buNone/>
              <a:defRPr/>
            </a:lvl6pPr>
            <a:lvl7pPr lvl="6" algn="l">
              <a:spcBef>
                <a:spcPts val="0"/>
              </a:spcBef>
              <a:spcAft>
                <a:spcPts val="0"/>
              </a:spcAft>
              <a:buClr>
                <a:schemeClr val="dk1"/>
              </a:buClr>
              <a:buSzPts val="1100"/>
              <a:buFont typeface="Avenir"/>
              <a:buNone/>
              <a:defRPr/>
            </a:lvl7pPr>
            <a:lvl8pPr lvl="7" algn="l">
              <a:spcBef>
                <a:spcPts val="0"/>
              </a:spcBef>
              <a:spcAft>
                <a:spcPts val="0"/>
              </a:spcAft>
              <a:buClr>
                <a:schemeClr val="dk1"/>
              </a:buClr>
              <a:buSzPts val="1100"/>
              <a:buFont typeface="Avenir"/>
              <a:buNone/>
              <a:defRPr/>
            </a:lvl8pPr>
            <a:lvl9pPr lvl="8" algn="l">
              <a:spcBef>
                <a:spcPts val="0"/>
              </a:spcBef>
              <a:spcAft>
                <a:spcPts val="0"/>
              </a:spcAft>
              <a:buClr>
                <a:schemeClr val="dk1"/>
              </a:buClr>
              <a:buSzPts val="1100"/>
              <a:buFont typeface="Avenir"/>
              <a:buNone/>
              <a:defRPr/>
            </a:lvl9pPr>
          </a:lstStyle>
          <a:p/>
        </p:txBody>
      </p:sp>
      <p:sp>
        <p:nvSpPr>
          <p:cNvPr id="393" name="Google Shape;393;p66"/>
          <p:cNvSpPr txBox="1"/>
          <p:nvPr>
            <p:ph idx="12" type="sldNum"/>
          </p:nvPr>
        </p:nvSpPr>
        <p:spPr>
          <a:xfrm>
            <a:off x="10993581" y="6446840"/>
            <a:ext cx="780011" cy="365125"/>
          </a:xfrm>
          <a:prstGeom prst="rect">
            <a:avLst/>
          </a:prstGeom>
          <a:noFill/>
          <a:ln>
            <a:noFill/>
          </a:ln>
        </p:spPr>
        <p:txBody>
          <a:bodyPr anchorCtr="0" anchor="t" bIns="34275" lIns="68575" spcFirstLastPara="1" rIns="68575" wrap="square" tIns="34275">
            <a:noAutofit/>
          </a:bodyPr>
          <a:lstStyle>
            <a:lvl1pPr indent="0" lvl="0"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1pPr>
            <a:lvl2pPr indent="0" lvl="1"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2pPr>
            <a:lvl3pPr indent="0" lvl="2"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3pPr>
            <a:lvl4pPr indent="0" lvl="3"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4pPr>
            <a:lvl5pPr indent="0" lvl="4"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5pPr>
            <a:lvl6pPr indent="0" lvl="5"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6pPr>
            <a:lvl7pPr indent="0" lvl="6"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7pPr>
            <a:lvl8pPr indent="0" lvl="7"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8pPr>
            <a:lvl9pPr indent="0" lvl="8"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94" name="Shape 394"/>
        <p:cNvGrpSpPr/>
        <p:nvPr/>
      </p:nvGrpSpPr>
      <p:grpSpPr>
        <a:xfrm>
          <a:off x="0" y="0"/>
          <a:ext cx="0" cy="0"/>
          <a:chOff x="0" y="0"/>
          <a:chExt cx="0" cy="0"/>
        </a:xfrm>
      </p:grpSpPr>
      <p:sp>
        <p:nvSpPr>
          <p:cNvPr id="395" name="Google Shape;395;p67"/>
          <p:cNvSpPr txBox="1"/>
          <p:nvPr>
            <p:ph type="title"/>
          </p:nvPr>
        </p:nvSpPr>
        <p:spPr>
          <a:xfrm>
            <a:off x="1097280" y="286606"/>
            <a:ext cx="10058400" cy="1450757"/>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rgbClr val="3F3F3F"/>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96" name="Google Shape;396;p67"/>
          <p:cNvSpPr txBox="1"/>
          <p:nvPr>
            <p:ph idx="1" type="body"/>
          </p:nvPr>
        </p:nvSpPr>
        <p:spPr>
          <a:xfrm>
            <a:off x="1097280" y="2120901"/>
            <a:ext cx="4639736" cy="3748193"/>
          </a:xfrm>
          <a:prstGeom prst="rect">
            <a:avLst/>
          </a:prstGeom>
          <a:noFill/>
          <a:ln>
            <a:noFill/>
          </a:ln>
        </p:spPr>
        <p:txBody>
          <a:bodyPr anchorCtr="0" anchor="t" bIns="34275" lIns="0" spcFirstLastPara="1" rIns="0" wrap="square" tIns="34275">
            <a:normAutofit/>
          </a:bodyPr>
          <a:lstStyle>
            <a:lvl1pPr indent="-317500" lvl="0" marL="457200" algn="l">
              <a:lnSpc>
                <a:spcPct val="110000"/>
              </a:lnSpc>
              <a:spcBef>
                <a:spcPts val="1200"/>
              </a:spcBef>
              <a:spcAft>
                <a:spcPts val="0"/>
              </a:spcAft>
              <a:buSzPts val="1400"/>
              <a:buChar char=" "/>
              <a:defRPr/>
            </a:lvl1pPr>
            <a:lvl2pPr indent="-317500" lvl="1" marL="914400" algn="l">
              <a:lnSpc>
                <a:spcPct val="110000"/>
              </a:lnSpc>
              <a:spcBef>
                <a:spcPts val="267"/>
              </a:spcBef>
              <a:spcAft>
                <a:spcPts val="0"/>
              </a:spcAft>
              <a:buClr>
                <a:srgbClr val="3F3F3F"/>
              </a:buClr>
              <a:buSzPts val="1400"/>
              <a:buChar char="◦"/>
              <a:defRPr/>
            </a:lvl2pPr>
            <a:lvl3pPr indent="-317500" lvl="2" marL="1371600" algn="l">
              <a:lnSpc>
                <a:spcPct val="110000"/>
              </a:lnSpc>
              <a:spcBef>
                <a:spcPts val="400"/>
              </a:spcBef>
              <a:spcAft>
                <a:spcPts val="0"/>
              </a:spcAft>
              <a:buClr>
                <a:srgbClr val="3F3F3F"/>
              </a:buClr>
              <a:buSzPts val="1400"/>
              <a:buChar char="◦"/>
              <a:defRPr/>
            </a:lvl3pPr>
            <a:lvl4pPr indent="-317500" lvl="3" marL="1828800" algn="l">
              <a:lnSpc>
                <a:spcPct val="110000"/>
              </a:lnSpc>
              <a:spcBef>
                <a:spcPts val="400"/>
              </a:spcBef>
              <a:spcAft>
                <a:spcPts val="0"/>
              </a:spcAft>
              <a:buClr>
                <a:srgbClr val="3F3F3F"/>
              </a:buClr>
              <a:buSzPts val="1400"/>
              <a:buChar char="◦"/>
              <a:defRPr/>
            </a:lvl4pPr>
            <a:lvl5pPr indent="-317500" lvl="4" marL="2286000" algn="l">
              <a:lnSpc>
                <a:spcPct val="110000"/>
              </a:lnSpc>
              <a:spcBef>
                <a:spcPts val="400"/>
              </a:spcBef>
              <a:spcAft>
                <a:spcPts val="0"/>
              </a:spcAft>
              <a:buClr>
                <a:srgbClr val="3F3F3F"/>
              </a:buClr>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400"/>
              </a:spcAft>
              <a:buSzPts val="1400"/>
              <a:buChar char="◦"/>
              <a:defRPr/>
            </a:lvl9pPr>
          </a:lstStyle>
          <a:p/>
        </p:txBody>
      </p:sp>
      <p:sp>
        <p:nvSpPr>
          <p:cNvPr id="397" name="Google Shape;397;p67"/>
          <p:cNvSpPr txBox="1"/>
          <p:nvPr>
            <p:ph idx="2" type="body"/>
          </p:nvPr>
        </p:nvSpPr>
        <p:spPr>
          <a:xfrm>
            <a:off x="6515944" y="2120900"/>
            <a:ext cx="4639736" cy="3748195"/>
          </a:xfrm>
          <a:prstGeom prst="rect">
            <a:avLst/>
          </a:prstGeom>
          <a:noFill/>
          <a:ln>
            <a:noFill/>
          </a:ln>
        </p:spPr>
        <p:txBody>
          <a:bodyPr anchorCtr="0" anchor="t" bIns="34275" lIns="0" spcFirstLastPara="1" rIns="0" wrap="square" tIns="34275">
            <a:normAutofit/>
          </a:bodyPr>
          <a:lstStyle>
            <a:lvl1pPr indent="-317500" lvl="0" marL="457200" algn="l">
              <a:lnSpc>
                <a:spcPct val="110000"/>
              </a:lnSpc>
              <a:spcBef>
                <a:spcPts val="1200"/>
              </a:spcBef>
              <a:spcAft>
                <a:spcPts val="0"/>
              </a:spcAft>
              <a:buSzPts val="1400"/>
              <a:buChar char=" "/>
              <a:defRPr/>
            </a:lvl1pPr>
            <a:lvl2pPr indent="-317500" lvl="1" marL="914400" algn="l">
              <a:lnSpc>
                <a:spcPct val="110000"/>
              </a:lnSpc>
              <a:spcBef>
                <a:spcPts val="267"/>
              </a:spcBef>
              <a:spcAft>
                <a:spcPts val="0"/>
              </a:spcAft>
              <a:buClr>
                <a:srgbClr val="3F3F3F"/>
              </a:buClr>
              <a:buSzPts val="1400"/>
              <a:buChar char="◦"/>
              <a:defRPr/>
            </a:lvl2pPr>
            <a:lvl3pPr indent="-317500" lvl="2" marL="1371600" algn="l">
              <a:lnSpc>
                <a:spcPct val="110000"/>
              </a:lnSpc>
              <a:spcBef>
                <a:spcPts val="400"/>
              </a:spcBef>
              <a:spcAft>
                <a:spcPts val="0"/>
              </a:spcAft>
              <a:buClr>
                <a:srgbClr val="3F3F3F"/>
              </a:buClr>
              <a:buSzPts val="1400"/>
              <a:buChar char="◦"/>
              <a:defRPr/>
            </a:lvl3pPr>
            <a:lvl4pPr indent="-317500" lvl="3" marL="1828800" algn="l">
              <a:lnSpc>
                <a:spcPct val="110000"/>
              </a:lnSpc>
              <a:spcBef>
                <a:spcPts val="400"/>
              </a:spcBef>
              <a:spcAft>
                <a:spcPts val="0"/>
              </a:spcAft>
              <a:buClr>
                <a:srgbClr val="3F3F3F"/>
              </a:buClr>
              <a:buSzPts val="1400"/>
              <a:buChar char="◦"/>
              <a:defRPr/>
            </a:lvl4pPr>
            <a:lvl5pPr indent="-317500" lvl="4" marL="2286000" algn="l">
              <a:lnSpc>
                <a:spcPct val="110000"/>
              </a:lnSpc>
              <a:spcBef>
                <a:spcPts val="400"/>
              </a:spcBef>
              <a:spcAft>
                <a:spcPts val="0"/>
              </a:spcAft>
              <a:buClr>
                <a:srgbClr val="3F3F3F"/>
              </a:buClr>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400"/>
              </a:spcAft>
              <a:buSzPts val="1400"/>
              <a:buChar char="◦"/>
              <a:defRPr/>
            </a:lvl9pPr>
          </a:lstStyle>
          <a:p/>
        </p:txBody>
      </p:sp>
      <p:sp>
        <p:nvSpPr>
          <p:cNvPr id="398" name="Google Shape;398;p67"/>
          <p:cNvSpPr txBox="1"/>
          <p:nvPr>
            <p:ph idx="10" type="dt"/>
          </p:nvPr>
        </p:nvSpPr>
        <p:spPr>
          <a:xfrm>
            <a:off x="8218425" y="6446840"/>
            <a:ext cx="2584851" cy="365125"/>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chemeClr val="lt1"/>
              </a:buClr>
              <a:buSzPts val="1100"/>
              <a:buFont typeface="Avenir"/>
              <a:buNone/>
              <a:defRPr/>
            </a:lvl1pPr>
            <a:lvl2pPr lvl="1" algn="l">
              <a:spcBef>
                <a:spcPts val="0"/>
              </a:spcBef>
              <a:spcAft>
                <a:spcPts val="0"/>
              </a:spcAft>
              <a:buClr>
                <a:schemeClr val="dk1"/>
              </a:buClr>
              <a:buSzPts val="1100"/>
              <a:buFont typeface="Avenir"/>
              <a:buNone/>
              <a:defRPr/>
            </a:lvl2pPr>
            <a:lvl3pPr lvl="2" algn="l">
              <a:spcBef>
                <a:spcPts val="0"/>
              </a:spcBef>
              <a:spcAft>
                <a:spcPts val="0"/>
              </a:spcAft>
              <a:buClr>
                <a:schemeClr val="dk1"/>
              </a:buClr>
              <a:buSzPts val="1100"/>
              <a:buFont typeface="Avenir"/>
              <a:buNone/>
              <a:defRPr/>
            </a:lvl3pPr>
            <a:lvl4pPr lvl="3" algn="l">
              <a:spcBef>
                <a:spcPts val="0"/>
              </a:spcBef>
              <a:spcAft>
                <a:spcPts val="0"/>
              </a:spcAft>
              <a:buClr>
                <a:schemeClr val="dk1"/>
              </a:buClr>
              <a:buSzPts val="1100"/>
              <a:buFont typeface="Avenir"/>
              <a:buNone/>
              <a:defRPr/>
            </a:lvl4pPr>
            <a:lvl5pPr lvl="4" algn="l">
              <a:spcBef>
                <a:spcPts val="0"/>
              </a:spcBef>
              <a:spcAft>
                <a:spcPts val="0"/>
              </a:spcAft>
              <a:buClr>
                <a:schemeClr val="dk1"/>
              </a:buClr>
              <a:buSzPts val="1100"/>
              <a:buFont typeface="Avenir"/>
              <a:buNone/>
              <a:defRPr/>
            </a:lvl5pPr>
            <a:lvl6pPr lvl="5" algn="l">
              <a:spcBef>
                <a:spcPts val="0"/>
              </a:spcBef>
              <a:spcAft>
                <a:spcPts val="0"/>
              </a:spcAft>
              <a:buClr>
                <a:schemeClr val="dk1"/>
              </a:buClr>
              <a:buSzPts val="1100"/>
              <a:buFont typeface="Avenir"/>
              <a:buNone/>
              <a:defRPr/>
            </a:lvl6pPr>
            <a:lvl7pPr lvl="6" algn="l">
              <a:spcBef>
                <a:spcPts val="0"/>
              </a:spcBef>
              <a:spcAft>
                <a:spcPts val="0"/>
              </a:spcAft>
              <a:buClr>
                <a:schemeClr val="dk1"/>
              </a:buClr>
              <a:buSzPts val="1100"/>
              <a:buFont typeface="Avenir"/>
              <a:buNone/>
              <a:defRPr/>
            </a:lvl7pPr>
            <a:lvl8pPr lvl="7" algn="l">
              <a:spcBef>
                <a:spcPts val="0"/>
              </a:spcBef>
              <a:spcAft>
                <a:spcPts val="0"/>
              </a:spcAft>
              <a:buClr>
                <a:schemeClr val="dk1"/>
              </a:buClr>
              <a:buSzPts val="1100"/>
              <a:buFont typeface="Avenir"/>
              <a:buNone/>
              <a:defRPr/>
            </a:lvl8pPr>
            <a:lvl9pPr lvl="8" algn="l">
              <a:spcBef>
                <a:spcPts val="0"/>
              </a:spcBef>
              <a:spcAft>
                <a:spcPts val="0"/>
              </a:spcAft>
              <a:buClr>
                <a:schemeClr val="dk1"/>
              </a:buClr>
              <a:buSzPts val="1100"/>
              <a:buFont typeface="Avenir"/>
              <a:buNone/>
              <a:defRPr/>
            </a:lvl9pPr>
          </a:lstStyle>
          <a:p/>
        </p:txBody>
      </p:sp>
      <p:sp>
        <p:nvSpPr>
          <p:cNvPr id="399" name="Google Shape;399;p67"/>
          <p:cNvSpPr txBox="1"/>
          <p:nvPr>
            <p:ph idx="11" type="ftr"/>
          </p:nvPr>
        </p:nvSpPr>
        <p:spPr>
          <a:xfrm>
            <a:off x="1097279" y="6446840"/>
            <a:ext cx="6818263" cy="365125"/>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chemeClr val="lt1"/>
              </a:buClr>
              <a:buSzPts val="1100"/>
              <a:buFont typeface="Avenir"/>
              <a:buNone/>
              <a:defRPr/>
            </a:lvl1pPr>
            <a:lvl2pPr lvl="1" algn="l">
              <a:spcBef>
                <a:spcPts val="0"/>
              </a:spcBef>
              <a:spcAft>
                <a:spcPts val="0"/>
              </a:spcAft>
              <a:buClr>
                <a:schemeClr val="dk1"/>
              </a:buClr>
              <a:buSzPts val="1100"/>
              <a:buFont typeface="Avenir"/>
              <a:buNone/>
              <a:defRPr/>
            </a:lvl2pPr>
            <a:lvl3pPr lvl="2" algn="l">
              <a:spcBef>
                <a:spcPts val="0"/>
              </a:spcBef>
              <a:spcAft>
                <a:spcPts val="0"/>
              </a:spcAft>
              <a:buClr>
                <a:schemeClr val="dk1"/>
              </a:buClr>
              <a:buSzPts val="1100"/>
              <a:buFont typeface="Avenir"/>
              <a:buNone/>
              <a:defRPr/>
            </a:lvl3pPr>
            <a:lvl4pPr lvl="3" algn="l">
              <a:spcBef>
                <a:spcPts val="0"/>
              </a:spcBef>
              <a:spcAft>
                <a:spcPts val="0"/>
              </a:spcAft>
              <a:buClr>
                <a:schemeClr val="dk1"/>
              </a:buClr>
              <a:buSzPts val="1100"/>
              <a:buFont typeface="Avenir"/>
              <a:buNone/>
              <a:defRPr/>
            </a:lvl4pPr>
            <a:lvl5pPr lvl="4" algn="l">
              <a:spcBef>
                <a:spcPts val="0"/>
              </a:spcBef>
              <a:spcAft>
                <a:spcPts val="0"/>
              </a:spcAft>
              <a:buClr>
                <a:schemeClr val="dk1"/>
              </a:buClr>
              <a:buSzPts val="1100"/>
              <a:buFont typeface="Avenir"/>
              <a:buNone/>
              <a:defRPr/>
            </a:lvl5pPr>
            <a:lvl6pPr lvl="5" algn="l">
              <a:spcBef>
                <a:spcPts val="0"/>
              </a:spcBef>
              <a:spcAft>
                <a:spcPts val="0"/>
              </a:spcAft>
              <a:buClr>
                <a:schemeClr val="dk1"/>
              </a:buClr>
              <a:buSzPts val="1100"/>
              <a:buFont typeface="Avenir"/>
              <a:buNone/>
              <a:defRPr/>
            </a:lvl6pPr>
            <a:lvl7pPr lvl="6" algn="l">
              <a:spcBef>
                <a:spcPts val="0"/>
              </a:spcBef>
              <a:spcAft>
                <a:spcPts val="0"/>
              </a:spcAft>
              <a:buClr>
                <a:schemeClr val="dk1"/>
              </a:buClr>
              <a:buSzPts val="1100"/>
              <a:buFont typeface="Avenir"/>
              <a:buNone/>
              <a:defRPr/>
            </a:lvl7pPr>
            <a:lvl8pPr lvl="7" algn="l">
              <a:spcBef>
                <a:spcPts val="0"/>
              </a:spcBef>
              <a:spcAft>
                <a:spcPts val="0"/>
              </a:spcAft>
              <a:buClr>
                <a:schemeClr val="dk1"/>
              </a:buClr>
              <a:buSzPts val="1100"/>
              <a:buFont typeface="Avenir"/>
              <a:buNone/>
              <a:defRPr/>
            </a:lvl8pPr>
            <a:lvl9pPr lvl="8" algn="l">
              <a:spcBef>
                <a:spcPts val="0"/>
              </a:spcBef>
              <a:spcAft>
                <a:spcPts val="0"/>
              </a:spcAft>
              <a:buClr>
                <a:schemeClr val="dk1"/>
              </a:buClr>
              <a:buSzPts val="1100"/>
              <a:buFont typeface="Avenir"/>
              <a:buNone/>
              <a:defRPr/>
            </a:lvl9pPr>
          </a:lstStyle>
          <a:p/>
        </p:txBody>
      </p:sp>
      <p:sp>
        <p:nvSpPr>
          <p:cNvPr id="400" name="Google Shape;400;p67"/>
          <p:cNvSpPr txBox="1"/>
          <p:nvPr>
            <p:ph idx="12" type="sldNum"/>
          </p:nvPr>
        </p:nvSpPr>
        <p:spPr>
          <a:xfrm>
            <a:off x="10993581" y="6446840"/>
            <a:ext cx="780011" cy="365125"/>
          </a:xfrm>
          <a:prstGeom prst="rect">
            <a:avLst/>
          </a:prstGeom>
          <a:noFill/>
          <a:ln>
            <a:noFill/>
          </a:ln>
        </p:spPr>
        <p:txBody>
          <a:bodyPr anchorCtr="0" anchor="t" bIns="34275" lIns="68575" spcFirstLastPara="1" rIns="68575" wrap="square" tIns="34275">
            <a:noAutofit/>
          </a:bodyPr>
          <a:lstStyle>
            <a:lvl1pPr indent="0" lvl="0"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1pPr>
            <a:lvl2pPr indent="0" lvl="1"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2pPr>
            <a:lvl3pPr indent="0" lvl="2"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3pPr>
            <a:lvl4pPr indent="0" lvl="3"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4pPr>
            <a:lvl5pPr indent="0" lvl="4"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5pPr>
            <a:lvl6pPr indent="0" lvl="5"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6pPr>
            <a:lvl7pPr indent="0" lvl="6"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7pPr>
            <a:lvl8pPr indent="0" lvl="7"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8pPr>
            <a:lvl9pPr indent="0" lvl="8"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9pPr>
          </a:lstStyle>
          <a:p>
            <a:pPr indent="0" lvl="0" marL="0" rtl="0" algn="l">
              <a:spcBef>
                <a:spcPts val="0"/>
              </a:spcBef>
              <a:spcAft>
                <a:spcPts val="0"/>
              </a:spcAft>
              <a:buNone/>
            </a:pPr>
            <a:fld id="{00000000-1234-1234-1234-123412341234}" type="slidenum">
              <a:rPr lang="en-US"/>
              <a:t>‹#›</a:t>
            </a:fld>
            <a:endParaRPr/>
          </a:p>
        </p:txBody>
      </p:sp>
      <p:cxnSp>
        <p:nvCxnSpPr>
          <p:cNvPr id="401" name="Google Shape;401;p67"/>
          <p:cNvCxnSpPr/>
          <p:nvPr/>
        </p:nvCxnSpPr>
        <p:spPr>
          <a:xfrm>
            <a:off x="1158240" y="1926989"/>
            <a:ext cx="9875520" cy="0"/>
          </a:xfrm>
          <a:prstGeom prst="straightConnector1">
            <a:avLst/>
          </a:prstGeom>
          <a:noFill/>
          <a:ln cap="flat" cmpd="sng" w="12700">
            <a:solidFill>
              <a:srgbClr val="3F3F3F"/>
            </a:solidFill>
            <a:prstDash val="solid"/>
            <a:round/>
            <a:headEnd len="sm" w="sm" type="none"/>
            <a:tailEnd len="sm" w="sm" type="none"/>
          </a:ln>
        </p:spPr>
      </p:cxn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 with Caption">
  <p:cSld name="2_Content with Caption">
    <p:spTree>
      <p:nvGrpSpPr>
        <p:cNvPr id="402" name="Shape 402"/>
        <p:cNvGrpSpPr/>
        <p:nvPr/>
      </p:nvGrpSpPr>
      <p:grpSpPr>
        <a:xfrm>
          <a:off x="0" y="0"/>
          <a:ext cx="0" cy="0"/>
          <a:chOff x="0" y="0"/>
          <a:chExt cx="0" cy="0"/>
        </a:xfrm>
      </p:grpSpPr>
      <p:sp>
        <p:nvSpPr>
          <p:cNvPr id="403" name="Google Shape;403;p68"/>
          <p:cNvSpPr/>
          <p:nvPr/>
        </p:nvSpPr>
        <p:spPr>
          <a:xfrm>
            <a:off x="16" y="1"/>
            <a:ext cx="4654296" cy="6858000"/>
          </a:xfrm>
          <a:prstGeom prst="rect">
            <a:avLst/>
          </a:prstGeom>
          <a:solidFill>
            <a:srgbClr val="002F6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04" name="Google Shape;404;p68"/>
          <p:cNvSpPr txBox="1"/>
          <p:nvPr>
            <p:ph type="title"/>
          </p:nvPr>
        </p:nvSpPr>
        <p:spPr>
          <a:xfrm>
            <a:off x="643467" y="786384"/>
            <a:ext cx="3517567" cy="2093975"/>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rgbClr val="FFFFFF"/>
              </a:buClr>
              <a:buSzPts val="2700"/>
              <a:buFont typeface="Avenir"/>
              <a:buNone/>
              <a:defRPr b="0" sz="3600">
                <a:solidFill>
                  <a:srgbClr val="FFFFF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05" name="Google Shape;405;p68"/>
          <p:cNvSpPr txBox="1"/>
          <p:nvPr>
            <p:ph idx="1" type="body"/>
          </p:nvPr>
        </p:nvSpPr>
        <p:spPr>
          <a:xfrm>
            <a:off x="5458984" y="812802"/>
            <a:ext cx="5928344" cy="5294757"/>
          </a:xfrm>
          <a:prstGeom prst="rect">
            <a:avLst/>
          </a:prstGeom>
          <a:noFill/>
          <a:ln>
            <a:noFill/>
          </a:ln>
        </p:spPr>
        <p:txBody>
          <a:bodyPr anchorCtr="0" anchor="t" bIns="34275" lIns="0" spcFirstLastPara="1" rIns="0" wrap="square" tIns="34275">
            <a:normAutofit/>
          </a:bodyPr>
          <a:lstStyle>
            <a:lvl1pPr indent="-317500" lvl="0" marL="457200" algn="l">
              <a:lnSpc>
                <a:spcPct val="110000"/>
              </a:lnSpc>
              <a:spcBef>
                <a:spcPts val="1200"/>
              </a:spcBef>
              <a:spcAft>
                <a:spcPts val="0"/>
              </a:spcAft>
              <a:buSzPts val="1400"/>
              <a:buChar char=" "/>
              <a:defRPr/>
            </a:lvl1pPr>
            <a:lvl2pPr indent="-317500" lvl="1" marL="914400" algn="l">
              <a:lnSpc>
                <a:spcPct val="110000"/>
              </a:lnSpc>
              <a:spcBef>
                <a:spcPts val="267"/>
              </a:spcBef>
              <a:spcAft>
                <a:spcPts val="0"/>
              </a:spcAft>
              <a:buClr>
                <a:srgbClr val="3F3F3F"/>
              </a:buClr>
              <a:buSzPts val="1400"/>
              <a:buChar char="◦"/>
              <a:defRPr/>
            </a:lvl2pPr>
            <a:lvl3pPr indent="-317500" lvl="2" marL="1371600" algn="l">
              <a:lnSpc>
                <a:spcPct val="110000"/>
              </a:lnSpc>
              <a:spcBef>
                <a:spcPts val="400"/>
              </a:spcBef>
              <a:spcAft>
                <a:spcPts val="0"/>
              </a:spcAft>
              <a:buClr>
                <a:srgbClr val="3F3F3F"/>
              </a:buClr>
              <a:buSzPts val="1400"/>
              <a:buChar char="◦"/>
              <a:defRPr/>
            </a:lvl3pPr>
            <a:lvl4pPr indent="-317500" lvl="3" marL="1828800" algn="l">
              <a:lnSpc>
                <a:spcPct val="110000"/>
              </a:lnSpc>
              <a:spcBef>
                <a:spcPts val="400"/>
              </a:spcBef>
              <a:spcAft>
                <a:spcPts val="0"/>
              </a:spcAft>
              <a:buClr>
                <a:srgbClr val="3F3F3F"/>
              </a:buClr>
              <a:buSzPts val="1400"/>
              <a:buChar char="◦"/>
              <a:defRPr/>
            </a:lvl4pPr>
            <a:lvl5pPr indent="-317500" lvl="4" marL="2286000" algn="l">
              <a:lnSpc>
                <a:spcPct val="110000"/>
              </a:lnSpc>
              <a:spcBef>
                <a:spcPts val="400"/>
              </a:spcBef>
              <a:spcAft>
                <a:spcPts val="0"/>
              </a:spcAft>
              <a:buClr>
                <a:srgbClr val="3F3F3F"/>
              </a:buClr>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400"/>
              </a:spcAft>
              <a:buSzPts val="1400"/>
              <a:buChar char="◦"/>
              <a:defRPr/>
            </a:lvl9pPr>
          </a:lstStyle>
          <a:p/>
        </p:txBody>
      </p:sp>
      <p:sp>
        <p:nvSpPr>
          <p:cNvPr id="406" name="Google Shape;406;p68"/>
          <p:cNvSpPr txBox="1"/>
          <p:nvPr>
            <p:ph idx="2" type="body"/>
          </p:nvPr>
        </p:nvSpPr>
        <p:spPr>
          <a:xfrm>
            <a:off x="643467" y="3043053"/>
            <a:ext cx="3517567" cy="3064505"/>
          </a:xfrm>
          <a:prstGeom prst="rect">
            <a:avLst/>
          </a:prstGeom>
          <a:noFill/>
          <a:ln>
            <a:noFill/>
          </a:ln>
        </p:spPr>
        <p:txBody>
          <a:bodyPr anchorCtr="0" anchor="t" bIns="34275" lIns="68575" spcFirstLastPara="1" rIns="68575" wrap="square" tIns="34275">
            <a:normAutofit/>
          </a:bodyPr>
          <a:lstStyle>
            <a:lvl1pPr indent="-228600" lvl="0" marL="457200" algn="l">
              <a:lnSpc>
                <a:spcPct val="110000"/>
              </a:lnSpc>
              <a:spcBef>
                <a:spcPts val="1200"/>
              </a:spcBef>
              <a:spcAft>
                <a:spcPts val="0"/>
              </a:spcAft>
              <a:buSzPts val="1400"/>
              <a:buNone/>
              <a:defRPr sz="1867">
                <a:solidFill>
                  <a:srgbClr val="FFFFFF"/>
                </a:solidFill>
              </a:defRPr>
            </a:lvl1pPr>
            <a:lvl2pPr indent="-228600" lvl="1" marL="914400" algn="l">
              <a:lnSpc>
                <a:spcPct val="110000"/>
              </a:lnSpc>
              <a:spcBef>
                <a:spcPts val="267"/>
              </a:spcBef>
              <a:spcAft>
                <a:spcPts val="0"/>
              </a:spcAft>
              <a:buClr>
                <a:srgbClr val="3F3F3F"/>
              </a:buClr>
              <a:buSzPts val="900"/>
              <a:buNone/>
              <a:defRPr sz="1200"/>
            </a:lvl2pPr>
            <a:lvl3pPr indent="-228600" lvl="2" marL="1371600" algn="l">
              <a:lnSpc>
                <a:spcPct val="110000"/>
              </a:lnSpc>
              <a:spcBef>
                <a:spcPts val="400"/>
              </a:spcBef>
              <a:spcAft>
                <a:spcPts val="0"/>
              </a:spcAft>
              <a:buClr>
                <a:srgbClr val="3F3F3F"/>
              </a:buClr>
              <a:buSzPts val="800"/>
              <a:buNone/>
              <a:defRPr sz="1067"/>
            </a:lvl3pPr>
            <a:lvl4pPr indent="-228600" lvl="3" marL="1828800" algn="l">
              <a:lnSpc>
                <a:spcPct val="110000"/>
              </a:lnSpc>
              <a:spcBef>
                <a:spcPts val="400"/>
              </a:spcBef>
              <a:spcAft>
                <a:spcPts val="0"/>
              </a:spcAft>
              <a:buClr>
                <a:srgbClr val="3F3F3F"/>
              </a:buClr>
              <a:buSzPts val="700"/>
              <a:buNone/>
              <a:defRPr sz="933"/>
            </a:lvl4pPr>
            <a:lvl5pPr indent="-228600" lvl="4" marL="2286000" algn="l">
              <a:lnSpc>
                <a:spcPct val="110000"/>
              </a:lnSpc>
              <a:spcBef>
                <a:spcPts val="400"/>
              </a:spcBef>
              <a:spcAft>
                <a:spcPts val="0"/>
              </a:spcAft>
              <a:buClr>
                <a:srgbClr val="3F3F3F"/>
              </a:buClr>
              <a:buSzPts val="700"/>
              <a:buNone/>
              <a:defRPr sz="933"/>
            </a:lvl5pPr>
            <a:lvl6pPr indent="-228600" lvl="5" marL="2743200" algn="l">
              <a:lnSpc>
                <a:spcPct val="90000"/>
              </a:lnSpc>
              <a:spcBef>
                <a:spcPts val="400"/>
              </a:spcBef>
              <a:spcAft>
                <a:spcPts val="0"/>
              </a:spcAft>
              <a:buSzPts val="700"/>
              <a:buNone/>
              <a:defRPr sz="933"/>
            </a:lvl6pPr>
            <a:lvl7pPr indent="-228600" lvl="6" marL="3200400" algn="l">
              <a:lnSpc>
                <a:spcPct val="90000"/>
              </a:lnSpc>
              <a:spcBef>
                <a:spcPts val="400"/>
              </a:spcBef>
              <a:spcAft>
                <a:spcPts val="0"/>
              </a:spcAft>
              <a:buSzPts val="700"/>
              <a:buNone/>
              <a:defRPr sz="933"/>
            </a:lvl7pPr>
            <a:lvl8pPr indent="-228600" lvl="7" marL="3657600" algn="l">
              <a:lnSpc>
                <a:spcPct val="90000"/>
              </a:lnSpc>
              <a:spcBef>
                <a:spcPts val="400"/>
              </a:spcBef>
              <a:spcAft>
                <a:spcPts val="0"/>
              </a:spcAft>
              <a:buSzPts val="700"/>
              <a:buNone/>
              <a:defRPr sz="933"/>
            </a:lvl8pPr>
            <a:lvl9pPr indent="-228600" lvl="8" marL="4114800" algn="l">
              <a:lnSpc>
                <a:spcPct val="90000"/>
              </a:lnSpc>
              <a:spcBef>
                <a:spcPts val="400"/>
              </a:spcBef>
              <a:spcAft>
                <a:spcPts val="400"/>
              </a:spcAft>
              <a:buSzPts val="700"/>
              <a:buNone/>
              <a:defRPr sz="933"/>
            </a:lvl9pPr>
          </a:lstStyle>
          <a:p/>
        </p:txBody>
      </p:sp>
      <p:sp>
        <p:nvSpPr>
          <p:cNvPr id="407" name="Google Shape;407;p68"/>
          <p:cNvSpPr txBox="1"/>
          <p:nvPr>
            <p:ph idx="10" type="dt"/>
          </p:nvPr>
        </p:nvSpPr>
        <p:spPr>
          <a:xfrm>
            <a:off x="643464" y="6446523"/>
            <a:ext cx="3517568" cy="365125"/>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chemeClr val="lt1"/>
              </a:buClr>
              <a:buSzPts val="1100"/>
              <a:buFont typeface="Avenir"/>
              <a:buNone/>
              <a:defRPr/>
            </a:lvl1pPr>
            <a:lvl2pPr lvl="1" algn="l">
              <a:spcBef>
                <a:spcPts val="0"/>
              </a:spcBef>
              <a:spcAft>
                <a:spcPts val="0"/>
              </a:spcAft>
              <a:buClr>
                <a:schemeClr val="dk1"/>
              </a:buClr>
              <a:buSzPts val="1100"/>
              <a:buFont typeface="Avenir"/>
              <a:buNone/>
              <a:defRPr/>
            </a:lvl2pPr>
            <a:lvl3pPr lvl="2" algn="l">
              <a:spcBef>
                <a:spcPts val="0"/>
              </a:spcBef>
              <a:spcAft>
                <a:spcPts val="0"/>
              </a:spcAft>
              <a:buClr>
                <a:schemeClr val="dk1"/>
              </a:buClr>
              <a:buSzPts val="1100"/>
              <a:buFont typeface="Avenir"/>
              <a:buNone/>
              <a:defRPr/>
            </a:lvl3pPr>
            <a:lvl4pPr lvl="3" algn="l">
              <a:spcBef>
                <a:spcPts val="0"/>
              </a:spcBef>
              <a:spcAft>
                <a:spcPts val="0"/>
              </a:spcAft>
              <a:buClr>
                <a:schemeClr val="dk1"/>
              </a:buClr>
              <a:buSzPts val="1100"/>
              <a:buFont typeface="Avenir"/>
              <a:buNone/>
              <a:defRPr/>
            </a:lvl4pPr>
            <a:lvl5pPr lvl="4" algn="l">
              <a:spcBef>
                <a:spcPts val="0"/>
              </a:spcBef>
              <a:spcAft>
                <a:spcPts val="0"/>
              </a:spcAft>
              <a:buClr>
                <a:schemeClr val="dk1"/>
              </a:buClr>
              <a:buSzPts val="1100"/>
              <a:buFont typeface="Avenir"/>
              <a:buNone/>
              <a:defRPr/>
            </a:lvl5pPr>
            <a:lvl6pPr lvl="5" algn="l">
              <a:spcBef>
                <a:spcPts val="0"/>
              </a:spcBef>
              <a:spcAft>
                <a:spcPts val="0"/>
              </a:spcAft>
              <a:buClr>
                <a:schemeClr val="dk1"/>
              </a:buClr>
              <a:buSzPts val="1100"/>
              <a:buFont typeface="Avenir"/>
              <a:buNone/>
              <a:defRPr/>
            </a:lvl6pPr>
            <a:lvl7pPr lvl="6" algn="l">
              <a:spcBef>
                <a:spcPts val="0"/>
              </a:spcBef>
              <a:spcAft>
                <a:spcPts val="0"/>
              </a:spcAft>
              <a:buClr>
                <a:schemeClr val="dk1"/>
              </a:buClr>
              <a:buSzPts val="1100"/>
              <a:buFont typeface="Avenir"/>
              <a:buNone/>
              <a:defRPr/>
            </a:lvl7pPr>
            <a:lvl8pPr lvl="7" algn="l">
              <a:spcBef>
                <a:spcPts val="0"/>
              </a:spcBef>
              <a:spcAft>
                <a:spcPts val="0"/>
              </a:spcAft>
              <a:buClr>
                <a:schemeClr val="dk1"/>
              </a:buClr>
              <a:buSzPts val="1100"/>
              <a:buFont typeface="Avenir"/>
              <a:buNone/>
              <a:defRPr/>
            </a:lvl8pPr>
            <a:lvl9pPr lvl="8" algn="l">
              <a:spcBef>
                <a:spcPts val="0"/>
              </a:spcBef>
              <a:spcAft>
                <a:spcPts val="0"/>
              </a:spcAft>
              <a:buClr>
                <a:schemeClr val="dk1"/>
              </a:buClr>
              <a:buSzPts val="1100"/>
              <a:buFont typeface="Avenir"/>
              <a:buNone/>
              <a:defRPr/>
            </a:lvl9pPr>
          </a:lstStyle>
          <a:p/>
        </p:txBody>
      </p:sp>
      <p:sp>
        <p:nvSpPr>
          <p:cNvPr id="408" name="Google Shape;408;p68"/>
          <p:cNvSpPr txBox="1"/>
          <p:nvPr>
            <p:ph idx="11" type="ftr"/>
          </p:nvPr>
        </p:nvSpPr>
        <p:spPr>
          <a:xfrm>
            <a:off x="5458984" y="6446523"/>
            <a:ext cx="5334019" cy="365125"/>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chemeClr val="dk2"/>
              </a:buClr>
              <a:buSzPts val="1100"/>
              <a:buFont typeface="Avenir"/>
              <a:buNone/>
              <a:defRPr>
                <a:solidFill>
                  <a:schemeClr val="dk2"/>
                </a:solidFill>
              </a:defRPr>
            </a:lvl1pPr>
            <a:lvl2pPr lvl="1" algn="l">
              <a:spcBef>
                <a:spcPts val="0"/>
              </a:spcBef>
              <a:spcAft>
                <a:spcPts val="0"/>
              </a:spcAft>
              <a:buClr>
                <a:schemeClr val="dk1"/>
              </a:buClr>
              <a:buSzPts val="1100"/>
              <a:buFont typeface="Avenir"/>
              <a:buNone/>
              <a:defRPr/>
            </a:lvl2pPr>
            <a:lvl3pPr lvl="2" algn="l">
              <a:spcBef>
                <a:spcPts val="0"/>
              </a:spcBef>
              <a:spcAft>
                <a:spcPts val="0"/>
              </a:spcAft>
              <a:buClr>
                <a:schemeClr val="dk1"/>
              </a:buClr>
              <a:buSzPts val="1100"/>
              <a:buFont typeface="Avenir"/>
              <a:buNone/>
              <a:defRPr/>
            </a:lvl3pPr>
            <a:lvl4pPr lvl="3" algn="l">
              <a:spcBef>
                <a:spcPts val="0"/>
              </a:spcBef>
              <a:spcAft>
                <a:spcPts val="0"/>
              </a:spcAft>
              <a:buClr>
                <a:schemeClr val="dk1"/>
              </a:buClr>
              <a:buSzPts val="1100"/>
              <a:buFont typeface="Avenir"/>
              <a:buNone/>
              <a:defRPr/>
            </a:lvl4pPr>
            <a:lvl5pPr lvl="4" algn="l">
              <a:spcBef>
                <a:spcPts val="0"/>
              </a:spcBef>
              <a:spcAft>
                <a:spcPts val="0"/>
              </a:spcAft>
              <a:buClr>
                <a:schemeClr val="dk1"/>
              </a:buClr>
              <a:buSzPts val="1100"/>
              <a:buFont typeface="Avenir"/>
              <a:buNone/>
              <a:defRPr/>
            </a:lvl5pPr>
            <a:lvl6pPr lvl="5" algn="l">
              <a:spcBef>
                <a:spcPts val="0"/>
              </a:spcBef>
              <a:spcAft>
                <a:spcPts val="0"/>
              </a:spcAft>
              <a:buClr>
                <a:schemeClr val="dk1"/>
              </a:buClr>
              <a:buSzPts val="1100"/>
              <a:buFont typeface="Avenir"/>
              <a:buNone/>
              <a:defRPr/>
            </a:lvl6pPr>
            <a:lvl7pPr lvl="6" algn="l">
              <a:spcBef>
                <a:spcPts val="0"/>
              </a:spcBef>
              <a:spcAft>
                <a:spcPts val="0"/>
              </a:spcAft>
              <a:buClr>
                <a:schemeClr val="dk1"/>
              </a:buClr>
              <a:buSzPts val="1100"/>
              <a:buFont typeface="Avenir"/>
              <a:buNone/>
              <a:defRPr/>
            </a:lvl7pPr>
            <a:lvl8pPr lvl="7" algn="l">
              <a:spcBef>
                <a:spcPts val="0"/>
              </a:spcBef>
              <a:spcAft>
                <a:spcPts val="0"/>
              </a:spcAft>
              <a:buClr>
                <a:schemeClr val="dk1"/>
              </a:buClr>
              <a:buSzPts val="1100"/>
              <a:buFont typeface="Avenir"/>
              <a:buNone/>
              <a:defRPr/>
            </a:lvl8pPr>
            <a:lvl9pPr lvl="8" algn="l">
              <a:spcBef>
                <a:spcPts val="0"/>
              </a:spcBef>
              <a:spcAft>
                <a:spcPts val="0"/>
              </a:spcAft>
              <a:buClr>
                <a:schemeClr val="dk1"/>
              </a:buClr>
              <a:buSzPts val="1100"/>
              <a:buFont typeface="Avenir"/>
              <a:buNone/>
              <a:defRPr/>
            </a:lvl9pPr>
          </a:lstStyle>
          <a:p/>
        </p:txBody>
      </p:sp>
      <p:sp>
        <p:nvSpPr>
          <p:cNvPr id="409" name="Google Shape;409;p68"/>
          <p:cNvSpPr txBox="1"/>
          <p:nvPr>
            <p:ph idx="12" type="sldNum"/>
          </p:nvPr>
        </p:nvSpPr>
        <p:spPr>
          <a:xfrm>
            <a:off x="10993581" y="6446840"/>
            <a:ext cx="780011" cy="365125"/>
          </a:xfrm>
          <a:prstGeom prst="rect">
            <a:avLst/>
          </a:prstGeom>
          <a:noFill/>
          <a:ln>
            <a:noFill/>
          </a:ln>
        </p:spPr>
        <p:txBody>
          <a:bodyPr anchorCtr="0" anchor="t" bIns="34275" lIns="68575" spcFirstLastPara="1" rIns="68575" wrap="square" tIns="34275">
            <a:noAutofit/>
          </a:bodyPr>
          <a:lstStyle>
            <a:lvl1pPr indent="0" lvl="0" marL="0" algn="l">
              <a:spcBef>
                <a:spcPts val="0"/>
              </a:spcBef>
              <a:buClr>
                <a:schemeClr val="dk2"/>
              </a:buClr>
              <a:buSzPts val="1867"/>
              <a:buFont typeface="Avenir"/>
              <a:buNone/>
              <a:defRPr b="0" i="0" sz="1867" u="none" cap="none" strike="noStrike">
                <a:solidFill>
                  <a:schemeClr val="dk2"/>
                </a:solidFill>
                <a:latin typeface="Avenir"/>
                <a:ea typeface="Avenir"/>
                <a:cs typeface="Avenir"/>
                <a:sym typeface="Avenir"/>
              </a:defRPr>
            </a:lvl1pPr>
            <a:lvl2pPr indent="0" lvl="1" marL="0" algn="l">
              <a:spcBef>
                <a:spcPts val="0"/>
              </a:spcBef>
              <a:buClr>
                <a:schemeClr val="dk2"/>
              </a:buClr>
              <a:buSzPts val="1867"/>
              <a:buFont typeface="Avenir"/>
              <a:buNone/>
              <a:defRPr b="0" i="0" sz="1867" u="none" cap="none" strike="noStrike">
                <a:solidFill>
                  <a:schemeClr val="dk2"/>
                </a:solidFill>
                <a:latin typeface="Avenir"/>
                <a:ea typeface="Avenir"/>
                <a:cs typeface="Avenir"/>
                <a:sym typeface="Avenir"/>
              </a:defRPr>
            </a:lvl2pPr>
            <a:lvl3pPr indent="0" lvl="2" marL="0" algn="l">
              <a:spcBef>
                <a:spcPts val="0"/>
              </a:spcBef>
              <a:buClr>
                <a:schemeClr val="dk2"/>
              </a:buClr>
              <a:buSzPts val="1867"/>
              <a:buFont typeface="Avenir"/>
              <a:buNone/>
              <a:defRPr b="0" i="0" sz="1867" u="none" cap="none" strike="noStrike">
                <a:solidFill>
                  <a:schemeClr val="dk2"/>
                </a:solidFill>
                <a:latin typeface="Avenir"/>
                <a:ea typeface="Avenir"/>
                <a:cs typeface="Avenir"/>
                <a:sym typeface="Avenir"/>
              </a:defRPr>
            </a:lvl3pPr>
            <a:lvl4pPr indent="0" lvl="3" marL="0" algn="l">
              <a:spcBef>
                <a:spcPts val="0"/>
              </a:spcBef>
              <a:buClr>
                <a:schemeClr val="dk2"/>
              </a:buClr>
              <a:buSzPts val="1867"/>
              <a:buFont typeface="Avenir"/>
              <a:buNone/>
              <a:defRPr b="0" i="0" sz="1867" u="none" cap="none" strike="noStrike">
                <a:solidFill>
                  <a:schemeClr val="dk2"/>
                </a:solidFill>
                <a:latin typeface="Avenir"/>
                <a:ea typeface="Avenir"/>
                <a:cs typeface="Avenir"/>
                <a:sym typeface="Avenir"/>
              </a:defRPr>
            </a:lvl4pPr>
            <a:lvl5pPr indent="0" lvl="4" marL="0" algn="l">
              <a:spcBef>
                <a:spcPts val="0"/>
              </a:spcBef>
              <a:buClr>
                <a:schemeClr val="dk2"/>
              </a:buClr>
              <a:buSzPts val="1867"/>
              <a:buFont typeface="Avenir"/>
              <a:buNone/>
              <a:defRPr b="0" i="0" sz="1867" u="none" cap="none" strike="noStrike">
                <a:solidFill>
                  <a:schemeClr val="dk2"/>
                </a:solidFill>
                <a:latin typeface="Avenir"/>
                <a:ea typeface="Avenir"/>
                <a:cs typeface="Avenir"/>
                <a:sym typeface="Avenir"/>
              </a:defRPr>
            </a:lvl5pPr>
            <a:lvl6pPr indent="0" lvl="5" marL="0" algn="l">
              <a:spcBef>
                <a:spcPts val="0"/>
              </a:spcBef>
              <a:buClr>
                <a:schemeClr val="dk2"/>
              </a:buClr>
              <a:buSzPts val="1867"/>
              <a:buFont typeface="Avenir"/>
              <a:buNone/>
              <a:defRPr b="0" i="0" sz="1867" u="none" cap="none" strike="noStrike">
                <a:solidFill>
                  <a:schemeClr val="dk2"/>
                </a:solidFill>
                <a:latin typeface="Avenir"/>
                <a:ea typeface="Avenir"/>
                <a:cs typeface="Avenir"/>
                <a:sym typeface="Avenir"/>
              </a:defRPr>
            </a:lvl6pPr>
            <a:lvl7pPr indent="0" lvl="6" marL="0" algn="l">
              <a:spcBef>
                <a:spcPts val="0"/>
              </a:spcBef>
              <a:buClr>
                <a:schemeClr val="dk2"/>
              </a:buClr>
              <a:buSzPts val="1867"/>
              <a:buFont typeface="Avenir"/>
              <a:buNone/>
              <a:defRPr b="0" i="0" sz="1867" u="none" cap="none" strike="noStrike">
                <a:solidFill>
                  <a:schemeClr val="dk2"/>
                </a:solidFill>
                <a:latin typeface="Avenir"/>
                <a:ea typeface="Avenir"/>
                <a:cs typeface="Avenir"/>
                <a:sym typeface="Avenir"/>
              </a:defRPr>
            </a:lvl7pPr>
            <a:lvl8pPr indent="0" lvl="7" marL="0" algn="l">
              <a:spcBef>
                <a:spcPts val="0"/>
              </a:spcBef>
              <a:buClr>
                <a:schemeClr val="dk2"/>
              </a:buClr>
              <a:buSzPts val="1867"/>
              <a:buFont typeface="Avenir"/>
              <a:buNone/>
              <a:defRPr b="0" i="0" sz="1867" u="none" cap="none" strike="noStrike">
                <a:solidFill>
                  <a:schemeClr val="dk2"/>
                </a:solidFill>
                <a:latin typeface="Avenir"/>
                <a:ea typeface="Avenir"/>
                <a:cs typeface="Avenir"/>
                <a:sym typeface="Avenir"/>
              </a:defRPr>
            </a:lvl8pPr>
            <a:lvl9pPr indent="0" lvl="8" marL="0" algn="l">
              <a:spcBef>
                <a:spcPts val="0"/>
              </a:spcBef>
              <a:buClr>
                <a:schemeClr val="dk2"/>
              </a:buClr>
              <a:buSzPts val="1867"/>
              <a:buFont typeface="Avenir"/>
              <a:buNone/>
              <a:defRPr b="0" i="0" sz="1867" u="none" cap="none" strike="noStrike">
                <a:solidFill>
                  <a:schemeClr val="dk2"/>
                </a:solidFill>
                <a:latin typeface="Avenir"/>
                <a:ea typeface="Avenir"/>
                <a:cs typeface="Avenir"/>
                <a:sym typeface="Avenir"/>
              </a:defRPr>
            </a:lvl9pPr>
          </a:lstStyle>
          <a:p>
            <a:pPr indent="0" lvl="0" marL="0" rtl="0" algn="l">
              <a:spcBef>
                <a:spcPts val="0"/>
              </a:spcBef>
              <a:spcAft>
                <a:spcPts val="0"/>
              </a:spcAft>
              <a:buNone/>
            </a:pPr>
            <a:fld id="{00000000-1234-1234-1234-123412341234}" type="slidenum">
              <a:rPr lang="en-US"/>
              <a:t>‹#›</a:t>
            </a:fld>
            <a:endParaRPr/>
          </a:p>
        </p:txBody>
      </p:sp>
      <p:sp>
        <p:nvSpPr>
          <p:cNvPr id="410" name="Google Shape;410;p68"/>
          <p:cNvSpPr/>
          <p:nvPr/>
        </p:nvSpPr>
        <p:spPr>
          <a:xfrm>
            <a:off x="4654312" y="6335487"/>
            <a:ext cx="7537672" cy="522515"/>
          </a:xfrm>
          <a:prstGeom prst="rect">
            <a:avLst/>
          </a:prstGeom>
          <a:solidFill>
            <a:schemeClr val="lt1"/>
          </a:solidFill>
          <a:ln cap="flat" cmpd="sng" w="1587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67"/>
              <a:buFont typeface="Arial"/>
              <a:buNone/>
            </a:pPr>
            <a:r>
              <a:t/>
            </a:r>
            <a:endParaRPr b="0" i="0" sz="1867" u="none" cap="none" strike="noStrike">
              <a:solidFill>
                <a:schemeClr val="lt1"/>
              </a:solidFill>
              <a:latin typeface="Avenir"/>
              <a:ea typeface="Avenir"/>
              <a:cs typeface="Avenir"/>
              <a:sym typeface="Avenir"/>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11" name="Shape 411"/>
        <p:cNvGrpSpPr/>
        <p:nvPr/>
      </p:nvGrpSpPr>
      <p:grpSpPr>
        <a:xfrm>
          <a:off x="0" y="0"/>
          <a:ext cx="0" cy="0"/>
          <a:chOff x="0" y="0"/>
          <a:chExt cx="0" cy="0"/>
        </a:xfrm>
      </p:grpSpPr>
      <p:sp>
        <p:nvSpPr>
          <p:cNvPr id="412" name="Google Shape;412;p69"/>
          <p:cNvSpPr/>
          <p:nvPr/>
        </p:nvSpPr>
        <p:spPr>
          <a:xfrm>
            <a:off x="2" y="4578351"/>
            <a:ext cx="12188825" cy="2279651"/>
          </a:xfrm>
          <a:prstGeom prst="rect">
            <a:avLst/>
          </a:prstGeom>
          <a:solidFill>
            <a:srgbClr val="002F6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13" name="Google Shape;413;p69"/>
          <p:cNvSpPr/>
          <p:nvPr>
            <p:ph idx="2" type="pic"/>
          </p:nvPr>
        </p:nvSpPr>
        <p:spPr>
          <a:xfrm>
            <a:off x="18" y="0"/>
            <a:ext cx="12191985" cy="4578349"/>
          </a:xfrm>
          <a:prstGeom prst="rect">
            <a:avLst/>
          </a:prstGeom>
          <a:solidFill>
            <a:srgbClr val="D8D8D8"/>
          </a:solidFill>
          <a:ln>
            <a:noFill/>
          </a:ln>
        </p:spPr>
      </p:sp>
      <p:sp>
        <p:nvSpPr>
          <p:cNvPr id="414" name="Google Shape;414;p69"/>
          <p:cNvSpPr txBox="1"/>
          <p:nvPr>
            <p:ph type="title"/>
          </p:nvPr>
        </p:nvSpPr>
        <p:spPr>
          <a:xfrm>
            <a:off x="1097280" y="4799364"/>
            <a:ext cx="10113645" cy="743681"/>
          </a:xfrm>
          <a:prstGeom prst="rect">
            <a:avLst/>
          </a:prstGeom>
          <a:noFill/>
          <a:ln>
            <a:noFill/>
          </a:ln>
        </p:spPr>
        <p:txBody>
          <a:bodyPr anchorCtr="0" anchor="b" bIns="0" lIns="68575" spcFirstLastPara="1" rIns="68575" wrap="square" tIns="0">
            <a:noAutofit/>
          </a:bodyPr>
          <a:lstStyle>
            <a:lvl1pPr lvl="0" algn="l">
              <a:lnSpc>
                <a:spcPct val="90000"/>
              </a:lnSpc>
              <a:spcBef>
                <a:spcPts val="0"/>
              </a:spcBef>
              <a:spcAft>
                <a:spcPts val="0"/>
              </a:spcAft>
              <a:buClr>
                <a:srgbClr val="FFFFFF"/>
              </a:buClr>
              <a:buSzPts val="2700"/>
              <a:buFont typeface="Avenir"/>
              <a:buNone/>
              <a:defRPr b="0" sz="3600">
                <a:solidFill>
                  <a:srgbClr val="FFFFF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15" name="Google Shape;415;p69"/>
          <p:cNvSpPr txBox="1"/>
          <p:nvPr>
            <p:ph idx="1" type="body"/>
          </p:nvPr>
        </p:nvSpPr>
        <p:spPr>
          <a:xfrm>
            <a:off x="1097279" y="5715000"/>
            <a:ext cx="10113264" cy="609600"/>
          </a:xfrm>
          <a:prstGeom prst="rect">
            <a:avLst/>
          </a:prstGeom>
          <a:noFill/>
          <a:ln>
            <a:noFill/>
          </a:ln>
        </p:spPr>
        <p:txBody>
          <a:bodyPr anchorCtr="0" anchor="t" bIns="0" lIns="68575" spcFirstLastPara="1" rIns="68575" wrap="square" tIns="0">
            <a:normAutofit/>
          </a:bodyPr>
          <a:lstStyle>
            <a:lvl1pPr indent="-228600" lvl="0" marL="457200" algn="l">
              <a:lnSpc>
                <a:spcPct val="110000"/>
              </a:lnSpc>
              <a:spcBef>
                <a:spcPts val="0"/>
              </a:spcBef>
              <a:spcAft>
                <a:spcPts val="0"/>
              </a:spcAft>
              <a:buSzPts val="1400"/>
              <a:buNone/>
              <a:defRPr sz="1867">
                <a:solidFill>
                  <a:srgbClr val="FFFFFF"/>
                </a:solidFill>
              </a:defRPr>
            </a:lvl1pPr>
            <a:lvl2pPr indent="-228600" lvl="1" marL="914400" algn="l">
              <a:lnSpc>
                <a:spcPct val="110000"/>
              </a:lnSpc>
              <a:spcBef>
                <a:spcPts val="667"/>
              </a:spcBef>
              <a:spcAft>
                <a:spcPts val="0"/>
              </a:spcAft>
              <a:buClr>
                <a:srgbClr val="3F3F3F"/>
              </a:buClr>
              <a:buSzPts val="900"/>
              <a:buNone/>
              <a:defRPr sz="1200"/>
            </a:lvl2pPr>
            <a:lvl3pPr indent="-228600" lvl="2" marL="1371600" algn="l">
              <a:lnSpc>
                <a:spcPct val="110000"/>
              </a:lnSpc>
              <a:spcBef>
                <a:spcPts val="400"/>
              </a:spcBef>
              <a:spcAft>
                <a:spcPts val="0"/>
              </a:spcAft>
              <a:buClr>
                <a:srgbClr val="3F3F3F"/>
              </a:buClr>
              <a:buSzPts val="800"/>
              <a:buNone/>
              <a:defRPr sz="1067"/>
            </a:lvl3pPr>
            <a:lvl4pPr indent="-228600" lvl="3" marL="1828800" algn="l">
              <a:lnSpc>
                <a:spcPct val="110000"/>
              </a:lnSpc>
              <a:spcBef>
                <a:spcPts val="400"/>
              </a:spcBef>
              <a:spcAft>
                <a:spcPts val="0"/>
              </a:spcAft>
              <a:buClr>
                <a:srgbClr val="3F3F3F"/>
              </a:buClr>
              <a:buSzPts val="700"/>
              <a:buNone/>
              <a:defRPr sz="933"/>
            </a:lvl4pPr>
            <a:lvl5pPr indent="-228600" lvl="4" marL="2286000" algn="l">
              <a:lnSpc>
                <a:spcPct val="110000"/>
              </a:lnSpc>
              <a:spcBef>
                <a:spcPts val="400"/>
              </a:spcBef>
              <a:spcAft>
                <a:spcPts val="0"/>
              </a:spcAft>
              <a:buClr>
                <a:srgbClr val="3F3F3F"/>
              </a:buClr>
              <a:buSzPts val="700"/>
              <a:buNone/>
              <a:defRPr sz="933"/>
            </a:lvl5pPr>
            <a:lvl6pPr indent="-228600" lvl="5" marL="2743200" algn="l">
              <a:lnSpc>
                <a:spcPct val="90000"/>
              </a:lnSpc>
              <a:spcBef>
                <a:spcPts val="400"/>
              </a:spcBef>
              <a:spcAft>
                <a:spcPts val="0"/>
              </a:spcAft>
              <a:buSzPts val="700"/>
              <a:buNone/>
              <a:defRPr sz="933"/>
            </a:lvl6pPr>
            <a:lvl7pPr indent="-228600" lvl="6" marL="3200400" algn="l">
              <a:lnSpc>
                <a:spcPct val="90000"/>
              </a:lnSpc>
              <a:spcBef>
                <a:spcPts val="400"/>
              </a:spcBef>
              <a:spcAft>
                <a:spcPts val="0"/>
              </a:spcAft>
              <a:buSzPts val="700"/>
              <a:buNone/>
              <a:defRPr sz="933"/>
            </a:lvl7pPr>
            <a:lvl8pPr indent="-228600" lvl="7" marL="3657600" algn="l">
              <a:lnSpc>
                <a:spcPct val="90000"/>
              </a:lnSpc>
              <a:spcBef>
                <a:spcPts val="400"/>
              </a:spcBef>
              <a:spcAft>
                <a:spcPts val="0"/>
              </a:spcAft>
              <a:buSzPts val="700"/>
              <a:buNone/>
              <a:defRPr sz="933"/>
            </a:lvl8pPr>
            <a:lvl9pPr indent="-228600" lvl="8" marL="4114800" algn="l">
              <a:lnSpc>
                <a:spcPct val="90000"/>
              </a:lnSpc>
              <a:spcBef>
                <a:spcPts val="400"/>
              </a:spcBef>
              <a:spcAft>
                <a:spcPts val="400"/>
              </a:spcAft>
              <a:buSzPts val="700"/>
              <a:buNone/>
              <a:defRPr sz="933"/>
            </a:lvl9pPr>
          </a:lstStyle>
          <a:p/>
        </p:txBody>
      </p:sp>
      <p:sp>
        <p:nvSpPr>
          <p:cNvPr id="416" name="Google Shape;416;p69"/>
          <p:cNvSpPr txBox="1"/>
          <p:nvPr>
            <p:ph idx="10" type="dt"/>
          </p:nvPr>
        </p:nvSpPr>
        <p:spPr>
          <a:xfrm>
            <a:off x="8218425" y="6446840"/>
            <a:ext cx="2584851" cy="365125"/>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chemeClr val="lt1"/>
              </a:buClr>
              <a:buSzPts val="1100"/>
              <a:buFont typeface="Avenir"/>
              <a:buNone/>
              <a:defRPr/>
            </a:lvl1pPr>
            <a:lvl2pPr lvl="1" algn="l">
              <a:spcBef>
                <a:spcPts val="0"/>
              </a:spcBef>
              <a:spcAft>
                <a:spcPts val="0"/>
              </a:spcAft>
              <a:buClr>
                <a:schemeClr val="dk1"/>
              </a:buClr>
              <a:buSzPts val="1100"/>
              <a:buFont typeface="Avenir"/>
              <a:buNone/>
              <a:defRPr/>
            </a:lvl2pPr>
            <a:lvl3pPr lvl="2" algn="l">
              <a:spcBef>
                <a:spcPts val="0"/>
              </a:spcBef>
              <a:spcAft>
                <a:spcPts val="0"/>
              </a:spcAft>
              <a:buClr>
                <a:schemeClr val="dk1"/>
              </a:buClr>
              <a:buSzPts val="1100"/>
              <a:buFont typeface="Avenir"/>
              <a:buNone/>
              <a:defRPr/>
            </a:lvl3pPr>
            <a:lvl4pPr lvl="3" algn="l">
              <a:spcBef>
                <a:spcPts val="0"/>
              </a:spcBef>
              <a:spcAft>
                <a:spcPts val="0"/>
              </a:spcAft>
              <a:buClr>
                <a:schemeClr val="dk1"/>
              </a:buClr>
              <a:buSzPts val="1100"/>
              <a:buFont typeface="Avenir"/>
              <a:buNone/>
              <a:defRPr/>
            </a:lvl4pPr>
            <a:lvl5pPr lvl="4" algn="l">
              <a:spcBef>
                <a:spcPts val="0"/>
              </a:spcBef>
              <a:spcAft>
                <a:spcPts val="0"/>
              </a:spcAft>
              <a:buClr>
                <a:schemeClr val="dk1"/>
              </a:buClr>
              <a:buSzPts val="1100"/>
              <a:buFont typeface="Avenir"/>
              <a:buNone/>
              <a:defRPr/>
            </a:lvl5pPr>
            <a:lvl6pPr lvl="5" algn="l">
              <a:spcBef>
                <a:spcPts val="0"/>
              </a:spcBef>
              <a:spcAft>
                <a:spcPts val="0"/>
              </a:spcAft>
              <a:buClr>
                <a:schemeClr val="dk1"/>
              </a:buClr>
              <a:buSzPts val="1100"/>
              <a:buFont typeface="Avenir"/>
              <a:buNone/>
              <a:defRPr/>
            </a:lvl6pPr>
            <a:lvl7pPr lvl="6" algn="l">
              <a:spcBef>
                <a:spcPts val="0"/>
              </a:spcBef>
              <a:spcAft>
                <a:spcPts val="0"/>
              </a:spcAft>
              <a:buClr>
                <a:schemeClr val="dk1"/>
              </a:buClr>
              <a:buSzPts val="1100"/>
              <a:buFont typeface="Avenir"/>
              <a:buNone/>
              <a:defRPr/>
            </a:lvl7pPr>
            <a:lvl8pPr lvl="7" algn="l">
              <a:spcBef>
                <a:spcPts val="0"/>
              </a:spcBef>
              <a:spcAft>
                <a:spcPts val="0"/>
              </a:spcAft>
              <a:buClr>
                <a:schemeClr val="dk1"/>
              </a:buClr>
              <a:buSzPts val="1100"/>
              <a:buFont typeface="Avenir"/>
              <a:buNone/>
              <a:defRPr/>
            </a:lvl8pPr>
            <a:lvl9pPr lvl="8" algn="l">
              <a:spcBef>
                <a:spcPts val="0"/>
              </a:spcBef>
              <a:spcAft>
                <a:spcPts val="0"/>
              </a:spcAft>
              <a:buClr>
                <a:schemeClr val="dk1"/>
              </a:buClr>
              <a:buSzPts val="1100"/>
              <a:buFont typeface="Avenir"/>
              <a:buNone/>
              <a:defRPr/>
            </a:lvl9pPr>
          </a:lstStyle>
          <a:p/>
        </p:txBody>
      </p:sp>
      <p:sp>
        <p:nvSpPr>
          <p:cNvPr id="417" name="Google Shape;417;p69"/>
          <p:cNvSpPr txBox="1"/>
          <p:nvPr>
            <p:ph idx="11" type="ftr"/>
          </p:nvPr>
        </p:nvSpPr>
        <p:spPr>
          <a:xfrm>
            <a:off x="1097279" y="6446840"/>
            <a:ext cx="6818263" cy="365125"/>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chemeClr val="lt1"/>
              </a:buClr>
              <a:buSzPts val="1100"/>
              <a:buFont typeface="Avenir"/>
              <a:buNone/>
              <a:defRPr/>
            </a:lvl1pPr>
            <a:lvl2pPr lvl="1" algn="l">
              <a:spcBef>
                <a:spcPts val="0"/>
              </a:spcBef>
              <a:spcAft>
                <a:spcPts val="0"/>
              </a:spcAft>
              <a:buClr>
                <a:schemeClr val="dk1"/>
              </a:buClr>
              <a:buSzPts val="1100"/>
              <a:buFont typeface="Avenir"/>
              <a:buNone/>
              <a:defRPr/>
            </a:lvl2pPr>
            <a:lvl3pPr lvl="2" algn="l">
              <a:spcBef>
                <a:spcPts val="0"/>
              </a:spcBef>
              <a:spcAft>
                <a:spcPts val="0"/>
              </a:spcAft>
              <a:buClr>
                <a:schemeClr val="dk1"/>
              </a:buClr>
              <a:buSzPts val="1100"/>
              <a:buFont typeface="Avenir"/>
              <a:buNone/>
              <a:defRPr/>
            </a:lvl3pPr>
            <a:lvl4pPr lvl="3" algn="l">
              <a:spcBef>
                <a:spcPts val="0"/>
              </a:spcBef>
              <a:spcAft>
                <a:spcPts val="0"/>
              </a:spcAft>
              <a:buClr>
                <a:schemeClr val="dk1"/>
              </a:buClr>
              <a:buSzPts val="1100"/>
              <a:buFont typeface="Avenir"/>
              <a:buNone/>
              <a:defRPr/>
            </a:lvl4pPr>
            <a:lvl5pPr lvl="4" algn="l">
              <a:spcBef>
                <a:spcPts val="0"/>
              </a:spcBef>
              <a:spcAft>
                <a:spcPts val="0"/>
              </a:spcAft>
              <a:buClr>
                <a:schemeClr val="dk1"/>
              </a:buClr>
              <a:buSzPts val="1100"/>
              <a:buFont typeface="Avenir"/>
              <a:buNone/>
              <a:defRPr/>
            </a:lvl5pPr>
            <a:lvl6pPr lvl="5" algn="l">
              <a:spcBef>
                <a:spcPts val="0"/>
              </a:spcBef>
              <a:spcAft>
                <a:spcPts val="0"/>
              </a:spcAft>
              <a:buClr>
                <a:schemeClr val="dk1"/>
              </a:buClr>
              <a:buSzPts val="1100"/>
              <a:buFont typeface="Avenir"/>
              <a:buNone/>
              <a:defRPr/>
            </a:lvl6pPr>
            <a:lvl7pPr lvl="6" algn="l">
              <a:spcBef>
                <a:spcPts val="0"/>
              </a:spcBef>
              <a:spcAft>
                <a:spcPts val="0"/>
              </a:spcAft>
              <a:buClr>
                <a:schemeClr val="dk1"/>
              </a:buClr>
              <a:buSzPts val="1100"/>
              <a:buFont typeface="Avenir"/>
              <a:buNone/>
              <a:defRPr/>
            </a:lvl7pPr>
            <a:lvl8pPr lvl="7" algn="l">
              <a:spcBef>
                <a:spcPts val="0"/>
              </a:spcBef>
              <a:spcAft>
                <a:spcPts val="0"/>
              </a:spcAft>
              <a:buClr>
                <a:schemeClr val="dk1"/>
              </a:buClr>
              <a:buSzPts val="1100"/>
              <a:buFont typeface="Avenir"/>
              <a:buNone/>
              <a:defRPr/>
            </a:lvl8pPr>
            <a:lvl9pPr lvl="8" algn="l">
              <a:spcBef>
                <a:spcPts val="0"/>
              </a:spcBef>
              <a:spcAft>
                <a:spcPts val="0"/>
              </a:spcAft>
              <a:buClr>
                <a:schemeClr val="dk1"/>
              </a:buClr>
              <a:buSzPts val="1100"/>
              <a:buFont typeface="Avenir"/>
              <a:buNone/>
              <a:defRPr/>
            </a:lvl9pPr>
          </a:lstStyle>
          <a:p/>
        </p:txBody>
      </p:sp>
      <p:sp>
        <p:nvSpPr>
          <p:cNvPr id="418" name="Google Shape;418;p69"/>
          <p:cNvSpPr txBox="1"/>
          <p:nvPr>
            <p:ph idx="12" type="sldNum"/>
          </p:nvPr>
        </p:nvSpPr>
        <p:spPr>
          <a:xfrm>
            <a:off x="10993581" y="6446840"/>
            <a:ext cx="780011" cy="365125"/>
          </a:xfrm>
          <a:prstGeom prst="rect">
            <a:avLst/>
          </a:prstGeom>
          <a:noFill/>
          <a:ln>
            <a:noFill/>
          </a:ln>
        </p:spPr>
        <p:txBody>
          <a:bodyPr anchorCtr="0" anchor="t" bIns="34275" lIns="68575" spcFirstLastPara="1" rIns="68575" wrap="square" tIns="34275">
            <a:noAutofit/>
          </a:bodyPr>
          <a:lstStyle>
            <a:lvl1pPr indent="0" lvl="0"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1pPr>
            <a:lvl2pPr indent="0" lvl="1"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2pPr>
            <a:lvl3pPr indent="0" lvl="2"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3pPr>
            <a:lvl4pPr indent="0" lvl="3"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4pPr>
            <a:lvl5pPr indent="0" lvl="4"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5pPr>
            <a:lvl6pPr indent="0" lvl="5"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6pPr>
            <a:lvl7pPr indent="0" lvl="6"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7pPr>
            <a:lvl8pPr indent="0" lvl="7"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8pPr>
            <a:lvl9pPr indent="0" lvl="8"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19" name="Shape 419"/>
        <p:cNvGrpSpPr/>
        <p:nvPr/>
      </p:nvGrpSpPr>
      <p:grpSpPr>
        <a:xfrm>
          <a:off x="0" y="0"/>
          <a:ext cx="0" cy="0"/>
          <a:chOff x="0" y="0"/>
          <a:chExt cx="0" cy="0"/>
        </a:xfrm>
      </p:grpSpPr>
      <p:sp>
        <p:nvSpPr>
          <p:cNvPr id="420" name="Google Shape;420;p70"/>
          <p:cNvSpPr txBox="1"/>
          <p:nvPr>
            <p:ph type="title"/>
          </p:nvPr>
        </p:nvSpPr>
        <p:spPr>
          <a:xfrm>
            <a:off x="1097280" y="286606"/>
            <a:ext cx="10058400" cy="1450757"/>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rgbClr val="3F3F3F"/>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21" name="Google Shape;421;p70"/>
          <p:cNvSpPr txBox="1"/>
          <p:nvPr>
            <p:ph idx="1" type="body"/>
          </p:nvPr>
        </p:nvSpPr>
        <p:spPr>
          <a:xfrm rot="5400000">
            <a:off x="4246034" y="-1040552"/>
            <a:ext cx="3760891" cy="10058400"/>
          </a:xfrm>
          <a:prstGeom prst="rect">
            <a:avLst/>
          </a:prstGeom>
          <a:noFill/>
          <a:ln>
            <a:noFill/>
          </a:ln>
        </p:spPr>
        <p:txBody>
          <a:bodyPr anchorCtr="0" anchor="t" bIns="0" lIns="34275" spcFirstLastPara="1" rIns="34275" wrap="square" tIns="0">
            <a:normAutofit/>
          </a:bodyPr>
          <a:lstStyle>
            <a:lvl1pPr indent="-317500" lvl="0" marL="457200" algn="l">
              <a:lnSpc>
                <a:spcPct val="110000"/>
              </a:lnSpc>
              <a:spcBef>
                <a:spcPts val="1200"/>
              </a:spcBef>
              <a:spcAft>
                <a:spcPts val="0"/>
              </a:spcAft>
              <a:buSzPts val="1400"/>
              <a:buChar char=" "/>
              <a:defRPr/>
            </a:lvl1pPr>
            <a:lvl2pPr indent="-317500" lvl="1" marL="914400" algn="l">
              <a:lnSpc>
                <a:spcPct val="110000"/>
              </a:lnSpc>
              <a:spcBef>
                <a:spcPts val="267"/>
              </a:spcBef>
              <a:spcAft>
                <a:spcPts val="0"/>
              </a:spcAft>
              <a:buClr>
                <a:srgbClr val="3F3F3F"/>
              </a:buClr>
              <a:buSzPts val="1400"/>
              <a:buChar char="◦"/>
              <a:defRPr/>
            </a:lvl2pPr>
            <a:lvl3pPr indent="-317500" lvl="2" marL="1371600" algn="l">
              <a:lnSpc>
                <a:spcPct val="110000"/>
              </a:lnSpc>
              <a:spcBef>
                <a:spcPts val="400"/>
              </a:spcBef>
              <a:spcAft>
                <a:spcPts val="0"/>
              </a:spcAft>
              <a:buClr>
                <a:srgbClr val="3F3F3F"/>
              </a:buClr>
              <a:buSzPts val="1400"/>
              <a:buChar char="◦"/>
              <a:defRPr/>
            </a:lvl3pPr>
            <a:lvl4pPr indent="-317500" lvl="3" marL="1828800" algn="l">
              <a:lnSpc>
                <a:spcPct val="110000"/>
              </a:lnSpc>
              <a:spcBef>
                <a:spcPts val="400"/>
              </a:spcBef>
              <a:spcAft>
                <a:spcPts val="0"/>
              </a:spcAft>
              <a:buClr>
                <a:srgbClr val="3F3F3F"/>
              </a:buClr>
              <a:buSzPts val="1400"/>
              <a:buChar char="◦"/>
              <a:defRPr/>
            </a:lvl4pPr>
            <a:lvl5pPr indent="-317500" lvl="4" marL="2286000" algn="l">
              <a:lnSpc>
                <a:spcPct val="110000"/>
              </a:lnSpc>
              <a:spcBef>
                <a:spcPts val="400"/>
              </a:spcBef>
              <a:spcAft>
                <a:spcPts val="0"/>
              </a:spcAft>
              <a:buClr>
                <a:srgbClr val="3F3F3F"/>
              </a:buClr>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400"/>
              </a:spcAft>
              <a:buSzPts val="1400"/>
              <a:buChar char="◦"/>
              <a:defRPr/>
            </a:lvl9pPr>
          </a:lstStyle>
          <a:p/>
        </p:txBody>
      </p:sp>
      <p:sp>
        <p:nvSpPr>
          <p:cNvPr id="422" name="Google Shape;422;p70"/>
          <p:cNvSpPr txBox="1"/>
          <p:nvPr>
            <p:ph idx="10" type="dt"/>
          </p:nvPr>
        </p:nvSpPr>
        <p:spPr>
          <a:xfrm>
            <a:off x="8218425" y="6446840"/>
            <a:ext cx="2584851" cy="365125"/>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chemeClr val="lt1"/>
              </a:buClr>
              <a:buSzPts val="1100"/>
              <a:buFont typeface="Avenir"/>
              <a:buNone/>
              <a:defRPr/>
            </a:lvl1pPr>
            <a:lvl2pPr lvl="1" algn="l">
              <a:spcBef>
                <a:spcPts val="0"/>
              </a:spcBef>
              <a:spcAft>
                <a:spcPts val="0"/>
              </a:spcAft>
              <a:buClr>
                <a:schemeClr val="dk1"/>
              </a:buClr>
              <a:buSzPts val="1100"/>
              <a:buFont typeface="Avenir"/>
              <a:buNone/>
              <a:defRPr/>
            </a:lvl2pPr>
            <a:lvl3pPr lvl="2" algn="l">
              <a:spcBef>
                <a:spcPts val="0"/>
              </a:spcBef>
              <a:spcAft>
                <a:spcPts val="0"/>
              </a:spcAft>
              <a:buClr>
                <a:schemeClr val="dk1"/>
              </a:buClr>
              <a:buSzPts val="1100"/>
              <a:buFont typeface="Avenir"/>
              <a:buNone/>
              <a:defRPr/>
            </a:lvl3pPr>
            <a:lvl4pPr lvl="3" algn="l">
              <a:spcBef>
                <a:spcPts val="0"/>
              </a:spcBef>
              <a:spcAft>
                <a:spcPts val="0"/>
              </a:spcAft>
              <a:buClr>
                <a:schemeClr val="dk1"/>
              </a:buClr>
              <a:buSzPts val="1100"/>
              <a:buFont typeface="Avenir"/>
              <a:buNone/>
              <a:defRPr/>
            </a:lvl4pPr>
            <a:lvl5pPr lvl="4" algn="l">
              <a:spcBef>
                <a:spcPts val="0"/>
              </a:spcBef>
              <a:spcAft>
                <a:spcPts val="0"/>
              </a:spcAft>
              <a:buClr>
                <a:schemeClr val="dk1"/>
              </a:buClr>
              <a:buSzPts val="1100"/>
              <a:buFont typeface="Avenir"/>
              <a:buNone/>
              <a:defRPr/>
            </a:lvl5pPr>
            <a:lvl6pPr lvl="5" algn="l">
              <a:spcBef>
                <a:spcPts val="0"/>
              </a:spcBef>
              <a:spcAft>
                <a:spcPts val="0"/>
              </a:spcAft>
              <a:buClr>
                <a:schemeClr val="dk1"/>
              </a:buClr>
              <a:buSzPts val="1100"/>
              <a:buFont typeface="Avenir"/>
              <a:buNone/>
              <a:defRPr/>
            </a:lvl6pPr>
            <a:lvl7pPr lvl="6" algn="l">
              <a:spcBef>
                <a:spcPts val="0"/>
              </a:spcBef>
              <a:spcAft>
                <a:spcPts val="0"/>
              </a:spcAft>
              <a:buClr>
                <a:schemeClr val="dk1"/>
              </a:buClr>
              <a:buSzPts val="1100"/>
              <a:buFont typeface="Avenir"/>
              <a:buNone/>
              <a:defRPr/>
            </a:lvl7pPr>
            <a:lvl8pPr lvl="7" algn="l">
              <a:spcBef>
                <a:spcPts val="0"/>
              </a:spcBef>
              <a:spcAft>
                <a:spcPts val="0"/>
              </a:spcAft>
              <a:buClr>
                <a:schemeClr val="dk1"/>
              </a:buClr>
              <a:buSzPts val="1100"/>
              <a:buFont typeface="Avenir"/>
              <a:buNone/>
              <a:defRPr/>
            </a:lvl8pPr>
            <a:lvl9pPr lvl="8" algn="l">
              <a:spcBef>
                <a:spcPts val="0"/>
              </a:spcBef>
              <a:spcAft>
                <a:spcPts val="0"/>
              </a:spcAft>
              <a:buClr>
                <a:schemeClr val="dk1"/>
              </a:buClr>
              <a:buSzPts val="1100"/>
              <a:buFont typeface="Avenir"/>
              <a:buNone/>
              <a:defRPr/>
            </a:lvl9pPr>
          </a:lstStyle>
          <a:p/>
        </p:txBody>
      </p:sp>
      <p:sp>
        <p:nvSpPr>
          <p:cNvPr id="423" name="Google Shape;423;p70"/>
          <p:cNvSpPr txBox="1"/>
          <p:nvPr>
            <p:ph idx="11" type="ftr"/>
          </p:nvPr>
        </p:nvSpPr>
        <p:spPr>
          <a:xfrm>
            <a:off x="1097279" y="6446840"/>
            <a:ext cx="6818263" cy="365125"/>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chemeClr val="lt1"/>
              </a:buClr>
              <a:buSzPts val="1100"/>
              <a:buFont typeface="Avenir"/>
              <a:buNone/>
              <a:defRPr/>
            </a:lvl1pPr>
            <a:lvl2pPr lvl="1" algn="l">
              <a:spcBef>
                <a:spcPts val="0"/>
              </a:spcBef>
              <a:spcAft>
                <a:spcPts val="0"/>
              </a:spcAft>
              <a:buClr>
                <a:schemeClr val="dk1"/>
              </a:buClr>
              <a:buSzPts val="1100"/>
              <a:buFont typeface="Avenir"/>
              <a:buNone/>
              <a:defRPr/>
            </a:lvl2pPr>
            <a:lvl3pPr lvl="2" algn="l">
              <a:spcBef>
                <a:spcPts val="0"/>
              </a:spcBef>
              <a:spcAft>
                <a:spcPts val="0"/>
              </a:spcAft>
              <a:buClr>
                <a:schemeClr val="dk1"/>
              </a:buClr>
              <a:buSzPts val="1100"/>
              <a:buFont typeface="Avenir"/>
              <a:buNone/>
              <a:defRPr/>
            </a:lvl3pPr>
            <a:lvl4pPr lvl="3" algn="l">
              <a:spcBef>
                <a:spcPts val="0"/>
              </a:spcBef>
              <a:spcAft>
                <a:spcPts val="0"/>
              </a:spcAft>
              <a:buClr>
                <a:schemeClr val="dk1"/>
              </a:buClr>
              <a:buSzPts val="1100"/>
              <a:buFont typeface="Avenir"/>
              <a:buNone/>
              <a:defRPr/>
            </a:lvl4pPr>
            <a:lvl5pPr lvl="4" algn="l">
              <a:spcBef>
                <a:spcPts val="0"/>
              </a:spcBef>
              <a:spcAft>
                <a:spcPts val="0"/>
              </a:spcAft>
              <a:buClr>
                <a:schemeClr val="dk1"/>
              </a:buClr>
              <a:buSzPts val="1100"/>
              <a:buFont typeface="Avenir"/>
              <a:buNone/>
              <a:defRPr/>
            </a:lvl5pPr>
            <a:lvl6pPr lvl="5" algn="l">
              <a:spcBef>
                <a:spcPts val="0"/>
              </a:spcBef>
              <a:spcAft>
                <a:spcPts val="0"/>
              </a:spcAft>
              <a:buClr>
                <a:schemeClr val="dk1"/>
              </a:buClr>
              <a:buSzPts val="1100"/>
              <a:buFont typeface="Avenir"/>
              <a:buNone/>
              <a:defRPr/>
            </a:lvl6pPr>
            <a:lvl7pPr lvl="6" algn="l">
              <a:spcBef>
                <a:spcPts val="0"/>
              </a:spcBef>
              <a:spcAft>
                <a:spcPts val="0"/>
              </a:spcAft>
              <a:buClr>
                <a:schemeClr val="dk1"/>
              </a:buClr>
              <a:buSzPts val="1100"/>
              <a:buFont typeface="Avenir"/>
              <a:buNone/>
              <a:defRPr/>
            </a:lvl7pPr>
            <a:lvl8pPr lvl="7" algn="l">
              <a:spcBef>
                <a:spcPts val="0"/>
              </a:spcBef>
              <a:spcAft>
                <a:spcPts val="0"/>
              </a:spcAft>
              <a:buClr>
                <a:schemeClr val="dk1"/>
              </a:buClr>
              <a:buSzPts val="1100"/>
              <a:buFont typeface="Avenir"/>
              <a:buNone/>
              <a:defRPr/>
            </a:lvl8pPr>
            <a:lvl9pPr lvl="8" algn="l">
              <a:spcBef>
                <a:spcPts val="0"/>
              </a:spcBef>
              <a:spcAft>
                <a:spcPts val="0"/>
              </a:spcAft>
              <a:buClr>
                <a:schemeClr val="dk1"/>
              </a:buClr>
              <a:buSzPts val="1100"/>
              <a:buFont typeface="Avenir"/>
              <a:buNone/>
              <a:defRPr/>
            </a:lvl9pPr>
          </a:lstStyle>
          <a:p/>
        </p:txBody>
      </p:sp>
      <p:sp>
        <p:nvSpPr>
          <p:cNvPr id="424" name="Google Shape;424;p70"/>
          <p:cNvSpPr txBox="1"/>
          <p:nvPr>
            <p:ph idx="12" type="sldNum"/>
          </p:nvPr>
        </p:nvSpPr>
        <p:spPr>
          <a:xfrm>
            <a:off x="10993581" y="6446840"/>
            <a:ext cx="780011" cy="365125"/>
          </a:xfrm>
          <a:prstGeom prst="rect">
            <a:avLst/>
          </a:prstGeom>
          <a:noFill/>
          <a:ln>
            <a:noFill/>
          </a:ln>
        </p:spPr>
        <p:txBody>
          <a:bodyPr anchorCtr="0" anchor="t" bIns="34275" lIns="68575" spcFirstLastPara="1" rIns="68575" wrap="square" tIns="34275">
            <a:noAutofit/>
          </a:bodyPr>
          <a:lstStyle>
            <a:lvl1pPr indent="0" lvl="0"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1pPr>
            <a:lvl2pPr indent="0" lvl="1"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2pPr>
            <a:lvl3pPr indent="0" lvl="2"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3pPr>
            <a:lvl4pPr indent="0" lvl="3"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4pPr>
            <a:lvl5pPr indent="0" lvl="4"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5pPr>
            <a:lvl6pPr indent="0" lvl="5"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6pPr>
            <a:lvl7pPr indent="0" lvl="6"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7pPr>
            <a:lvl8pPr indent="0" lvl="7"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8pPr>
            <a:lvl9pPr indent="0" lvl="8"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25" name="Shape 425"/>
        <p:cNvGrpSpPr/>
        <p:nvPr/>
      </p:nvGrpSpPr>
      <p:grpSpPr>
        <a:xfrm>
          <a:off x="0" y="0"/>
          <a:ext cx="0" cy="0"/>
          <a:chOff x="0" y="0"/>
          <a:chExt cx="0" cy="0"/>
        </a:xfrm>
      </p:grpSpPr>
      <p:sp>
        <p:nvSpPr>
          <p:cNvPr id="426" name="Google Shape;426;p71"/>
          <p:cNvSpPr/>
          <p:nvPr/>
        </p:nvSpPr>
        <p:spPr>
          <a:xfrm>
            <a:off x="3178" y="6400800"/>
            <a:ext cx="12188825" cy="457200"/>
          </a:xfrm>
          <a:prstGeom prst="rect">
            <a:avLst/>
          </a:prstGeom>
          <a:solidFill>
            <a:srgbClr val="002F6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27" name="Google Shape;427;p71"/>
          <p:cNvSpPr txBox="1"/>
          <p:nvPr>
            <p:ph type="title"/>
          </p:nvPr>
        </p:nvSpPr>
        <p:spPr>
          <a:xfrm rot="5400000">
            <a:off x="7159401" y="1977802"/>
            <a:ext cx="5759899" cy="26289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rgbClr val="3F3F3F"/>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28" name="Google Shape;428;p71"/>
          <p:cNvSpPr txBox="1"/>
          <p:nvPr>
            <p:ph idx="1" type="body"/>
          </p:nvPr>
        </p:nvSpPr>
        <p:spPr>
          <a:xfrm rot="5400000">
            <a:off x="1825401" y="-574898"/>
            <a:ext cx="5759899" cy="7734300"/>
          </a:xfrm>
          <a:prstGeom prst="rect">
            <a:avLst/>
          </a:prstGeom>
          <a:noFill/>
          <a:ln>
            <a:noFill/>
          </a:ln>
        </p:spPr>
        <p:txBody>
          <a:bodyPr anchorCtr="0" anchor="t" bIns="0" lIns="34275" spcFirstLastPara="1" rIns="34275" wrap="square" tIns="0">
            <a:normAutofit/>
          </a:bodyPr>
          <a:lstStyle>
            <a:lvl1pPr indent="-317500" lvl="0" marL="457200" algn="l">
              <a:lnSpc>
                <a:spcPct val="110000"/>
              </a:lnSpc>
              <a:spcBef>
                <a:spcPts val="1200"/>
              </a:spcBef>
              <a:spcAft>
                <a:spcPts val="0"/>
              </a:spcAft>
              <a:buSzPts val="1400"/>
              <a:buChar char=" "/>
              <a:defRPr/>
            </a:lvl1pPr>
            <a:lvl2pPr indent="-317500" lvl="1" marL="914400" algn="l">
              <a:lnSpc>
                <a:spcPct val="110000"/>
              </a:lnSpc>
              <a:spcBef>
                <a:spcPts val="267"/>
              </a:spcBef>
              <a:spcAft>
                <a:spcPts val="0"/>
              </a:spcAft>
              <a:buClr>
                <a:srgbClr val="3F3F3F"/>
              </a:buClr>
              <a:buSzPts val="1400"/>
              <a:buChar char="◦"/>
              <a:defRPr/>
            </a:lvl2pPr>
            <a:lvl3pPr indent="-317500" lvl="2" marL="1371600" algn="l">
              <a:lnSpc>
                <a:spcPct val="110000"/>
              </a:lnSpc>
              <a:spcBef>
                <a:spcPts val="400"/>
              </a:spcBef>
              <a:spcAft>
                <a:spcPts val="0"/>
              </a:spcAft>
              <a:buClr>
                <a:srgbClr val="3F3F3F"/>
              </a:buClr>
              <a:buSzPts val="1400"/>
              <a:buChar char="◦"/>
              <a:defRPr/>
            </a:lvl3pPr>
            <a:lvl4pPr indent="-317500" lvl="3" marL="1828800" algn="l">
              <a:lnSpc>
                <a:spcPct val="110000"/>
              </a:lnSpc>
              <a:spcBef>
                <a:spcPts val="400"/>
              </a:spcBef>
              <a:spcAft>
                <a:spcPts val="0"/>
              </a:spcAft>
              <a:buClr>
                <a:srgbClr val="3F3F3F"/>
              </a:buClr>
              <a:buSzPts val="1400"/>
              <a:buChar char="◦"/>
              <a:defRPr/>
            </a:lvl4pPr>
            <a:lvl5pPr indent="-317500" lvl="4" marL="2286000" algn="l">
              <a:lnSpc>
                <a:spcPct val="110000"/>
              </a:lnSpc>
              <a:spcBef>
                <a:spcPts val="400"/>
              </a:spcBef>
              <a:spcAft>
                <a:spcPts val="0"/>
              </a:spcAft>
              <a:buClr>
                <a:srgbClr val="3F3F3F"/>
              </a:buClr>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400"/>
              </a:spcAft>
              <a:buSzPts val="1400"/>
              <a:buChar char="◦"/>
              <a:defRPr/>
            </a:lvl9pPr>
          </a:lstStyle>
          <a:p/>
        </p:txBody>
      </p:sp>
      <p:sp>
        <p:nvSpPr>
          <p:cNvPr id="429" name="Google Shape;429;p71"/>
          <p:cNvSpPr txBox="1"/>
          <p:nvPr>
            <p:ph idx="10" type="dt"/>
          </p:nvPr>
        </p:nvSpPr>
        <p:spPr>
          <a:xfrm>
            <a:off x="8218425" y="6446840"/>
            <a:ext cx="2584851" cy="365125"/>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chemeClr val="lt1"/>
              </a:buClr>
              <a:buSzPts val="1100"/>
              <a:buFont typeface="Avenir"/>
              <a:buNone/>
              <a:defRPr/>
            </a:lvl1pPr>
            <a:lvl2pPr lvl="1" algn="l">
              <a:spcBef>
                <a:spcPts val="0"/>
              </a:spcBef>
              <a:spcAft>
                <a:spcPts val="0"/>
              </a:spcAft>
              <a:buClr>
                <a:schemeClr val="dk1"/>
              </a:buClr>
              <a:buSzPts val="1100"/>
              <a:buFont typeface="Avenir"/>
              <a:buNone/>
              <a:defRPr/>
            </a:lvl2pPr>
            <a:lvl3pPr lvl="2" algn="l">
              <a:spcBef>
                <a:spcPts val="0"/>
              </a:spcBef>
              <a:spcAft>
                <a:spcPts val="0"/>
              </a:spcAft>
              <a:buClr>
                <a:schemeClr val="dk1"/>
              </a:buClr>
              <a:buSzPts val="1100"/>
              <a:buFont typeface="Avenir"/>
              <a:buNone/>
              <a:defRPr/>
            </a:lvl3pPr>
            <a:lvl4pPr lvl="3" algn="l">
              <a:spcBef>
                <a:spcPts val="0"/>
              </a:spcBef>
              <a:spcAft>
                <a:spcPts val="0"/>
              </a:spcAft>
              <a:buClr>
                <a:schemeClr val="dk1"/>
              </a:buClr>
              <a:buSzPts val="1100"/>
              <a:buFont typeface="Avenir"/>
              <a:buNone/>
              <a:defRPr/>
            </a:lvl4pPr>
            <a:lvl5pPr lvl="4" algn="l">
              <a:spcBef>
                <a:spcPts val="0"/>
              </a:spcBef>
              <a:spcAft>
                <a:spcPts val="0"/>
              </a:spcAft>
              <a:buClr>
                <a:schemeClr val="dk1"/>
              </a:buClr>
              <a:buSzPts val="1100"/>
              <a:buFont typeface="Avenir"/>
              <a:buNone/>
              <a:defRPr/>
            </a:lvl5pPr>
            <a:lvl6pPr lvl="5" algn="l">
              <a:spcBef>
                <a:spcPts val="0"/>
              </a:spcBef>
              <a:spcAft>
                <a:spcPts val="0"/>
              </a:spcAft>
              <a:buClr>
                <a:schemeClr val="dk1"/>
              </a:buClr>
              <a:buSzPts val="1100"/>
              <a:buFont typeface="Avenir"/>
              <a:buNone/>
              <a:defRPr/>
            </a:lvl6pPr>
            <a:lvl7pPr lvl="6" algn="l">
              <a:spcBef>
                <a:spcPts val="0"/>
              </a:spcBef>
              <a:spcAft>
                <a:spcPts val="0"/>
              </a:spcAft>
              <a:buClr>
                <a:schemeClr val="dk1"/>
              </a:buClr>
              <a:buSzPts val="1100"/>
              <a:buFont typeface="Avenir"/>
              <a:buNone/>
              <a:defRPr/>
            </a:lvl7pPr>
            <a:lvl8pPr lvl="7" algn="l">
              <a:spcBef>
                <a:spcPts val="0"/>
              </a:spcBef>
              <a:spcAft>
                <a:spcPts val="0"/>
              </a:spcAft>
              <a:buClr>
                <a:schemeClr val="dk1"/>
              </a:buClr>
              <a:buSzPts val="1100"/>
              <a:buFont typeface="Avenir"/>
              <a:buNone/>
              <a:defRPr/>
            </a:lvl8pPr>
            <a:lvl9pPr lvl="8" algn="l">
              <a:spcBef>
                <a:spcPts val="0"/>
              </a:spcBef>
              <a:spcAft>
                <a:spcPts val="0"/>
              </a:spcAft>
              <a:buClr>
                <a:schemeClr val="dk1"/>
              </a:buClr>
              <a:buSzPts val="1100"/>
              <a:buFont typeface="Avenir"/>
              <a:buNone/>
              <a:defRPr/>
            </a:lvl9pPr>
          </a:lstStyle>
          <a:p/>
        </p:txBody>
      </p:sp>
      <p:sp>
        <p:nvSpPr>
          <p:cNvPr id="430" name="Google Shape;430;p71"/>
          <p:cNvSpPr txBox="1"/>
          <p:nvPr>
            <p:ph idx="11" type="ftr"/>
          </p:nvPr>
        </p:nvSpPr>
        <p:spPr>
          <a:xfrm>
            <a:off x="1097279" y="6446840"/>
            <a:ext cx="6818263" cy="365125"/>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chemeClr val="lt1"/>
              </a:buClr>
              <a:buSzPts val="1100"/>
              <a:buFont typeface="Avenir"/>
              <a:buNone/>
              <a:defRPr/>
            </a:lvl1pPr>
            <a:lvl2pPr lvl="1" algn="l">
              <a:spcBef>
                <a:spcPts val="0"/>
              </a:spcBef>
              <a:spcAft>
                <a:spcPts val="0"/>
              </a:spcAft>
              <a:buClr>
                <a:schemeClr val="dk1"/>
              </a:buClr>
              <a:buSzPts val="1100"/>
              <a:buFont typeface="Avenir"/>
              <a:buNone/>
              <a:defRPr/>
            </a:lvl2pPr>
            <a:lvl3pPr lvl="2" algn="l">
              <a:spcBef>
                <a:spcPts val="0"/>
              </a:spcBef>
              <a:spcAft>
                <a:spcPts val="0"/>
              </a:spcAft>
              <a:buClr>
                <a:schemeClr val="dk1"/>
              </a:buClr>
              <a:buSzPts val="1100"/>
              <a:buFont typeface="Avenir"/>
              <a:buNone/>
              <a:defRPr/>
            </a:lvl3pPr>
            <a:lvl4pPr lvl="3" algn="l">
              <a:spcBef>
                <a:spcPts val="0"/>
              </a:spcBef>
              <a:spcAft>
                <a:spcPts val="0"/>
              </a:spcAft>
              <a:buClr>
                <a:schemeClr val="dk1"/>
              </a:buClr>
              <a:buSzPts val="1100"/>
              <a:buFont typeface="Avenir"/>
              <a:buNone/>
              <a:defRPr/>
            </a:lvl4pPr>
            <a:lvl5pPr lvl="4" algn="l">
              <a:spcBef>
                <a:spcPts val="0"/>
              </a:spcBef>
              <a:spcAft>
                <a:spcPts val="0"/>
              </a:spcAft>
              <a:buClr>
                <a:schemeClr val="dk1"/>
              </a:buClr>
              <a:buSzPts val="1100"/>
              <a:buFont typeface="Avenir"/>
              <a:buNone/>
              <a:defRPr/>
            </a:lvl5pPr>
            <a:lvl6pPr lvl="5" algn="l">
              <a:spcBef>
                <a:spcPts val="0"/>
              </a:spcBef>
              <a:spcAft>
                <a:spcPts val="0"/>
              </a:spcAft>
              <a:buClr>
                <a:schemeClr val="dk1"/>
              </a:buClr>
              <a:buSzPts val="1100"/>
              <a:buFont typeface="Avenir"/>
              <a:buNone/>
              <a:defRPr/>
            </a:lvl6pPr>
            <a:lvl7pPr lvl="6" algn="l">
              <a:spcBef>
                <a:spcPts val="0"/>
              </a:spcBef>
              <a:spcAft>
                <a:spcPts val="0"/>
              </a:spcAft>
              <a:buClr>
                <a:schemeClr val="dk1"/>
              </a:buClr>
              <a:buSzPts val="1100"/>
              <a:buFont typeface="Avenir"/>
              <a:buNone/>
              <a:defRPr/>
            </a:lvl7pPr>
            <a:lvl8pPr lvl="7" algn="l">
              <a:spcBef>
                <a:spcPts val="0"/>
              </a:spcBef>
              <a:spcAft>
                <a:spcPts val="0"/>
              </a:spcAft>
              <a:buClr>
                <a:schemeClr val="dk1"/>
              </a:buClr>
              <a:buSzPts val="1100"/>
              <a:buFont typeface="Avenir"/>
              <a:buNone/>
              <a:defRPr/>
            </a:lvl8pPr>
            <a:lvl9pPr lvl="8" algn="l">
              <a:spcBef>
                <a:spcPts val="0"/>
              </a:spcBef>
              <a:spcAft>
                <a:spcPts val="0"/>
              </a:spcAft>
              <a:buClr>
                <a:schemeClr val="dk1"/>
              </a:buClr>
              <a:buSzPts val="1100"/>
              <a:buFont typeface="Avenir"/>
              <a:buNone/>
              <a:defRPr/>
            </a:lvl9pPr>
          </a:lstStyle>
          <a:p/>
        </p:txBody>
      </p:sp>
      <p:sp>
        <p:nvSpPr>
          <p:cNvPr id="431" name="Google Shape;431;p71"/>
          <p:cNvSpPr txBox="1"/>
          <p:nvPr>
            <p:ph idx="12" type="sldNum"/>
          </p:nvPr>
        </p:nvSpPr>
        <p:spPr>
          <a:xfrm>
            <a:off x="10993581" y="6446840"/>
            <a:ext cx="780011" cy="365125"/>
          </a:xfrm>
          <a:prstGeom prst="rect">
            <a:avLst/>
          </a:prstGeom>
          <a:noFill/>
          <a:ln>
            <a:noFill/>
          </a:ln>
        </p:spPr>
        <p:txBody>
          <a:bodyPr anchorCtr="0" anchor="t" bIns="34275" lIns="68575" spcFirstLastPara="1" rIns="68575" wrap="square" tIns="34275">
            <a:noAutofit/>
          </a:bodyPr>
          <a:lstStyle>
            <a:lvl1pPr indent="0" lvl="0"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1pPr>
            <a:lvl2pPr indent="0" lvl="1"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2pPr>
            <a:lvl3pPr indent="0" lvl="2"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3pPr>
            <a:lvl4pPr indent="0" lvl="3"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4pPr>
            <a:lvl5pPr indent="0" lvl="4"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5pPr>
            <a:lvl6pPr indent="0" lvl="5"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6pPr>
            <a:lvl7pPr indent="0" lvl="6"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7pPr>
            <a:lvl8pPr indent="0" lvl="7"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8pPr>
            <a:lvl9pPr indent="0" lvl="8" mar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2" name="Shape 52"/>
        <p:cNvGrpSpPr/>
        <p:nvPr/>
      </p:nvGrpSpPr>
      <p:grpSpPr>
        <a:xfrm>
          <a:off x="0" y="0"/>
          <a:ext cx="0" cy="0"/>
          <a:chOff x="0" y="0"/>
          <a:chExt cx="0" cy="0"/>
        </a:xfrm>
      </p:grpSpPr>
      <p:sp>
        <p:nvSpPr>
          <p:cNvPr id="53" name="Google Shape;53;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9" name="Shape 59"/>
        <p:cNvGrpSpPr/>
        <p:nvPr/>
      </p:nvGrpSpPr>
      <p:grpSpPr>
        <a:xfrm>
          <a:off x="0" y="0"/>
          <a:ext cx="0" cy="0"/>
          <a:chOff x="0" y="0"/>
          <a:chExt cx="0" cy="0"/>
        </a:xfrm>
      </p:grpSpPr>
      <p:sp>
        <p:nvSpPr>
          <p:cNvPr id="60" name="Google Shape;60;p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2" name="Google Shape;62;p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4" name="Google Shape;64;p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 name="Google Shape;65;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8" name="Shape 68"/>
        <p:cNvGrpSpPr/>
        <p:nvPr/>
      </p:nvGrpSpPr>
      <p:grpSpPr>
        <a:xfrm>
          <a:off x="0" y="0"/>
          <a:ext cx="0" cy="0"/>
          <a:chOff x="0" y="0"/>
          <a:chExt cx="0" cy="0"/>
        </a:xfrm>
      </p:grpSpPr>
      <p:sp>
        <p:nvSpPr>
          <p:cNvPr id="69" name="Google Shape;69;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3.xml"/><Relationship Id="rId20" Type="http://schemas.openxmlformats.org/officeDocument/2006/relationships/slideLayout" Target="../slideLayouts/slideLayout33.xml"/><Relationship Id="rId42" Type="http://schemas.openxmlformats.org/officeDocument/2006/relationships/slideLayout" Target="../slideLayouts/slideLayout55.xml"/><Relationship Id="rId41" Type="http://schemas.openxmlformats.org/officeDocument/2006/relationships/slideLayout" Target="../slideLayouts/slideLayout54.xml"/><Relationship Id="rId22" Type="http://schemas.openxmlformats.org/officeDocument/2006/relationships/slideLayout" Target="../slideLayouts/slideLayout35.xml"/><Relationship Id="rId44" Type="http://schemas.openxmlformats.org/officeDocument/2006/relationships/slideLayout" Target="../slideLayouts/slideLayout57.xml"/><Relationship Id="rId21" Type="http://schemas.openxmlformats.org/officeDocument/2006/relationships/slideLayout" Target="../slideLayouts/slideLayout34.xml"/><Relationship Id="rId43" Type="http://schemas.openxmlformats.org/officeDocument/2006/relationships/slideLayout" Target="../slideLayouts/slideLayout56.xml"/><Relationship Id="rId24" Type="http://schemas.openxmlformats.org/officeDocument/2006/relationships/slideLayout" Target="../slideLayouts/slideLayout37.xml"/><Relationship Id="rId46" Type="http://schemas.openxmlformats.org/officeDocument/2006/relationships/slideLayout" Target="../slideLayouts/slideLayout59.xml"/><Relationship Id="rId23" Type="http://schemas.openxmlformats.org/officeDocument/2006/relationships/slideLayout" Target="../slideLayouts/slideLayout36.xml"/><Relationship Id="rId45" Type="http://schemas.openxmlformats.org/officeDocument/2006/relationships/slideLayout" Target="../slideLayouts/slideLayout58.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26" Type="http://schemas.openxmlformats.org/officeDocument/2006/relationships/slideLayout" Target="../slideLayouts/slideLayout39.xml"/><Relationship Id="rId25" Type="http://schemas.openxmlformats.org/officeDocument/2006/relationships/slideLayout" Target="../slideLayouts/slideLayout38.xml"/><Relationship Id="rId47" Type="http://schemas.openxmlformats.org/officeDocument/2006/relationships/theme" Target="../theme/theme1.xml"/><Relationship Id="rId28" Type="http://schemas.openxmlformats.org/officeDocument/2006/relationships/slideLayout" Target="../slideLayouts/slideLayout41.xml"/><Relationship Id="rId27" Type="http://schemas.openxmlformats.org/officeDocument/2006/relationships/slideLayout" Target="../slideLayouts/slideLayout40.xml"/><Relationship Id="rId5" Type="http://schemas.openxmlformats.org/officeDocument/2006/relationships/slideLayout" Target="../slideLayouts/slideLayout18.xml"/><Relationship Id="rId6" Type="http://schemas.openxmlformats.org/officeDocument/2006/relationships/slideLayout" Target="../slideLayouts/slideLayout19.xml"/><Relationship Id="rId29" Type="http://schemas.openxmlformats.org/officeDocument/2006/relationships/slideLayout" Target="../slideLayouts/slideLayout42.xml"/><Relationship Id="rId7" Type="http://schemas.openxmlformats.org/officeDocument/2006/relationships/slideLayout" Target="../slideLayouts/slideLayout20.xml"/><Relationship Id="rId8" Type="http://schemas.openxmlformats.org/officeDocument/2006/relationships/slideLayout" Target="../slideLayouts/slideLayout21.xml"/><Relationship Id="rId31" Type="http://schemas.openxmlformats.org/officeDocument/2006/relationships/slideLayout" Target="../slideLayouts/slideLayout44.xml"/><Relationship Id="rId30" Type="http://schemas.openxmlformats.org/officeDocument/2006/relationships/slideLayout" Target="../slideLayouts/slideLayout43.xml"/><Relationship Id="rId11" Type="http://schemas.openxmlformats.org/officeDocument/2006/relationships/slideLayout" Target="../slideLayouts/slideLayout24.xml"/><Relationship Id="rId33" Type="http://schemas.openxmlformats.org/officeDocument/2006/relationships/slideLayout" Target="../slideLayouts/slideLayout46.xml"/><Relationship Id="rId10" Type="http://schemas.openxmlformats.org/officeDocument/2006/relationships/slideLayout" Target="../slideLayouts/slideLayout23.xml"/><Relationship Id="rId32" Type="http://schemas.openxmlformats.org/officeDocument/2006/relationships/slideLayout" Target="../slideLayouts/slideLayout45.xml"/><Relationship Id="rId13" Type="http://schemas.openxmlformats.org/officeDocument/2006/relationships/slideLayout" Target="../slideLayouts/slideLayout26.xml"/><Relationship Id="rId35" Type="http://schemas.openxmlformats.org/officeDocument/2006/relationships/slideLayout" Target="../slideLayouts/slideLayout48.xml"/><Relationship Id="rId12" Type="http://schemas.openxmlformats.org/officeDocument/2006/relationships/slideLayout" Target="../slideLayouts/slideLayout25.xml"/><Relationship Id="rId34" Type="http://schemas.openxmlformats.org/officeDocument/2006/relationships/slideLayout" Target="../slideLayouts/slideLayout47.xml"/><Relationship Id="rId15" Type="http://schemas.openxmlformats.org/officeDocument/2006/relationships/slideLayout" Target="../slideLayouts/slideLayout28.xml"/><Relationship Id="rId37" Type="http://schemas.openxmlformats.org/officeDocument/2006/relationships/slideLayout" Target="../slideLayouts/slideLayout50.xml"/><Relationship Id="rId14" Type="http://schemas.openxmlformats.org/officeDocument/2006/relationships/slideLayout" Target="../slideLayouts/slideLayout27.xml"/><Relationship Id="rId36" Type="http://schemas.openxmlformats.org/officeDocument/2006/relationships/slideLayout" Target="../slideLayouts/slideLayout49.xml"/><Relationship Id="rId17" Type="http://schemas.openxmlformats.org/officeDocument/2006/relationships/slideLayout" Target="../slideLayouts/slideLayout30.xml"/><Relationship Id="rId39" Type="http://schemas.openxmlformats.org/officeDocument/2006/relationships/slideLayout" Target="../slideLayouts/slideLayout52.xml"/><Relationship Id="rId16" Type="http://schemas.openxmlformats.org/officeDocument/2006/relationships/slideLayout" Target="../slideLayouts/slideLayout29.xml"/><Relationship Id="rId38" Type="http://schemas.openxmlformats.org/officeDocument/2006/relationships/slideLayout" Target="../slideLayouts/slideLayout51.xml"/><Relationship Id="rId19" Type="http://schemas.openxmlformats.org/officeDocument/2006/relationships/slideLayout" Target="../slideLayouts/slideLayout32.xml"/><Relationship Id="rId18"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9" Type="http://schemas.openxmlformats.org/officeDocument/2006/relationships/slideLayout" Target="../slideLayouts/slideLayout68.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1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7E5"/>
        </a:solidFill>
      </p:bgPr>
    </p:bg>
    <p:spTree>
      <p:nvGrpSpPr>
        <p:cNvPr id="99" name="Shape 99"/>
        <p:cNvGrpSpPr/>
        <p:nvPr/>
      </p:nvGrpSpPr>
      <p:grpSpPr>
        <a:xfrm>
          <a:off x="0" y="0"/>
          <a:ext cx="0" cy="0"/>
          <a:chOff x="0" y="0"/>
          <a:chExt cx="0" cy="0"/>
        </a:xfrm>
      </p:grpSpPr>
      <p:sp>
        <p:nvSpPr>
          <p:cNvPr id="100" name="Google Shape;100;p15"/>
          <p:cNvSpPr/>
          <p:nvPr/>
        </p:nvSpPr>
        <p:spPr>
          <a:xfrm>
            <a:off x="0" y="0"/>
            <a:ext cx="12192001" cy="6858001"/>
          </a:xfrm>
          <a:custGeom>
            <a:rect b="b" l="l" r="r" t="t"/>
            <a:pathLst>
              <a:path extrusionOk="0" h="21600" w="21600">
                <a:moveTo>
                  <a:pt x="0" y="0"/>
                </a:moveTo>
                <a:lnTo>
                  <a:pt x="21600" y="0"/>
                </a:lnTo>
                <a:lnTo>
                  <a:pt x="21600" y="21600"/>
                </a:lnTo>
                <a:lnTo>
                  <a:pt x="0" y="21600"/>
                </a:lnTo>
                <a:close/>
                <a:moveTo>
                  <a:pt x="360" y="480"/>
                </a:moveTo>
                <a:lnTo>
                  <a:pt x="360" y="21120"/>
                </a:lnTo>
                <a:lnTo>
                  <a:pt x="21240" y="21120"/>
                </a:lnTo>
                <a:lnTo>
                  <a:pt x="21240" y="480"/>
                </a:lnTo>
                <a:close/>
              </a:path>
            </a:pathLst>
          </a:custGeom>
          <a:solidFill>
            <a:srgbClr val="FFFFFF"/>
          </a:solidFill>
          <a:ln>
            <a:noFill/>
          </a:ln>
        </p:spPr>
        <p:txBody>
          <a:bodyPr anchorCtr="0" anchor="ctr" bIns="45700" lIns="45700" spcFirstLastPara="1" rIns="45700"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01" name="Google Shape;101;p15"/>
          <p:cNvSpPr txBox="1"/>
          <p:nvPr>
            <p:ph idx="1" type="body"/>
          </p:nvPr>
        </p:nvSpPr>
        <p:spPr>
          <a:xfrm>
            <a:off x="914400" y="1600200"/>
            <a:ext cx="10363200" cy="4572000"/>
          </a:xfrm>
          <a:prstGeom prst="rect">
            <a:avLst/>
          </a:prstGeom>
          <a:noFill/>
          <a:ln>
            <a:noFill/>
          </a:ln>
        </p:spPr>
        <p:txBody>
          <a:bodyPr anchorCtr="0" anchor="t" bIns="45700" lIns="45700" spcFirstLastPara="1" rIns="45700" wrap="square" tIns="45700">
            <a:normAutofit/>
          </a:bodyPr>
          <a:lstStyle>
            <a:lvl1pPr indent="-355600" lvl="0" marL="457200" marR="0" rtl="0" algn="l">
              <a:lnSpc>
                <a:spcPct val="100000"/>
              </a:lnSpc>
              <a:spcBef>
                <a:spcPts val="1200"/>
              </a:spcBef>
              <a:spcAft>
                <a:spcPts val="0"/>
              </a:spcAft>
              <a:buClr>
                <a:srgbClr val="635C5B"/>
              </a:buClr>
              <a:buSzPts val="2000"/>
              <a:buFont typeface="Arial"/>
              <a:buChar char="•"/>
              <a:defRPr b="0" i="0" sz="2000" u="none" cap="none" strike="noStrike">
                <a:solidFill>
                  <a:srgbClr val="635C5B"/>
                </a:solidFill>
                <a:latin typeface="Gill Sans"/>
                <a:ea typeface="Gill Sans"/>
                <a:cs typeface="Gill Sans"/>
                <a:sym typeface="Gill Sans"/>
              </a:defRPr>
            </a:lvl1pPr>
            <a:lvl2pPr indent="-355600" lvl="1" marL="914400" marR="0" rtl="0" algn="l">
              <a:lnSpc>
                <a:spcPct val="100000"/>
              </a:lnSpc>
              <a:spcBef>
                <a:spcPts val="1200"/>
              </a:spcBef>
              <a:spcAft>
                <a:spcPts val="0"/>
              </a:spcAft>
              <a:buClr>
                <a:srgbClr val="635C5B"/>
              </a:buClr>
              <a:buSzPts val="2000"/>
              <a:buFont typeface="Arial"/>
              <a:buChar char="–"/>
              <a:defRPr b="0" i="0" sz="2000" u="none" cap="none" strike="noStrike">
                <a:solidFill>
                  <a:srgbClr val="635C5B"/>
                </a:solidFill>
                <a:latin typeface="Gill Sans"/>
                <a:ea typeface="Gill Sans"/>
                <a:cs typeface="Gill Sans"/>
                <a:sym typeface="Gill Sans"/>
              </a:defRPr>
            </a:lvl2pPr>
            <a:lvl3pPr indent="-355600" lvl="2" marL="1371600" marR="0" rtl="0" algn="l">
              <a:lnSpc>
                <a:spcPct val="100000"/>
              </a:lnSpc>
              <a:spcBef>
                <a:spcPts val="1200"/>
              </a:spcBef>
              <a:spcAft>
                <a:spcPts val="0"/>
              </a:spcAft>
              <a:buClr>
                <a:srgbClr val="635C5B"/>
              </a:buClr>
              <a:buSzPts val="2000"/>
              <a:buFont typeface="Arial"/>
              <a:buChar char="•"/>
              <a:defRPr b="0" i="0" sz="2000" u="none" cap="none" strike="noStrike">
                <a:solidFill>
                  <a:srgbClr val="635C5B"/>
                </a:solidFill>
                <a:latin typeface="Gill Sans"/>
                <a:ea typeface="Gill Sans"/>
                <a:cs typeface="Gill Sans"/>
                <a:sym typeface="Gill Sans"/>
              </a:defRPr>
            </a:lvl3pPr>
            <a:lvl4pPr indent="-355600" lvl="3" marL="1828800" marR="0" rtl="0" algn="l">
              <a:lnSpc>
                <a:spcPct val="100000"/>
              </a:lnSpc>
              <a:spcBef>
                <a:spcPts val="1200"/>
              </a:spcBef>
              <a:spcAft>
                <a:spcPts val="0"/>
              </a:spcAft>
              <a:buClr>
                <a:srgbClr val="635C5B"/>
              </a:buClr>
              <a:buSzPts val="2000"/>
              <a:buFont typeface="Arial"/>
              <a:buChar char="–"/>
              <a:defRPr b="0" i="0" sz="2000" u="none" cap="none" strike="noStrike">
                <a:solidFill>
                  <a:srgbClr val="635C5B"/>
                </a:solidFill>
                <a:latin typeface="Gill Sans"/>
                <a:ea typeface="Gill Sans"/>
                <a:cs typeface="Gill Sans"/>
                <a:sym typeface="Gill Sans"/>
              </a:defRPr>
            </a:lvl4pPr>
            <a:lvl5pPr indent="-355600" lvl="4" marL="2286000" marR="0" rtl="0" algn="l">
              <a:lnSpc>
                <a:spcPct val="100000"/>
              </a:lnSpc>
              <a:spcBef>
                <a:spcPts val="1200"/>
              </a:spcBef>
              <a:spcAft>
                <a:spcPts val="0"/>
              </a:spcAft>
              <a:buClr>
                <a:srgbClr val="635C5B"/>
              </a:buClr>
              <a:buSzPts val="2000"/>
              <a:buFont typeface="Arial"/>
              <a:buChar char="»"/>
              <a:defRPr b="0" i="0" sz="2000" u="none" cap="none" strike="noStrike">
                <a:solidFill>
                  <a:srgbClr val="635C5B"/>
                </a:solidFill>
                <a:latin typeface="Gill Sans"/>
                <a:ea typeface="Gill Sans"/>
                <a:cs typeface="Gill Sans"/>
                <a:sym typeface="Gill Sans"/>
              </a:defRPr>
            </a:lvl5pPr>
            <a:lvl6pPr indent="-355600" lvl="5" marL="2743200" marR="0" rtl="0" algn="l">
              <a:lnSpc>
                <a:spcPct val="100000"/>
              </a:lnSpc>
              <a:spcBef>
                <a:spcPts val="1200"/>
              </a:spcBef>
              <a:spcAft>
                <a:spcPts val="0"/>
              </a:spcAft>
              <a:buClr>
                <a:srgbClr val="635C5B"/>
              </a:buClr>
              <a:buSzPts val="2000"/>
              <a:buFont typeface="Arial"/>
              <a:buChar char="•"/>
              <a:defRPr b="0" i="0" sz="2000" u="none" cap="none" strike="noStrike">
                <a:solidFill>
                  <a:srgbClr val="635C5B"/>
                </a:solidFill>
                <a:latin typeface="Gill Sans"/>
                <a:ea typeface="Gill Sans"/>
                <a:cs typeface="Gill Sans"/>
                <a:sym typeface="Gill Sans"/>
              </a:defRPr>
            </a:lvl6pPr>
            <a:lvl7pPr indent="-355600" lvl="6" marL="3200400" marR="0" rtl="0" algn="l">
              <a:lnSpc>
                <a:spcPct val="100000"/>
              </a:lnSpc>
              <a:spcBef>
                <a:spcPts val="1200"/>
              </a:spcBef>
              <a:spcAft>
                <a:spcPts val="0"/>
              </a:spcAft>
              <a:buClr>
                <a:srgbClr val="635C5B"/>
              </a:buClr>
              <a:buSzPts val="2000"/>
              <a:buFont typeface="Arial"/>
              <a:buChar char="•"/>
              <a:defRPr b="0" i="0" sz="2000" u="none" cap="none" strike="noStrike">
                <a:solidFill>
                  <a:srgbClr val="635C5B"/>
                </a:solidFill>
                <a:latin typeface="Gill Sans"/>
                <a:ea typeface="Gill Sans"/>
                <a:cs typeface="Gill Sans"/>
                <a:sym typeface="Gill Sans"/>
              </a:defRPr>
            </a:lvl7pPr>
            <a:lvl8pPr indent="-355600" lvl="7" marL="3657600" marR="0" rtl="0" algn="l">
              <a:lnSpc>
                <a:spcPct val="100000"/>
              </a:lnSpc>
              <a:spcBef>
                <a:spcPts val="1200"/>
              </a:spcBef>
              <a:spcAft>
                <a:spcPts val="0"/>
              </a:spcAft>
              <a:buClr>
                <a:srgbClr val="635C5B"/>
              </a:buClr>
              <a:buSzPts val="2000"/>
              <a:buFont typeface="Arial"/>
              <a:buChar char="•"/>
              <a:defRPr b="0" i="0" sz="2000" u="none" cap="none" strike="noStrike">
                <a:solidFill>
                  <a:srgbClr val="635C5B"/>
                </a:solidFill>
                <a:latin typeface="Gill Sans"/>
                <a:ea typeface="Gill Sans"/>
                <a:cs typeface="Gill Sans"/>
                <a:sym typeface="Gill Sans"/>
              </a:defRPr>
            </a:lvl8pPr>
            <a:lvl9pPr indent="-355600" lvl="8" marL="4114800" marR="0" rtl="0" algn="l">
              <a:lnSpc>
                <a:spcPct val="100000"/>
              </a:lnSpc>
              <a:spcBef>
                <a:spcPts val="1200"/>
              </a:spcBef>
              <a:spcAft>
                <a:spcPts val="0"/>
              </a:spcAft>
              <a:buClr>
                <a:srgbClr val="635C5B"/>
              </a:buClr>
              <a:buSzPts val="2000"/>
              <a:buFont typeface="Arial"/>
              <a:buChar char="•"/>
              <a:defRPr b="0" i="0" sz="2000" u="none" cap="none" strike="noStrike">
                <a:solidFill>
                  <a:srgbClr val="635C5B"/>
                </a:solidFill>
                <a:latin typeface="Gill Sans"/>
                <a:ea typeface="Gill Sans"/>
                <a:cs typeface="Gill Sans"/>
                <a:sym typeface="Gill Sans"/>
              </a:defRPr>
            </a:lvl9pPr>
          </a:lstStyle>
          <a:p/>
        </p:txBody>
      </p:sp>
      <p:sp>
        <p:nvSpPr>
          <p:cNvPr id="102" name="Google Shape;102;p15"/>
          <p:cNvSpPr txBox="1"/>
          <p:nvPr>
            <p:ph type="title"/>
          </p:nvPr>
        </p:nvSpPr>
        <p:spPr>
          <a:xfrm>
            <a:off x="914805" y="457200"/>
            <a:ext cx="10363204" cy="914400"/>
          </a:xfrm>
          <a:prstGeom prst="rect">
            <a:avLst/>
          </a:prstGeom>
          <a:noFill/>
          <a:ln>
            <a:noFill/>
          </a:ln>
        </p:spPr>
        <p:txBody>
          <a:bodyPr anchorCtr="0" anchor="b" bIns="45700" lIns="45700" spcFirstLastPara="1" rIns="45700" wrap="square" tIns="45700">
            <a:normAutofit/>
          </a:bodyPr>
          <a:lstStyle>
            <a:lvl1pPr lvl="0" marR="0" rtl="0" algn="l">
              <a:lnSpc>
                <a:spcPct val="100000"/>
              </a:lnSpc>
              <a:spcBef>
                <a:spcPts val="0"/>
              </a:spcBef>
              <a:spcAft>
                <a:spcPts val="0"/>
              </a:spcAft>
              <a:buClr>
                <a:schemeClr val="accent2"/>
              </a:buClr>
              <a:buSzPts val="2800"/>
              <a:buFont typeface="Gill Sans"/>
              <a:buNone/>
              <a:defRPr b="0" i="0" sz="2800" u="none" cap="none" strike="noStrike">
                <a:solidFill>
                  <a:schemeClr val="accent2"/>
                </a:solidFill>
                <a:latin typeface="Gill Sans"/>
                <a:ea typeface="Gill Sans"/>
                <a:cs typeface="Gill Sans"/>
                <a:sym typeface="Gill Sans"/>
              </a:defRPr>
            </a:lvl1pPr>
            <a:lvl2pPr lvl="1" marR="0" rtl="0" algn="l">
              <a:lnSpc>
                <a:spcPct val="100000"/>
              </a:lnSpc>
              <a:spcBef>
                <a:spcPts val="0"/>
              </a:spcBef>
              <a:spcAft>
                <a:spcPts val="0"/>
              </a:spcAft>
              <a:buClr>
                <a:schemeClr val="accent2"/>
              </a:buClr>
              <a:buSzPts val="2800"/>
              <a:buFont typeface="Gill Sans"/>
              <a:buNone/>
              <a:defRPr b="0" i="0" sz="2800" u="none" cap="none" strike="noStrike">
                <a:solidFill>
                  <a:schemeClr val="accent2"/>
                </a:solidFill>
                <a:latin typeface="Gill Sans"/>
                <a:ea typeface="Gill Sans"/>
                <a:cs typeface="Gill Sans"/>
                <a:sym typeface="Gill Sans"/>
              </a:defRPr>
            </a:lvl2pPr>
            <a:lvl3pPr lvl="2" marR="0" rtl="0" algn="l">
              <a:lnSpc>
                <a:spcPct val="100000"/>
              </a:lnSpc>
              <a:spcBef>
                <a:spcPts val="0"/>
              </a:spcBef>
              <a:spcAft>
                <a:spcPts val="0"/>
              </a:spcAft>
              <a:buClr>
                <a:schemeClr val="accent2"/>
              </a:buClr>
              <a:buSzPts val="2800"/>
              <a:buFont typeface="Gill Sans"/>
              <a:buNone/>
              <a:defRPr b="0" i="0" sz="2800" u="none" cap="none" strike="noStrike">
                <a:solidFill>
                  <a:schemeClr val="accent2"/>
                </a:solidFill>
                <a:latin typeface="Gill Sans"/>
                <a:ea typeface="Gill Sans"/>
                <a:cs typeface="Gill Sans"/>
                <a:sym typeface="Gill Sans"/>
              </a:defRPr>
            </a:lvl3pPr>
            <a:lvl4pPr lvl="3" marR="0" rtl="0" algn="l">
              <a:lnSpc>
                <a:spcPct val="100000"/>
              </a:lnSpc>
              <a:spcBef>
                <a:spcPts val="0"/>
              </a:spcBef>
              <a:spcAft>
                <a:spcPts val="0"/>
              </a:spcAft>
              <a:buClr>
                <a:schemeClr val="accent2"/>
              </a:buClr>
              <a:buSzPts val="2800"/>
              <a:buFont typeface="Gill Sans"/>
              <a:buNone/>
              <a:defRPr b="0" i="0" sz="2800" u="none" cap="none" strike="noStrike">
                <a:solidFill>
                  <a:schemeClr val="accent2"/>
                </a:solidFill>
                <a:latin typeface="Gill Sans"/>
                <a:ea typeface="Gill Sans"/>
                <a:cs typeface="Gill Sans"/>
                <a:sym typeface="Gill Sans"/>
              </a:defRPr>
            </a:lvl4pPr>
            <a:lvl5pPr lvl="4" marR="0" rtl="0" algn="l">
              <a:lnSpc>
                <a:spcPct val="100000"/>
              </a:lnSpc>
              <a:spcBef>
                <a:spcPts val="0"/>
              </a:spcBef>
              <a:spcAft>
                <a:spcPts val="0"/>
              </a:spcAft>
              <a:buClr>
                <a:schemeClr val="accent2"/>
              </a:buClr>
              <a:buSzPts val="2800"/>
              <a:buFont typeface="Gill Sans"/>
              <a:buNone/>
              <a:defRPr b="0" i="0" sz="2800" u="none" cap="none" strike="noStrike">
                <a:solidFill>
                  <a:schemeClr val="accent2"/>
                </a:solidFill>
                <a:latin typeface="Gill Sans"/>
                <a:ea typeface="Gill Sans"/>
                <a:cs typeface="Gill Sans"/>
                <a:sym typeface="Gill Sans"/>
              </a:defRPr>
            </a:lvl5pPr>
            <a:lvl6pPr lvl="5" marR="0" rtl="0" algn="l">
              <a:lnSpc>
                <a:spcPct val="100000"/>
              </a:lnSpc>
              <a:spcBef>
                <a:spcPts val="0"/>
              </a:spcBef>
              <a:spcAft>
                <a:spcPts val="0"/>
              </a:spcAft>
              <a:buClr>
                <a:schemeClr val="accent2"/>
              </a:buClr>
              <a:buSzPts val="2800"/>
              <a:buFont typeface="Gill Sans"/>
              <a:buNone/>
              <a:defRPr b="0" i="0" sz="2800" u="none" cap="none" strike="noStrike">
                <a:solidFill>
                  <a:schemeClr val="accent2"/>
                </a:solidFill>
                <a:latin typeface="Gill Sans"/>
                <a:ea typeface="Gill Sans"/>
                <a:cs typeface="Gill Sans"/>
                <a:sym typeface="Gill Sans"/>
              </a:defRPr>
            </a:lvl6pPr>
            <a:lvl7pPr lvl="6" marR="0" rtl="0" algn="l">
              <a:lnSpc>
                <a:spcPct val="100000"/>
              </a:lnSpc>
              <a:spcBef>
                <a:spcPts val="0"/>
              </a:spcBef>
              <a:spcAft>
                <a:spcPts val="0"/>
              </a:spcAft>
              <a:buClr>
                <a:schemeClr val="accent2"/>
              </a:buClr>
              <a:buSzPts val="2800"/>
              <a:buFont typeface="Gill Sans"/>
              <a:buNone/>
              <a:defRPr b="0" i="0" sz="2800" u="none" cap="none" strike="noStrike">
                <a:solidFill>
                  <a:schemeClr val="accent2"/>
                </a:solidFill>
                <a:latin typeface="Gill Sans"/>
                <a:ea typeface="Gill Sans"/>
                <a:cs typeface="Gill Sans"/>
                <a:sym typeface="Gill Sans"/>
              </a:defRPr>
            </a:lvl7pPr>
            <a:lvl8pPr lvl="7" marR="0" rtl="0" algn="l">
              <a:lnSpc>
                <a:spcPct val="100000"/>
              </a:lnSpc>
              <a:spcBef>
                <a:spcPts val="0"/>
              </a:spcBef>
              <a:spcAft>
                <a:spcPts val="0"/>
              </a:spcAft>
              <a:buClr>
                <a:schemeClr val="accent2"/>
              </a:buClr>
              <a:buSzPts val="2800"/>
              <a:buFont typeface="Gill Sans"/>
              <a:buNone/>
              <a:defRPr b="0" i="0" sz="2800" u="none" cap="none" strike="noStrike">
                <a:solidFill>
                  <a:schemeClr val="accent2"/>
                </a:solidFill>
                <a:latin typeface="Gill Sans"/>
                <a:ea typeface="Gill Sans"/>
                <a:cs typeface="Gill Sans"/>
                <a:sym typeface="Gill Sans"/>
              </a:defRPr>
            </a:lvl8pPr>
            <a:lvl9pPr lvl="8" marR="0" rtl="0" algn="l">
              <a:lnSpc>
                <a:spcPct val="100000"/>
              </a:lnSpc>
              <a:spcBef>
                <a:spcPts val="0"/>
              </a:spcBef>
              <a:spcAft>
                <a:spcPts val="0"/>
              </a:spcAft>
              <a:buClr>
                <a:schemeClr val="accent2"/>
              </a:buClr>
              <a:buSzPts val="2800"/>
              <a:buFont typeface="Gill Sans"/>
              <a:buNone/>
              <a:defRPr b="0" i="0" sz="2800" u="none" cap="none" strike="noStrike">
                <a:solidFill>
                  <a:schemeClr val="accent2"/>
                </a:solidFill>
                <a:latin typeface="Gill Sans"/>
                <a:ea typeface="Gill Sans"/>
                <a:cs typeface="Gill Sans"/>
                <a:sym typeface="Gill Sans"/>
              </a:defRPr>
            </a:lvl9pPr>
          </a:lstStyle>
          <a:p/>
        </p:txBody>
      </p:sp>
      <p:sp>
        <p:nvSpPr>
          <p:cNvPr id="103" name="Google Shape;103;p15"/>
          <p:cNvSpPr txBox="1"/>
          <p:nvPr>
            <p:ph idx="12" type="sldNum"/>
          </p:nvPr>
        </p:nvSpPr>
        <p:spPr>
          <a:xfrm>
            <a:off x="11799907" y="6523100"/>
            <a:ext cx="188894" cy="180337"/>
          </a:xfrm>
          <a:prstGeom prst="rect">
            <a:avLst/>
          </a:prstGeom>
          <a:noFill/>
          <a:ln>
            <a:noFill/>
          </a:ln>
        </p:spPr>
        <p:txBody>
          <a:bodyPr anchorCtr="0" anchor="ctr" bIns="45700" lIns="45700" spcFirstLastPara="1" rIns="45700" wrap="square" tIns="45700">
            <a:spAutoFit/>
          </a:bodyPr>
          <a:lstStyle>
            <a:lvl1pPr indent="0" lvl="0" marL="0" marR="0" rtl="0" algn="r">
              <a:spcBef>
                <a:spcPts val="0"/>
              </a:spcBef>
              <a:buNone/>
              <a:defRPr b="0" i="0" sz="600" u="none" cap="none" strike="noStrike">
                <a:solidFill>
                  <a:schemeClr val="accent3"/>
                </a:solidFill>
                <a:latin typeface="Gill Sans"/>
                <a:ea typeface="Gill Sans"/>
                <a:cs typeface="Gill Sans"/>
                <a:sym typeface="Gill Sans"/>
              </a:defRPr>
            </a:lvl1pPr>
            <a:lvl2pPr indent="0" lvl="1" marL="0" marR="0" rtl="0" algn="r">
              <a:spcBef>
                <a:spcPts val="0"/>
              </a:spcBef>
              <a:buNone/>
              <a:defRPr b="0" i="0" sz="600" u="none" cap="none" strike="noStrike">
                <a:solidFill>
                  <a:schemeClr val="accent3"/>
                </a:solidFill>
                <a:latin typeface="Gill Sans"/>
                <a:ea typeface="Gill Sans"/>
                <a:cs typeface="Gill Sans"/>
                <a:sym typeface="Gill Sans"/>
              </a:defRPr>
            </a:lvl2pPr>
            <a:lvl3pPr indent="0" lvl="2" marL="0" marR="0" rtl="0" algn="r">
              <a:spcBef>
                <a:spcPts val="0"/>
              </a:spcBef>
              <a:buNone/>
              <a:defRPr b="0" i="0" sz="600" u="none" cap="none" strike="noStrike">
                <a:solidFill>
                  <a:schemeClr val="accent3"/>
                </a:solidFill>
                <a:latin typeface="Gill Sans"/>
                <a:ea typeface="Gill Sans"/>
                <a:cs typeface="Gill Sans"/>
                <a:sym typeface="Gill Sans"/>
              </a:defRPr>
            </a:lvl3pPr>
            <a:lvl4pPr indent="0" lvl="3" marL="0" marR="0" rtl="0" algn="r">
              <a:spcBef>
                <a:spcPts val="0"/>
              </a:spcBef>
              <a:buNone/>
              <a:defRPr b="0" i="0" sz="600" u="none" cap="none" strike="noStrike">
                <a:solidFill>
                  <a:schemeClr val="accent3"/>
                </a:solidFill>
                <a:latin typeface="Gill Sans"/>
                <a:ea typeface="Gill Sans"/>
                <a:cs typeface="Gill Sans"/>
                <a:sym typeface="Gill Sans"/>
              </a:defRPr>
            </a:lvl4pPr>
            <a:lvl5pPr indent="0" lvl="4" marL="0" marR="0" rtl="0" algn="r">
              <a:spcBef>
                <a:spcPts val="0"/>
              </a:spcBef>
              <a:buNone/>
              <a:defRPr b="0" i="0" sz="600" u="none" cap="none" strike="noStrike">
                <a:solidFill>
                  <a:schemeClr val="accent3"/>
                </a:solidFill>
                <a:latin typeface="Gill Sans"/>
                <a:ea typeface="Gill Sans"/>
                <a:cs typeface="Gill Sans"/>
                <a:sym typeface="Gill Sans"/>
              </a:defRPr>
            </a:lvl5pPr>
            <a:lvl6pPr indent="0" lvl="5" marL="0" marR="0" rtl="0" algn="r">
              <a:spcBef>
                <a:spcPts val="0"/>
              </a:spcBef>
              <a:buNone/>
              <a:defRPr b="0" i="0" sz="600" u="none" cap="none" strike="noStrike">
                <a:solidFill>
                  <a:schemeClr val="accent3"/>
                </a:solidFill>
                <a:latin typeface="Gill Sans"/>
                <a:ea typeface="Gill Sans"/>
                <a:cs typeface="Gill Sans"/>
                <a:sym typeface="Gill Sans"/>
              </a:defRPr>
            </a:lvl6pPr>
            <a:lvl7pPr indent="0" lvl="6" marL="0" marR="0" rtl="0" algn="r">
              <a:spcBef>
                <a:spcPts val="0"/>
              </a:spcBef>
              <a:buNone/>
              <a:defRPr b="0" i="0" sz="600" u="none" cap="none" strike="noStrike">
                <a:solidFill>
                  <a:schemeClr val="accent3"/>
                </a:solidFill>
                <a:latin typeface="Gill Sans"/>
                <a:ea typeface="Gill Sans"/>
                <a:cs typeface="Gill Sans"/>
                <a:sym typeface="Gill Sans"/>
              </a:defRPr>
            </a:lvl7pPr>
            <a:lvl8pPr indent="0" lvl="7" marL="0" marR="0" rtl="0" algn="r">
              <a:spcBef>
                <a:spcPts val="0"/>
              </a:spcBef>
              <a:buNone/>
              <a:defRPr b="0" i="0" sz="600" u="none" cap="none" strike="noStrike">
                <a:solidFill>
                  <a:schemeClr val="accent3"/>
                </a:solidFill>
                <a:latin typeface="Gill Sans"/>
                <a:ea typeface="Gill Sans"/>
                <a:cs typeface="Gill Sans"/>
                <a:sym typeface="Gill Sans"/>
              </a:defRPr>
            </a:lvl8pPr>
            <a:lvl9pPr indent="0" lvl="8" marL="0" marR="0" rtl="0" algn="r">
              <a:spcBef>
                <a:spcPts val="0"/>
              </a:spcBef>
              <a:buNone/>
              <a:defRPr b="0" i="0" sz="600" u="none" cap="none" strike="noStrike">
                <a:solidFill>
                  <a:schemeClr val="accent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8" name="Shape 358"/>
        <p:cNvGrpSpPr/>
        <p:nvPr/>
      </p:nvGrpSpPr>
      <p:grpSpPr>
        <a:xfrm>
          <a:off x="0" y="0"/>
          <a:ext cx="0" cy="0"/>
          <a:chOff x="0" y="0"/>
          <a:chExt cx="0" cy="0"/>
        </a:xfrm>
      </p:grpSpPr>
      <p:sp>
        <p:nvSpPr>
          <p:cNvPr id="359" name="Google Shape;359;p62"/>
          <p:cNvSpPr/>
          <p:nvPr/>
        </p:nvSpPr>
        <p:spPr>
          <a:xfrm>
            <a:off x="3178" y="6400800"/>
            <a:ext cx="12188825" cy="457200"/>
          </a:xfrm>
          <a:prstGeom prst="rect">
            <a:avLst/>
          </a:prstGeom>
          <a:solidFill>
            <a:srgbClr val="002F6C"/>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60" name="Google Shape;360;p62"/>
          <p:cNvSpPr txBox="1"/>
          <p:nvPr>
            <p:ph type="title"/>
          </p:nvPr>
        </p:nvSpPr>
        <p:spPr>
          <a:xfrm>
            <a:off x="1097280" y="286606"/>
            <a:ext cx="10058400" cy="1450757"/>
          </a:xfrm>
          <a:prstGeom prst="rect">
            <a:avLst/>
          </a:prstGeom>
          <a:noFill/>
          <a:ln>
            <a:noFill/>
          </a:ln>
        </p:spPr>
        <p:txBody>
          <a:bodyPr anchorCtr="0" anchor="b" bIns="34275" lIns="68575" spcFirstLastPara="1" rIns="68575" wrap="square" tIns="34275">
            <a:normAutofit/>
          </a:bodyPr>
          <a:lstStyle>
            <a:lvl1pPr lvl="0" marR="0" rtl="0" algn="l">
              <a:lnSpc>
                <a:spcPct val="90000"/>
              </a:lnSpc>
              <a:spcBef>
                <a:spcPts val="0"/>
              </a:spcBef>
              <a:spcAft>
                <a:spcPts val="0"/>
              </a:spcAft>
              <a:buClr>
                <a:srgbClr val="3F3F3F"/>
              </a:buClr>
              <a:buSzPts val="3500"/>
              <a:buFont typeface="Avenir"/>
              <a:buNone/>
              <a:defRPr b="0" i="0" sz="3500" u="none" cap="none" strike="noStrike">
                <a:solidFill>
                  <a:srgbClr val="3F3F3F"/>
                </a:solidFill>
                <a:latin typeface="Avenir"/>
                <a:ea typeface="Avenir"/>
                <a:cs typeface="Avenir"/>
                <a:sym typeface="Avenir"/>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61" name="Google Shape;361;p62"/>
          <p:cNvSpPr txBox="1"/>
          <p:nvPr>
            <p:ph idx="1" type="body"/>
          </p:nvPr>
        </p:nvSpPr>
        <p:spPr>
          <a:xfrm>
            <a:off x="1097280" y="2108203"/>
            <a:ext cx="10058400" cy="3760891"/>
          </a:xfrm>
          <a:prstGeom prst="rect">
            <a:avLst/>
          </a:prstGeom>
          <a:noFill/>
          <a:ln>
            <a:noFill/>
          </a:ln>
        </p:spPr>
        <p:txBody>
          <a:bodyPr anchorCtr="0" anchor="t" bIns="34275" lIns="0" spcFirstLastPara="1" rIns="0" wrap="square" tIns="34275">
            <a:normAutofit/>
          </a:bodyPr>
          <a:lstStyle>
            <a:lvl1pPr indent="-323850" lvl="0" marL="457200" marR="0" rtl="0" algn="l">
              <a:lnSpc>
                <a:spcPct val="110000"/>
              </a:lnSpc>
              <a:spcBef>
                <a:spcPts val="900"/>
              </a:spcBef>
              <a:spcAft>
                <a:spcPts val="0"/>
              </a:spcAft>
              <a:buClr>
                <a:schemeClr val="accent1"/>
              </a:buClr>
              <a:buSzPts val="1500"/>
              <a:buFont typeface="Calibri"/>
              <a:buChar char=" "/>
              <a:defRPr b="0" i="0" sz="1500" u="none" cap="none" strike="noStrike">
                <a:solidFill>
                  <a:srgbClr val="3F3F3F"/>
                </a:solidFill>
                <a:latin typeface="Avenir"/>
                <a:ea typeface="Avenir"/>
                <a:cs typeface="Avenir"/>
                <a:sym typeface="Avenir"/>
              </a:defRPr>
            </a:lvl1pPr>
            <a:lvl2pPr indent="-317500" lvl="1" marL="914400" marR="0" rtl="0" algn="l">
              <a:lnSpc>
                <a:spcPct val="110000"/>
              </a:lnSpc>
              <a:spcBef>
                <a:spcPts val="200"/>
              </a:spcBef>
              <a:spcAft>
                <a:spcPts val="0"/>
              </a:spcAft>
              <a:buClr>
                <a:srgbClr val="3F3F3F"/>
              </a:buClr>
              <a:buSzPts val="1400"/>
              <a:buFont typeface="Calibri"/>
              <a:buChar char="◦"/>
              <a:defRPr b="0" i="0" sz="1400" u="none" cap="none" strike="noStrike">
                <a:solidFill>
                  <a:srgbClr val="3F3F3F"/>
                </a:solidFill>
                <a:latin typeface="Avenir"/>
                <a:ea typeface="Avenir"/>
                <a:cs typeface="Avenir"/>
                <a:sym typeface="Avenir"/>
              </a:defRPr>
            </a:lvl2pPr>
            <a:lvl3pPr indent="-298450" lvl="2" marL="1371600" marR="0" rtl="0" algn="l">
              <a:lnSpc>
                <a:spcPct val="110000"/>
              </a:lnSpc>
              <a:spcBef>
                <a:spcPts val="300"/>
              </a:spcBef>
              <a:spcAft>
                <a:spcPts val="0"/>
              </a:spcAft>
              <a:buClr>
                <a:srgbClr val="3F3F3F"/>
              </a:buClr>
              <a:buSzPts val="1100"/>
              <a:buFont typeface="Calibri"/>
              <a:buChar char="◦"/>
              <a:defRPr b="0" i="0" sz="1100" u="none" cap="none" strike="noStrike">
                <a:solidFill>
                  <a:srgbClr val="3F3F3F"/>
                </a:solidFill>
                <a:latin typeface="Avenir"/>
                <a:ea typeface="Avenir"/>
                <a:cs typeface="Avenir"/>
                <a:sym typeface="Avenir"/>
              </a:defRPr>
            </a:lvl3pPr>
            <a:lvl4pPr indent="-298450" lvl="3" marL="1828800" marR="0" rtl="0" algn="l">
              <a:lnSpc>
                <a:spcPct val="110000"/>
              </a:lnSpc>
              <a:spcBef>
                <a:spcPts val="300"/>
              </a:spcBef>
              <a:spcAft>
                <a:spcPts val="0"/>
              </a:spcAft>
              <a:buClr>
                <a:srgbClr val="3F3F3F"/>
              </a:buClr>
              <a:buSzPts val="1100"/>
              <a:buFont typeface="Calibri"/>
              <a:buChar char="◦"/>
              <a:defRPr b="0" i="0" sz="1100" u="none" cap="none" strike="noStrike">
                <a:solidFill>
                  <a:srgbClr val="3F3F3F"/>
                </a:solidFill>
                <a:latin typeface="Avenir"/>
                <a:ea typeface="Avenir"/>
                <a:cs typeface="Avenir"/>
                <a:sym typeface="Avenir"/>
              </a:defRPr>
            </a:lvl4pPr>
            <a:lvl5pPr indent="-298450" lvl="4" marL="2286000" marR="0" rtl="0" algn="l">
              <a:lnSpc>
                <a:spcPct val="110000"/>
              </a:lnSpc>
              <a:spcBef>
                <a:spcPts val="300"/>
              </a:spcBef>
              <a:spcAft>
                <a:spcPts val="0"/>
              </a:spcAft>
              <a:buClr>
                <a:srgbClr val="3F3F3F"/>
              </a:buClr>
              <a:buSzPts val="1100"/>
              <a:buFont typeface="Calibri"/>
              <a:buChar char="◦"/>
              <a:defRPr b="0" i="0" sz="1100" u="none" cap="none" strike="noStrike">
                <a:solidFill>
                  <a:srgbClr val="3F3F3F"/>
                </a:solidFill>
                <a:latin typeface="Avenir"/>
                <a:ea typeface="Avenir"/>
                <a:cs typeface="Avenir"/>
                <a:sym typeface="Avenir"/>
              </a:defRPr>
            </a:lvl5pPr>
            <a:lvl6pPr indent="-298450" lvl="5" marL="2743200" marR="0" rtl="0" algn="l">
              <a:lnSpc>
                <a:spcPct val="90000"/>
              </a:lnSpc>
              <a:spcBef>
                <a:spcPts val="300"/>
              </a:spcBef>
              <a:spcAft>
                <a:spcPts val="0"/>
              </a:spcAft>
              <a:buClr>
                <a:schemeClr val="accent1"/>
              </a:buClr>
              <a:buSzPts val="1100"/>
              <a:buFont typeface="Calibri"/>
              <a:buChar char="◦"/>
              <a:defRPr b="0" i="0" sz="1100" u="none" cap="none" strike="noStrike">
                <a:solidFill>
                  <a:srgbClr val="3F3F3F"/>
                </a:solidFill>
                <a:latin typeface="Avenir"/>
                <a:ea typeface="Avenir"/>
                <a:cs typeface="Avenir"/>
                <a:sym typeface="Avenir"/>
              </a:defRPr>
            </a:lvl6pPr>
            <a:lvl7pPr indent="-298450" lvl="6" marL="3200400" marR="0" rtl="0" algn="l">
              <a:lnSpc>
                <a:spcPct val="90000"/>
              </a:lnSpc>
              <a:spcBef>
                <a:spcPts val="300"/>
              </a:spcBef>
              <a:spcAft>
                <a:spcPts val="0"/>
              </a:spcAft>
              <a:buClr>
                <a:schemeClr val="accent1"/>
              </a:buClr>
              <a:buSzPts val="1100"/>
              <a:buFont typeface="Calibri"/>
              <a:buChar char="◦"/>
              <a:defRPr b="0" i="0" sz="1100" u="none" cap="none" strike="noStrike">
                <a:solidFill>
                  <a:srgbClr val="3F3F3F"/>
                </a:solidFill>
                <a:latin typeface="Avenir"/>
                <a:ea typeface="Avenir"/>
                <a:cs typeface="Avenir"/>
                <a:sym typeface="Avenir"/>
              </a:defRPr>
            </a:lvl7pPr>
            <a:lvl8pPr indent="-298450" lvl="7" marL="3657600" marR="0" rtl="0" algn="l">
              <a:lnSpc>
                <a:spcPct val="90000"/>
              </a:lnSpc>
              <a:spcBef>
                <a:spcPts val="300"/>
              </a:spcBef>
              <a:spcAft>
                <a:spcPts val="0"/>
              </a:spcAft>
              <a:buClr>
                <a:schemeClr val="accent1"/>
              </a:buClr>
              <a:buSzPts val="1100"/>
              <a:buFont typeface="Calibri"/>
              <a:buChar char="◦"/>
              <a:defRPr b="0" i="0" sz="1100" u="none" cap="none" strike="noStrike">
                <a:solidFill>
                  <a:srgbClr val="3F3F3F"/>
                </a:solidFill>
                <a:latin typeface="Avenir"/>
                <a:ea typeface="Avenir"/>
                <a:cs typeface="Avenir"/>
                <a:sym typeface="Avenir"/>
              </a:defRPr>
            </a:lvl8pPr>
            <a:lvl9pPr indent="-298450" lvl="8" marL="4114800" marR="0" rtl="0" algn="l">
              <a:lnSpc>
                <a:spcPct val="90000"/>
              </a:lnSpc>
              <a:spcBef>
                <a:spcPts val="300"/>
              </a:spcBef>
              <a:spcAft>
                <a:spcPts val="300"/>
              </a:spcAft>
              <a:buClr>
                <a:schemeClr val="accent1"/>
              </a:buClr>
              <a:buSzPts val="1100"/>
              <a:buFont typeface="Calibri"/>
              <a:buChar char="◦"/>
              <a:defRPr b="0" i="0" sz="1100" u="none" cap="none" strike="noStrike">
                <a:solidFill>
                  <a:srgbClr val="3F3F3F"/>
                </a:solidFill>
                <a:latin typeface="Avenir"/>
                <a:ea typeface="Avenir"/>
                <a:cs typeface="Avenir"/>
                <a:sym typeface="Avenir"/>
              </a:defRPr>
            </a:lvl9pPr>
          </a:lstStyle>
          <a:p/>
        </p:txBody>
      </p:sp>
      <p:sp>
        <p:nvSpPr>
          <p:cNvPr id="362" name="Google Shape;362;p62"/>
          <p:cNvSpPr txBox="1"/>
          <p:nvPr>
            <p:ph idx="10" type="dt"/>
          </p:nvPr>
        </p:nvSpPr>
        <p:spPr>
          <a:xfrm>
            <a:off x="7772948" y="6435972"/>
            <a:ext cx="2584851" cy="365125"/>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Clr>
                <a:schemeClr val="lt1"/>
              </a:buClr>
              <a:buSzPts val="1100"/>
              <a:buFont typeface="Avenir"/>
              <a:buNone/>
              <a:defRPr b="0" i="0" sz="1867" u="none" cap="none" strike="noStrike">
                <a:solidFill>
                  <a:schemeClr val="lt1"/>
                </a:solidFill>
                <a:latin typeface="Avenir"/>
                <a:ea typeface="Avenir"/>
                <a:cs typeface="Avenir"/>
                <a:sym typeface="Avenir"/>
              </a:defRPr>
            </a:lvl1pPr>
            <a:lvl2pPr lvl="1" marR="0" rtl="0" algn="l">
              <a:spcBef>
                <a:spcPts val="0"/>
              </a:spcBef>
              <a:spcAft>
                <a:spcPts val="0"/>
              </a:spcAft>
              <a:buClr>
                <a:schemeClr val="dk1"/>
              </a:buClr>
              <a:buSzPts val="1100"/>
              <a:buFont typeface="Avenir"/>
              <a:buNone/>
              <a:defRPr b="0" i="0" sz="1867" u="none" cap="none" strike="noStrike">
                <a:solidFill>
                  <a:schemeClr val="dk1"/>
                </a:solidFill>
                <a:latin typeface="Avenir"/>
                <a:ea typeface="Avenir"/>
                <a:cs typeface="Avenir"/>
                <a:sym typeface="Avenir"/>
              </a:defRPr>
            </a:lvl2pPr>
            <a:lvl3pPr lvl="2" marR="0" rtl="0" algn="l">
              <a:spcBef>
                <a:spcPts val="0"/>
              </a:spcBef>
              <a:spcAft>
                <a:spcPts val="0"/>
              </a:spcAft>
              <a:buClr>
                <a:schemeClr val="dk1"/>
              </a:buClr>
              <a:buSzPts val="1100"/>
              <a:buFont typeface="Avenir"/>
              <a:buNone/>
              <a:defRPr b="0" i="0" sz="1867" u="none" cap="none" strike="noStrike">
                <a:solidFill>
                  <a:schemeClr val="dk1"/>
                </a:solidFill>
                <a:latin typeface="Avenir"/>
                <a:ea typeface="Avenir"/>
                <a:cs typeface="Avenir"/>
                <a:sym typeface="Avenir"/>
              </a:defRPr>
            </a:lvl3pPr>
            <a:lvl4pPr lvl="3" marR="0" rtl="0" algn="l">
              <a:spcBef>
                <a:spcPts val="0"/>
              </a:spcBef>
              <a:spcAft>
                <a:spcPts val="0"/>
              </a:spcAft>
              <a:buClr>
                <a:schemeClr val="dk1"/>
              </a:buClr>
              <a:buSzPts val="1100"/>
              <a:buFont typeface="Avenir"/>
              <a:buNone/>
              <a:defRPr b="0" i="0" sz="1867" u="none" cap="none" strike="noStrike">
                <a:solidFill>
                  <a:schemeClr val="dk1"/>
                </a:solidFill>
                <a:latin typeface="Avenir"/>
                <a:ea typeface="Avenir"/>
                <a:cs typeface="Avenir"/>
                <a:sym typeface="Avenir"/>
              </a:defRPr>
            </a:lvl4pPr>
            <a:lvl5pPr lvl="4" marR="0" rtl="0" algn="l">
              <a:spcBef>
                <a:spcPts val="0"/>
              </a:spcBef>
              <a:spcAft>
                <a:spcPts val="0"/>
              </a:spcAft>
              <a:buClr>
                <a:schemeClr val="dk1"/>
              </a:buClr>
              <a:buSzPts val="1100"/>
              <a:buFont typeface="Avenir"/>
              <a:buNone/>
              <a:defRPr b="0" i="0" sz="1867" u="none" cap="none" strike="noStrike">
                <a:solidFill>
                  <a:schemeClr val="dk1"/>
                </a:solidFill>
                <a:latin typeface="Avenir"/>
                <a:ea typeface="Avenir"/>
                <a:cs typeface="Avenir"/>
                <a:sym typeface="Avenir"/>
              </a:defRPr>
            </a:lvl5pPr>
            <a:lvl6pPr lvl="5" marR="0" rtl="0" algn="l">
              <a:spcBef>
                <a:spcPts val="0"/>
              </a:spcBef>
              <a:spcAft>
                <a:spcPts val="0"/>
              </a:spcAft>
              <a:buClr>
                <a:schemeClr val="dk1"/>
              </a:buClr>
              <a:buSzPts val="1100"/>
              <a:buFont typeface="Avenir"/>
              <a:buNone/>
              <a:defRPr b="0" i="0" sz="1867" u="none" cap="none" strike="noStrike">
                <a:solidFill>
                  <a:schemeClr val="dk1"/>
                </a:solidFill>
                <a:latin typeface="Avenir"/>
                <a:ea typeface="Avenir"/>
                <a:cs typeface="Avenir"/>
                <a:sym typeface="Avenir"/>
              </a:defRPr>
            </a:lvl6pPr>
            <a:lvl7pPr lvl="6" marR="0" rtl="0" algn="l">
              <a:spcBef>
                <a:spcPts val="0"/>
              </a:spcBef>
              <a:spcAft>
                <a:spcPts val="0"/>
              </a:spcAft>
              <a:buClr>
                <a:schemeClr val="dk1"/>
              </a:buClr>
              <a:buSzPts val="1100"/>
              <a:buFont typeface="Avenir"/>
              <a:buNone/>
              <a:defRPr b="0" i="0" sz="1867" u="none" cap="none" strike="noStrike">
                <a:solidFill>
                  <a:schemeClr val="dk1"/>
                </a:solidFill>
                <a:latin typeface="Avenir"/>
                <a:ea typeface="Avenir"/>
                <a:cs typeface="Avenir"/>
                <a:sym typeface="Avenir"/>
              </a:defRPr>
            </a:lvl7pPr>
            <a:lvl8pPr lvl="7" marR="0" rtl="0" algn="l">
              <a:spcBef>
                <a:spcPts val="0"/>
              </a:spcBef>
              <a:spcAft>
                <a:spcPts val="0"/>
              </a:spcAft>
              <a:buClr>
                <a:schemeClr val="dk1"/>
              </a:buClr>
              <a:buSzPts val="1100"/>
              <a:buFont typeface="Avenir"/>
              <a:buNone/>
              <a:defRPr b="0" i="0" sz="1867" u="none" cap="none" strike="noStrike">
                <a:solidFill>
                  <a:schemeClr val="dk1"/>
                </a:solidFill>
                <a:latin typeface="Avenir"/>
                <a:ea typeface="Avenir"/>
                <a:cs typeface="Avenir"/>
                <a:sym typeface="Avenir"/>
              </a:defRPr>
            </a:lvl8pPr>
            <a:lvl9pPr lvl="8" marR="0" rtl="0" algn="l">
              <a:spcBef>
                <a:spcPts val="0"/>
              </a:spcBef>
              <a:spcAft>
                <a:spcPts val="0"/>
              </a:spcAft>
              <a:buClr>
                <a:schemeClr val="dk1"/>
              </a:buClr>
              <a:buSzPts val="1100"/>
              <a:buFont typeface="Avenir"/>
              <a:buNone/>
              <a:defRPr b="0" i="0" sz="1867" u="none" cap="none" strike="noStrike">
                <a:solidFill>
                  <a:schemeClr val="dk1"/>
                </a:solidFill>
                <a:latin typeface="Avenir"/>
                <a:ea typeface="Avenir"/>
                <a:cs typeface="Avenir"/>
                <a:sym typeface="Avenir"/>
              </a:defRPr>
            </a:lvl9pPr>
          </a:lstStyle>
          <a:p/>
        </p:txBody>
      </p:sp>
      <p:sp>
        <p:nvSpPr>
          <p:cNvPr id="363" name="Google Shape;363;p62"/>
          <p:cNvSpPr txBox="1"/>
          <p:nvPr>
            <p:ph idx="11" type="ftr"/>
          </p:nvPr>
        </p:nvSpPr>
        <p:spPr>
          <a:xfrm>
            <a:off x="651802" y="6435972"/>
            <a:ext cx="6818263" cy="365125"/>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Clr>
                <a:schemeClr val="lt1"/>
              </a:buClr>
              <a:buSzPts val="1100"/>
              <a:buFont typeface="Avenir"/>
              <a:buNone/>
              <a:defRPr b="0" i="0" sz="1867" u="none" cap="none" strike="noStrike">
                <a:solidFill>
                  <a:schemeClr val="lt1"/>
                </a:solidFill>
                <a:latin typeface="Avenir"/>
                <a:ea typeface="Avenir"/>
                <a:cs typeface="Avenir"/>
                <a:sym typeface="Avenir"/>
              </a:defRPr>
            </a:lvl1pPr>
            <a:lvl2pPr lvl="1" marR="0" rtl="0" algn="l">
              <a:spcBef>
                <a:spcPts val="0"/>
              </a:spcBef>
              <a:spcAft>
                <a:spcPts val="0"/>
              </a:spcAft>
              <a:buClr>
                <a:schemeClr val="dk1"/>
              </a:buClr>
              <a:buSzPts val="1100"/>
              <a:buFont typeface="Avenir"/>
              <a:buNone/>
              <a:defRPr b="0" i="0" sz="1867" u="none" cap="none" strike="noStrike">
                <a:solidFill>
                  <a:schemeClr val="dk1"/>
                </a:solidFill>
                <a:latin typeface="Avenir"/>
                <a:ea typeface="Avenir"/>
                <a:cs typeface="Avenir"/>
                <a:sym typeface="Avenir"/>
              </a:defRPr>
            </a:lvl2pPr>
            <a:lvl3pPr lvl="2" marR="0" rtl="0" algn="l">
              <a:spcBef>
                <a:spcPts val="0"/>
              </a:spcBef>
              <a:spcAft>
                <a:spcPts val="0"/>
              </a:spcAft>
              <a:buClr>
                <a:schemeClr val="dk1"/>
              </a:buClr>
              <a:buSzPts val="1100"/>
              <a:buFont typeface="Avenir"/>
              <a:buNone/>
              <a:defRPr b="0" i="0" sz="1867" u="none" cap="none" strike="noStrike">
                <a:solidFill>
                  <a:schemeClr val="dk1"/>
                </a:solidFill>
                <a:latin typeface="Avenir"/>
                <a:ea typeface="Avenir"/>
                <a:cs typeface="Avenir"/>
                <a:sym typeface="Avenir"/>
              </a:defRPr>
            </a:lvl3pPr>
            <a:lvl4pPr lvl="3" marR="0" rtl="0" algn="l">
              <a:spcBef>
                <a:spcPts val="0"/>
              </a:spcBef>
              <a:spcAft>
                <a:spcPts val="0"/>
              </a:spcAft>
              <a:buClr>
                <a:schemeClr val="dk1"/>
              </a:buClr>
              <a:buSzPts val="1100"/>
              <a:buFont typeface="Avenir"/>
              <a:buNone/>
              <a:defRPr b="0" i="0" sz="1867" u="none" cap="none" strike="noStrike">
                <a:solidFill>
                  <a:schemeClr val="dk1"/>
                </a:solidFill>
                <a:latin typeface="Avenir"/>
                <a:ea typeface="Avenir"/>
                <a:cs typeface="Avenir"/>
                <a:sym typeface="Avenir"/>
              </a:defRPr>
            </a:lvl4pPr>
            <a:lvl5pPr lvl="4" marR="0" rtl="0" algn="l">
              <a:spcBef>
                <a:spcPts val="0"/>
              </a:spcBef>
              <a:spcAft>
                <a:spcPts val="0"/>
              </a:spcAft>
              <a:buClr>
                <a:schemeClr val="dk1"/>
              </a:buClr>
              <a:buSzPts val="1100"/>
              <a:buFont typeface="Avenir"/>
              <a:buNone/>
              <a:defRPr b="0" i="0" sz="1867" u="none" cap="none" strike="noStrike">
                <a:solidFill>
                  <a:schemeClr val="dk1"/>
                </a:solidFill>
                <a:latin typeface="Avenir"/>
                <a:ea typeface="Avenir"/>
                <a:cs typeface="Avenir"/>
                <a:sym typeface="Avenir"/>
              </a:defRPr>
            </a:lvl5pPr>
            <a:lvl6pPr lvl="5" marR="0" rtl="0" algn="l">
              <a:spcBef>
                <a:spcPts val="0"/>
              </a:spcBef>
              <a:spcAft>
                <a:spcPts val="0"/>
              </a:spcAft>
              <a:buClr>
                <a:schemeClr val="dk1"/>
              </a:buClr>
              <a:buSzPts val="1100"/>
              <a:buFont typeface="Avenir"/>
              <a:buNone/>
              <a:defRPr b="0" i="0" sz="1867" u="none" cap="none" strike="noStrike">
                <a:solidFill>
                  <a:schemeClr val="dk1"/>
                </a:solidFill>
                <a:latin typeface="Avenir"/>
                <a:ea typeface="Avenir"/>
                <a:cs typeface="Avenir"/>
                <a:sym typeface="Avenir"/>
              </a:defRPr>
            </a:lvl6pPr>
            <a:lvl7pPr lvl="6" marR="0" rtl="0" algn="l">
              <a:spcBef>
                <a:spcPts val="0"/>
              </a:spcBef>
              <a:spcAft>
                <a:spcPts val="0"/>
              </a:spcAft>
              <a:buClr>
                <a:schemeClr val="dk1"/>
              </a:buClr>
              <a:buSzPts val="1100"/>
              <a:buFont typeface="Avenir"/>
              <a:buNone/>
              <a:defRPr b="0" i="0" sz="1867" u="none" cap="none" strike="noStrike">
                <a:solidFill>
                  <a:schemeClr val="dk1"/>
                </a:solidFill>
                <a:latin typeface="Avenir"/>
                <a:ea typeface="Avenir"/>
                <a:cs typeface="Avenir"/>
                <a:sym typeface="Avenir"/>
              </a:defRPr>
            </a:lvl7pPr>
            <a:lvl8pPr lvl="7" marR="0" rtl="0" algn="l">
              <a:spcBef>
                <a:spcPts val="0"/>
              </a:spcBef>
              <a:spcAft>
                <a:spcPts val="0"/>
              </a:spcAft>
              <a:buClr>
                <a:schemeClr val="dk1"/>
              </a:buClr>
              <a:buSzPts val="1100"/>
              <a:buFont typeface="Avenir"/>
              <a:buNone/>
              <a:defRPr b="0" i="0" sz="1867" u="none" cap="none" strike="noStrike">
                <a:solidFill>
                  <a:schemeClr val="dk1"/>
                </a:solidFill>
                <a:latin typeface="Avenir"/>
                <a:ea typeface="Avenir"/>
                <a:cs typeface="Avenir"/>
                <a:sym typeface="Avenir"/>
              </a:defRPr>
            </a:lvl8pPr>
            <a:lvl9pPr lvl="8" marR="0" rtl="0" algn="l">
              <a:spcBef>
                <a:spcPts val="0"/>
              </a:spcBef>
              <a:spcAft>
                <a:spcPts val="0"/>
              </a:spcAft>
              <a:buClr>
                <a:schemeClr val="dk1"/>
              </a:buClr>
              <a:buSzPts val="1100"/>
              <a:buFont typeface="Avenir"/>
              <a:buNone/>
              <a:defRPr b="0" i="0" sz="1867" u="none" cap="none" strike="noStrike">
                <a:solidFill>
                  <a:schemeClr val="dk1"/>
                </a:solidFill>
                <a:latin typeface="Avenir"/>
                <a:ea typeface="Avenir"/>
                <a:cs typeface="Avenir"/>
                <a:sym typeface="Avenir"/>
              </a:defRPr>
            </a:lvl9pPr>
          </a:lstStyle>
          <a:p/>
        </p:txBody>
      </p:sp>
      <p:sp>
        <p:nvSpPr>
          <p:cNvPr id="364" name="Google Shape;364;p62"/>
          <p:cNvSpPr txBox="1"/>
          <p:nvPr>
            <p:ph idx="12" type="sldNum"/>
          </p:nvPr>
        </p:nvSpPr>
        <p:spPr>
          <a:xfrm>
            <a:off x="10548104" y="6435972"/>
            <a:ext cx="780011" cy="365125"/>
          </a:xfrm>
          <a:prstGeom prst="rect">
            <a:avLst/>
          </a:prstGeom>
          <a:noFill/>
          <a:ln>
            <a:noFill/>
          </a:ln>
        </p:spPr>
        <p:txBody>
          <a:bodyPr anchorCtr="0" anchor="t" bIns="34275" lIns="68575" spcFirstLastPara="1" rIns="68575" wrap="square" tIns="34275">
            <a:noAutofit/>
          </a:bodyPr>
          <a:lstStyle>
            <a:lvl1pPr indent="0" lvl="0" marL="0" marR="0" rt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1pPr>
            <a:lvl2pPr indent="0" lvl="1" marL="0" marR="0" rt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2pPr>
            <a:lvl3pPr indent="0" lvl="2" marL="0" marR="0" rt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3pPr>
            <a:lvl4pPr indent="0" lvl="3" marL="0" marR="0" rt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4pPr>
            <a:lvl5pPr indent="0" lvl="4" marL="0" marR="0" rt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5pPr>
            <a:lvl6pPr indent="0" lvl="5" marL="0" marR="0" rt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6pPr>
            <a:lvl7pPr indent="0" lvl="6" marL="0" marR="0" rt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7pPr>
            <a:lvl8pPr indent="0" lvl="7" marL="0" marR="0" rt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8pPr>
            <a:lvl9pPr indent="0" lvl="8" marL="0" marR="0" rtl="0" algn="l">
              <a:spcBef>
                <a:spcPts val="0"/>
              </a:spcBef>
              <a:buClr>
                <a:schemeClr val="lt1"/>
              </a:buClr>
              <a:buSzPts val="1867"/>
              <a:buFont typeface="Avenir"/>
              <a:buNone/>
              <a:defRPr b="0" i="0" sz="1867" u="none" cap="none" strike="noStrike">
                <a:solidFill>
                  <a:schemeClr val="lt1"/>
                </a:solidFill>
                <a:latin typeface="Avenir"/>
                <a:ea typeface="Avenir"/>
                <a:cs typeface="Avenir"/>
                <a:sym typeface="Avenir"/>
              </a:defRPr>
            </a:lvl9pPr>
          </a:lstStyle>
          <a:p>
            <a:pPr indent="0" lvl="0" marL="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26.png"/><Relationship Id="rId4" Type="http://schemas.openxmlformats.org/officeDocument/2006/relationships/hyperlink" Target="http://istockphoto.com/"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3.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8.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hyperlink" Target="https://www.usaid.gov/sites/default/files/2023-04/205.pdf"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image" Target="../media/image15.png"/><Relationship Id="rId5"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72"/>
          <p:cNvSpPr txBox="1"/>
          <p:nvPr/>
        </p:nvSpPr>
        <p:spPr>
          <a:xfrm>
            <a:off x="801016" y="5179553"/>
            <a:ext cx="5065800" cy="1454400"/>
          </a:xfrm>
          <a:prstGeom prst="rect">
            <a:avLst/>
          </a:prstGeom>
          <a:noFill/>
          <a:ln>
            <a:noFill/>
          </a:ln>
        </p:spPr>
        <p:txBody>
          <a:bodyPr anchorCtr="0" anchor="t" bIns="121550" lIns="121550" spcFirstLastPara="1" rIns="121550" wrap="square" tIns="121550">
            <a:noAutofit/>
          </a:bodyPr>
          <a:lstStyle/>
          <a:p>
            <a:pPr indent="0" lvl="0" marL="0" marR="0" rtl="0" algn="l">
              <a:spcBef>
                <a:spcPts val="0"/>
              </a:spcBef>
              <a:spcAft>
                <a:spcPts val="0"/>
              </a:spcAft>
              <a:buNone/>
            </a:pPr>
            <a:r>
              <a:rPr b="0" i="0" lang="en-US" sz="2000" u="none" cap="none" strike="noStrike">
                <a:solidFill>
                  <a:srgbClr val="FFFFFF"/>
                </a:solidFill>
                <a:latin typeface="Arial"/>
                <a:ea typeface="Arial"/>
                <a:cs typeface="Arial"/>
                <a:sym typeface="Arial"/>
              </a:rPr>
              <a:t>Présentateur :</a:t>
            </a:r>
            <a:endParaRPr/>
          </a:p>
          <a:p>
            <a:pPr indent="0" lvl="0" marL="0" marR="0" rtl="0" algn="l">
              <a:spcBef>
                <a:spcPts val="0"/>
              </a:spcBef>
              <a:spcAft>
                <a:spcPts val="0"/>
              </a:spcAft>
              <a:buNone/>
            </a:pPr>
            <a:r>
              <a:rPr lang="en-US" sz="2000">
                <a:solidFill>
                  <a:srgbClr val="FFFFFF"/>
                </a:solidFill>
              </a:rPr>
              <a:t>Jackye Dreesen</a:t>
            </a:r>
            <a:r>
              <a:rPr b="0" i="0" lang="en-US" sz="2000" u="none" cap="none" strike="noStrike">
                <a:solidFill>
                  <a:srgbClr val="FFFFFF"/>
                </a:solidFill>
                <a:latin typeface="Arial"/>
                <a:ea typeface="Arial"/>
                <a:cs typeface="Arial"/>
                <a:sym typeface="Arial"/>
              </a:rPr>
              <a:t>, </a:t>
            </a:r>
            <a:r>
              <a:rPr lang="en-US" sz="2000">
                <a:solidFill>
                  <a:srgbClr val="FFFFFF"/>
                </a:solidFill>
              </a:rPr>
              <a:t>ASAP Capacity Advisor</a:t>
            </a:r>
            <a:endParaRPr/>
          </a:p>
          <a:p>
            <a:pPr indent="0" lvl="0" marL="0" marR="0" rtl="0" algn="l">
              <a:spcBef>
                <a:spcPts val="0"/>
              </a:spcBef>
              <a:spcAft>
                <a:spcPts val="0"/>
              </a:spcAft>
              <a:buNone/>
            </a:pPr>
            <a:r>
              <a:rPr b="0" i="0" lang="en-US" sz="2000" u="none" cap="none" strike="noStrike">
                <a:solidFill>
                  <a:srgbClr val="FFFFFF"/>
                </a:solidFill>
                <a:latin typeface="Arial"/>
                <a:ea typeface="Arial"/>
                <a:cs typeface="Arial"/>
                <a:sym typeface="Arial"/>
              </a:rPr>
              <a:t>Date : 26-28 juin 2024</a:t>
            </a:r>
            <a:endParaRPr b="0" i="0" sz="2000" u="none" cap="none" strike="noStrike">
              <a:solidFill>
                <a:srgbClr val="FFFFFF"/>
              </a:solidFill>
              <a:latin typeface="Arial"/>
              <a:ea typeface="Arial"/>
              <a:cs typeface="Arial"/>
              <a:sym typeface="Arial"/>
            </a:endParaRPr>
          </a:p>
        </p:txBody>
      </p:sp>
      <p:sp>
        <p:nvSpPr>
          <p:cNvPr id="437" name="Google Shape;437;p72"/>
          <p:cNvSpPr txBox="1"/>
          <p:nvPr>
            <p:ph idx="1" type="subTitle"/>
          </p:nvPr>
        </p:nvSpPr>
        <p:spPr>
          <a:xfrm>
            <a:off x="801026" y="1914275"/>
            <a:ext cx="9310800" cy="3498000"/>
          </a:xfrm>
          <a:prstGeom prst="rect">
            <a:avLst/>
          </a:prstGeom>
          <a:noFill/>
          <a:ln>
            <a:noFill/>
          </a:ln>
        </p:spPr>
        <p:txBody>
          <a:bodyPr anchorCtr="0" anchor="t" bIns="91175" lIns="91175" spcFirstLastPara="1" rIns="91175" wrap="square" tIns="91175">
            <a:noAutofit/>
          </a:bodyPr>
          <a:lstStyle/>
          <a:p>
            <a:pPr indent="0" lvl="0" marL="0" rtl="0" algn="l">
              <a:lnSpc>
                <a:spcPct val="100000"/>
              </a:lnSpc>
              <a:spcBef>
                <a:spcPts val="600"/>
              </a:spcBef>
              <a:spcAft>
                <a:spcPts val="0"/>
              </a:spcAft>
              <a:buSzPts val="1600"/>
              <a:buNone/>
            </a:pPr>
            <a:r>
              <a:rPr b="1" lang="en-US" sz="4500">
                <a:latin typeface="Arial"/>
                <a:ea typeface="Arial"/>
                <a:cs typeface="Arial"/>
                <a:sym typeface="Arial"/>
              </a:rPr>
              <a:t>INTÉGRATION</a:t>
            </a:r>
            <a:r>
              <a:rPr b="1" lang="en-US" sz="4500">
                <a:latin typeface="Arial"/>
                <a:ea typeface="Arial"/>
                <a:cs typeface="Arial"/>
                <a:sym typeface="Arial"/>
              </a:rPr>
              <a:t> DU GENRE AU NIVEAU DE L’ORGANISATION</a:t>
            </a:r>
            <a:endParaRPr b="1" sz="4500">
              <a:latin typeface="Arial"/>
              <a:ea typeface="Arial"/>
              <a:cs typeface="Arial"/>
              <a:sym typeface="Arial"/>
            </a:endParaRPr>
          </a:p>
          <a:p>
            <a:pPr indent="0" lvl="0" marL="0" rtl="0" algn="l">
              <a:lnSpc>
                <a:spcPct val="100000"/>
              </a:lnSpc>
              <a:spcBef>
                <a:spcPts val="600"/>
              </a:spcBef>
              <a:spcAft>
                <a:spcPts val="0"/>
              </a:spcAft>
              <a:buSzPts val="1600"/>
              <a:buNone/>
            </a:pPr>
            <a:r>
              <a:t/>
            </a:r>
            <a:endParaRPr b="1" sz="2000">
              <a:latin typeface="Arial"/>
              <a:ea typeface="Arial"/>
              <a:cs typeface="Arial"/>
              <a:sym typeface="Arial"/>
            </a:endParaRPr>
          </a:p>
          <a:p>
            <a:pPr indent="0" lvl="0" marL="0" rtl="0" algn="l">
              <a:lnSpc>
                <a:spcPct val="100000"/>
              </a:lnSpc>
              <a:spcBef>
                <a:spcPts val="0"/>
              </a:spcBef>
              <a:spcAft>
                <a:spcPts val="0"/>
              </a:spcAft>
              <a:buSzPts val="1600"/>
              <a:buNone/>
            </a:pPr>
            <a:r>
              <a:rPr lang="en-US" sz="3500">
                <a:latin typeface="Arial"/>
                <a:ea typeface="Arial"/>
                <a:cs typeface="Arial"/>
                <a:sym typeface="Arial"/>
              </a:rPr>
              <a:t>USAID/Burundi </a:t>
            </a:r>
            <a:endParaRPr sz="3500">
              <a:latin typeface="Arial"/>
              <a:ea typeface="Arial"/>
              <a:cs typeface="Arial"/>
              <a:sym typeface="Arial"/>
            </a:endParaRPr>
          </a:p>
          <a:p>
            <a:pPr indent="0" lvl="0" marL="0" rtl="0" algn="l">
              <a:lnSpc>
                <a:spcPct val="100000"/>
              </a:lnSpc>
              <a:spcBef>
                <a:spcPts val="0"/>
              </a:spcBef>
              <a:spcAft>
                <a:spcPts val="0"/>
              </a:spcAft>
              <a:buSzPts val="1600"/>
              <a:buNone/>
            </a:pPr>
            <a:r>
              <a:rPr lang="en-US" sz="3500">
                <a:latin typeface="Arial"/>
                <a:ea typeface="Arial"/>
                <a:cs typeface="Arial"/>
                <a:sym typeface="Arial"/>
              </a:rPr>
              <a:t>Formation sur la Localisation​</a:t>
            </a:r>
            <a:endParaRPr sz="35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pic>
        <p:nvPicPr>
          <p:cNvPr descr="Picture 4" id="500" name="Google Shape;500;p81"/>
          <p:cNvPicPr preferRelativeResize="0"/>
          <p:nvPr/>
        </p:nvPicPr>
        <p:blipFill rotWithShape="1">
          <a:blip r:embed="rId3">
            <a:alphaModFix/>
          </a:blip>
          <a:srcRect b="0" l="0" r="0" t="0"/>
          <a:stretch/>
        </p:blipFill>
        <p:spPr>
          <a:xfrm>
            <a:off x="1561378" y="900901"/>
            <a:ext cx="9716221" cy="5545029"/>
          </a:xfrm>
          <a:prstGeom prst="rect">
            <a:avLst/>
          </a:prstGeom>
          <a:noFill/>
          <a:ln>
            <a:noFill/>
          </a:ln>
        </p:spPr>
      </p:pic>
      <p:sp>
        <p:nvSpPr>
          <p:cNvPr id="501" name="Google Shape;501;p81"/>
          <p:cNvSpPr txBox="1"/>
          <p:nvPr/>
        </p:nvSpPr>
        <p:spPr>
          <a:xfrm>
            <a:off x="8191131" y="6323093"/>
            <a:ext cx="2940002" cy="196013"/>
          </a:xfrm>
          <a:prstGeom prst="rect">
            <a:avLst/>
          </a:prstGeom>
          <a:noFill/>
          <a:ln>
            <a:noFill/>
          </a:ln>
        </p:spPr>
        <p:txBody>
          <a:bodyPr anchorCtr="0" anchor="t" bIns="45700" lIns="45700" spcFirstLastPara="1" rIns="45700" wrap="square" tIns="45700">
            <a:spAutoFit/>
          </a:bodyPr>
          <a:lstStyle/>
          <a:p>
            <a:pPr indent="0" lvl="0" marL="0" marR="0" rtl="0" algn="l">
              <a:spcBef>
                <a:spcPts val="0"/>
              </a:spcBef>
              <a:spcAft>
                <a:spcPts val="0"/>
              </a:spcAft>
              <a:buNone/>
            </a:pPr>
            <a:r>
              <a:rPr b="0" i="0" lang="en-US" sz="800" u="none" cap="none" strike="noStrike">
                <a:solidFill>
                  <a:srgbClr val="E7E7E5"/>
                </a:solidFill>
                <a:latin typeface="Calibri"/>
                <a:ea typeface="Calibri"/>
                <a:cs typeface="Calibri"/>
                <a:sym typeface="Calibri"/>
              </a:rPr>
              <a:t>Source des photos : ResearchGate</a:t>
            </a:r>
            <a:endParaRPr/>
          </a:p>
        </p:txBody>
      </p:sp>
      <p:sp>
        <p:nvSpPr>
          <p:cNvPr id="502" name="Google Shape;502;p81"/>
          <p:cNvSpPr/>
          <p:nvPr/>
        </p:nvSpPr>
        <p:spPr>
          <a:xfrm>
            <a:off x="0" y="0"/>
            <a:ext cx="12192000" cy="948075"/>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FFFFFF"/>
                </a:solidFill>
                <a:latin typeface="Arial"/>
                <a:ea typeface="Arial"/>
                <a:cs typeface="Arial"/>
                <a:sym typeface="Arial"/>
              </a:rPr>
              <a:t>Outil du continuum de l'égalité entre les femmes et les hommes </a:t>
            </a:r>
            <a:endParaRPr b="1" i="0" sz="3200" u="none" cap="none" strike="noStrike">
              <a:solidFill>
                <a:srgbClr val="FFFFFF"/>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82"/>
          <p:cNvSpPr txBox="1"/>
          <p:nvPr>
            <p:ph type="title"/>
          </p:nvPr>
        </p:nvSpPr>
        <p:spPr>
          <a:xfrm>
            <a:off x="1097280" y="286603"/>
            <a:ext cx="10058401" cy="1450761"/>
          </a:xfrm>
          <a:prstGeom prst="rect">
            <a:avLst/>
          </a:prstGeom>
          <a:noFill/>
          <a:ln>
            <a:noFill/>
          </a:ln>
        </p:spPr>
        <p:txBody>
          <a:bodyPr anchorCtr="0" anchor="b" bIns="45700" lIns="45700" spcFirstLastPara="1" rIns="45700" wrap="square" tIns="45700">
            <a:normAutofit/>
          </a:bodyPr>
          <a:lstStyle/>
          <a:p>
            <a:pPr indent="0" lvl="0" marL="0" rtl="0" algn="l">
              <a:lnSpc>
                <a:spcPct val="90000"/>
              </a:lnSpc>
              <a:spcBef>
                <a:spcPts val="0"/>
              </a:spcBef>
              <a:spcAft>
                <a:spcPts val="0"/>
              </a:spcAft>
              <a:buClr>
                <a:srgbClr val="FFFFFF"/>
              </a:buClr>
              <a:buSzPts val="4700"/>
              <a:buFont typeface="Avenir"/>
              <a:buNone/>
            </a:pPr>
            <a:r>
              <a:rPr lang="en-US"/>
              <a:t>Exercice en groupe</a:t>
            </a:r>
            <a:endParaRPr/>
          </a:p>
        </p:txBody>
      </p:sp>
      <p:sp>
        <p:nvSpPr>
          <p:cNvPr id="508" name="Google Shape;508;p82"/>
          <p:cNvSpPr/>
          <p:nvPr/>
        </p:nvSpPr>
        <p:spPr>
          <a:xfrm>
            <a:off x="481214" y="2566489"/>
            <a:ext cx="8635044" cy="683562"/>
          </a:xfrm>
          <a:prstGeom prst="rect">
            <a:avLst/>
          </a:prstGeom>
          <a:solidFill>
            <a:schemeClr val="accent2"/>
          </a:solidFill>
          <a:ln cap="flat" cmpd="sng" w="25400">
            <a:solidFill>
              <a:schemeClr val="accent1"/>
            </a:solidFill>
            <a:prstDash val="solid"/>
            <a:round/>
            <a:headEnd len="sm" w="sm" type="none"/>
            <a:tailEnd len="sm" w="sm" type="none"/>
          </a:ln>
          <a:effectLst>
            <a:outerShdw blurRad="38100" rotWithShape="0" dir="5400000" dist="23000">
              <a:srgbClr val="000000">
                <a:alpha val="34901"/>
              </a:srgbClr>
            </a:outerShdw>
          </a:effectLst>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E7E7E5"/>
              </a:buClr>
              <a:buSzPts val="1800"/>
              <a:buFont typeface="Arial"/>
              <a:buNone/>
            </a:pPr>
            <a:r>
              <a:rPr b="1" i="1" lang="en-US" sz="1800" u="none" cap="none" strike="noStrike">
                <a:solidFill>
                  <a:srgbClr val="E7E7E5"/>
                </a:solidFill>
                <a:latin typeface="Arial"/>
                <a:ea typeface="Arial"/>
                <a:cs typeface="Arial"/>
                <a:sym typeface="Arial"/>
              </a:rPr>
              <a:t>Lisez les exemples</a:t>
            </a:r>
            <a:r>
              <a:rPr b="1" i="1" lang="en-US" sz="1800" u="none" cap="none" strike="noStrike">
                <a:solidFill>
                  <a:srgbClr val="E7E7E5"/>
                </a:solidFill>
                <a:latin typeface="Quattrocento Sans"/>
                <a:ea typeface="Quattrocento Sans"/>
                <a:cs typeface="Quattrocento Sans"/>
                <a:sym typeface="Quattrocento Sans"/>
              </a:rPr>
              <a:t>. Comment les classeriez-vous sur le continuum des genres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83"/>
          <p:cNvSpPr txBox="1"/>
          <p:nvPr>
            <p:ph type="title"/>
          </p:nvPr>
        </p:nvSpPr>
        <p:spPr>
          <a:xfrm>
            <a:off x="333147" y="-135863"/>
            <a:ext cx="10363204" cy="914401"/>
          </a:xfrm>
          <a:prstGeom prst="rect">
            <a:avLst/>
          </a:prstGeom>
          <a:noFill/>
          <a:ln>
            <a:noFill/>
          </a:ln>
        </p:spPr>
        <p:txBody>
          <a:bodyPr anchorCtr="0" anchor="b" bIns="45700" lIns="45700" spcFirstLastPara="1" rIns="45700" wrap="square" tIns="45700">
            <a:normAutofit/>
          </a:bodyPr>
          <a:lstStyle/>
          <a:p>
            <a:pPr indent="0" lvl="0" marL="0" rtl="0" algn="l">
              <a:lnSpc>
                <a:spcPct val="100000"/>
              </a:lnSpc>
              <a:spcBef>
                <a:spcPts val="0"/>
              </a:spcBef>
              <a:spcAft>
                <a:spcPts val="0"/>
              </a:spcAft>
              <a:buClr>
                <a:schemeClr val="accent2"/>
              </a:buClr>
              <a:buSzPts val="2800"/>
              <a:buFont typeface="Gill Sans"/>
              <a:buNone/>
            </a:pPr>
            <a:r>
              <a:rPr b="1" lang="en-US"/>
              <a:t>Exemple  1</a:t>
            </a:r>
            <a:endParaRPr b="1"/>
          </a:p>
        </p:txBody>
      </p:sp>
      <p:pic>
        <p:nvPicPr>
          <p:cNvPr descr="image1.tif" id="514" name="Google Shape;514;p83"/>
          <p:cNvPicPr preferRelativeResize="0"/>
          <p:nvPr/>
        </p:nvPicPr>
        <p:blipFill rotWithShape="1">
          <a:blip r:embed="rId3">
            <a:alphaModFix/>
          </a:blip>
          <a:srcRect b="0" l="0" r="0" t="0"/>
          <a:stretch/>
        </p:blipFill>
        <p:spPr>
          <a:xfrm>
            <a:off x="6413982" y="-5280"/>
            <a:ext cx="5722775" cy="5722775"/>
          </a:xfrm>
          <a:prstGeom prst="rect">
            <a:avLst/>
          </a:prstGeom>
          <a:noFill/>
          <a:ln>
            <a:noFill/>
          </a:ln>
        </p:spPr>
      </p:pic>
      <p:sp>
        <p:nvSpPr>
          <p:cNvPr id="515" name="Google Shape;515;p83"/>
          <p:cNvSpPr txBox="1"/>
          <p:nvPr>
            <p:ph idx="1" type="body"/>
          </p:nvPr>
        </p:nvSpPr>
        <p:spPr>
          <a:xfrm>
            <a:off x="274571" y="1060152"/>
            <a:ext cx="5864786" cy="5330170"/>
          </a:xfrm>
          <a:prstGeom prst="rect">
            <a:avLst/>
          </a:prstGeom>
          <a:noFill/>
          <a:ln>
            <a:noFill/>
          </a:ln>
        </p:spPr>
        <p:txBody>
          <a:bodyPr anchorCtr="0" anchor="t" bIns="45700" lIns="45700" spcFirstLastPara="1" rIns="45700" wrap="square" tIns="45700">
            <a:normAutofit lnSpcReduction="10000"/>
          </a:bodyPr>
          <a:lstStyle/>
          <a:p>
            <a:pPr indent="-149622" lvl="0" marL="149622" rtl="0" algn="l">
              <a:lnSpc>
                <a:spcPct val="100000"/>
              </a:lnSpc>
              <a:spcBef>
                <a:spcPts val="0"/>
              </a:spcBef>
              <a:spcAft>
                <a:spcPts val="0"/>
              </a:spcAft>
              <a:buClr>
                <a:schemeClr val="accent3"/>
              </a:buClr>
              <a:buSzPts val="1900"/>
              <a:buChar char="•"/>
            </a:pPr>
            <a:r>
              <a:rPr b="1" lang="en-US"/>
              <a:t>Un projet pilote de promotion du </a:t>
            </a:r>
            <a:r>
              <a:rPr lang="en-US"/>
              <a:t>préservatif féminin a été conçu pour accroître l'acceptabilité et l'utilisation du préservatif féminin en Afrique du Sud. </a:t>
            </a:r>
            <a:endParaRPr/>
          </a:p>
          <a:p>
            <a:pPr indent="-149622" lvl="0" marL="149622" rtl="0" algn="l">
              <a:lnSpc>
                <a:spcPct val="100000"/>
              </a:lnSpc>
              <a:spcBef>
                <a:spcPts val="700"/>
              </a:spcBef>
              <a:spcAft>
                <a:spcPts val="0"/>
              </a:spcAft>
              <a:buClr>
                <a:schemeClr val="accent3"/>
              </a:buClr>
              <a:buSzPts val="1900"/>
              <a:buChar char="•"/>
            </a:pPr>
            <a:r>
              <a:rPr lang="en-US"/>
              <a:t>Après avoir reconnu que dans le contexte africain, les hommes dictent les termes des rencontres hétérosexuelles, le programme a décidé d'essayer une nouvelle approche : promouvoir le préservatif féminin auprès des hommes par l'intermédiaire de promoteurs masculins. Il s'agissait de </a:t>
            </a:r>
            <a:endParaRPr/>
          </a:p>
          <a:p>
            <a:pPr indent="-149622" lvl="1" marL="444738" rtl="0" algn="l">
              <a:lnSpc>
                <a:spcPct val="100000"/>
              </a:lnSpc>
              <a:spcBef>
                <a:spcPts val="700"/>
              </a:spcBef>
              <a:spcAft>
                <a:spcPts val="0"/>
              </a:spcAft>
              <a:buClr>
                <a:schemeClr val="accent3"/>
              </a:buClr>
              <a:buSzPts val="1900"/>
              <a:buChar char="•"/>
            </a:pPr>
            <a:r>
              <a:rPr lang="en-US"/>
              <a:t>Promoteurs masculins montrant l'utilisation du préservatif féminin ;</a:t>
            </a:r>
            <a:endParaRPr/>
          </a:p>
          <a:p>
            <a:pPr indent="-149622" lvl="1" marL="444738" rtl="0" algn="l">
              <a:lnSpc>
                <a:spcPct val="100000"/>
              </a:lnSpc>
              <a:spcBef>
                <a:spcPts val="700"/>
              </a:spcBef>
              <a:spcAft>
                <a:spcPts val="0"/>
              </a:spcAft>
              <a:buClr>
                <a:schemeClr val="accent3"/>
              </a:buClr>
              <a:buSzPts val="1900"/>
              <a:buChar char="•"/>
            </a:pPr>
            <a:r>
              <a:rPr lang="en-US"/>
              <a:t>Leur expliquer que l'autoprotection et le plaisir sexuel sont tout à fait comparables à l'utilisation du préservatif féminin, surtout par rapport aux alternatives habituelles ;</a:t>
            </a:r>
            <a:endParaRPr/>
          </a:p>
          <a:p>
            <a:pPr indent="-149622" lvl="1" marL="444738" rtl="0" algn="l">
              <a:lnSpc>
                <a:spcPct val="100000"/>
              </a:lnSpc>
              <a:spcBef>
                <a:spcPts val="700"/>
              </a:spcBef>
              <a:spcAft>
                <a:spcPts val="0"/>
              </a:spcAft>
              <a:buClr>
                <a:schemeClr val="accent3"/>
              </a:buClr>
              <a:buSzPts val="1900"/>
              <a:buChar char="•"/>
            </a:pPr>
            <a:r>
              <a:rPr lang="en-US"/>
              <a:t>Donner aux hommes des préservatifs féminins à utiliser avec leurs partenaires féminines.</a:t>
            </a:r>
            <a:endParaRPr/>
          </a:p>
        </p:txBody>
      </p:sp>
      <p:sp>
        <p:nvSpPr>
          <p:cNvPr id="516" name="Google Shape;516;p83"/>
          <p:cNvSpPr txBox="1"/>
          <p:nvPr/>
        </p:nvSpPr>
        <p:spPr>
          <a:xfrm>
            <a:off x="10467502" y="5816429"/>
            <a:ext cx="2940002" cy="196014"/>
          </a:xfrm>
          <a:prstGeom prst="rect">
            <a:avLst/>
          </a:prstGeom>
          <a:noFill/>
          <a:ln>
            <a:noFill/>
          </a:ln>
        </p:spPr>
        <p:txBody>
          <a:bodyPr anchorCtr="0" anchor="t" bIns="45700" lIns="45700" spcFirstLastPara="1" rIns="45700" wrap="square" tIns="45700">
            <a:spAutoFit/>
          </a:bodyPr>
          <a:lstStyle/>
          <a:p>
            <a:pPr indent="0" lvl="0" marL="0" marR="0" rtl="0" algn="l">
              <a:spcBef>
                <a:spcPts val="0"/>
              </a:spcBef>
              <a:spcAft>
                <a:spcPts val="0"/>
              </a:spcAft>
              <a:buNone/>
            </a:pPr>
            <a:r>
              <a:rPr b="0" i="0" lang="en-US" sz="800" u="none" cap="none" strike="noStrike">
                <a:solidFill>
                  <a:srgbClr val="E7E7E5"/>
                </a:solidFill>
                <a:latin typeface="Calibri"/>
                <a:ea typeface="Calibri"/>
                <a:cs typeface="Calibri"/>
                <a:sym typeface="Calibri"/>
              </a:rPr>
              <a:t>Source de la photo : </a:t>
            </a:r>
            <a:r>
              <a:rPr b="0" i="0" lang="en-US" sz="800" u="sng" cap="none" strike="noStrike">
                <a:solidFill>
                  <a:srgbClr val="0000FF"/>
                </a:solidFill>
                <a:latin typeface="Calibri"/>
                <a:ea typeface="Calibri"/>
                <a:cs typeface="Calibri"/>
                <a:sym typeface="Calibri"/>
                <a:hlinkClick r:id="rId4">
                  <a:extLst>
                    <a:ext uri="{A12FA001-AC4F-418D-AE19-62706E023703}">
                      <ahyp:hlinkClr val="tx"/>
                    </a:ext>
                  </a:extLst>
                </a:hlinkClick>
              </a:rPr>
              <a:t>istockphoto.com</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84"/>
          <p:cNvSpPr txBox="1"/>
          <p:nvPr>
            <p:ph idx="1" type="body"/>
          </p:nvPr>
        </p:nvSpPr>
        <p:spPr>
          <a:xfrm>
            <a:off x="914805" y="1600199"/>
            <a:ext cx="7259192" cy="4572001"/>
          </a:xfrm>
          <a:prstGeom prst="rect">
            <a:avLst/>
          </a:prstGeom>
          <a:noFill/>
          <a:ln>
            <a:noFill/>
          </a:ln>
        </p:spPr>
        <p:txBody>
          <a:bodyPr anchorCtr="0" anchor="t" bIns="45700" lIns="45700" spcFirstLastPara="1" rIns="45700" wrap="square" tIns="45700">
            <a:normAutofit lnSpcReduction="10000"/>
          </a:bodyPr>
          <a:lstStyle/>
          <a:p>
            <a:pPr indent="-172641" lvl="0" marL="172641" rtl="0" algn="l">
              <a:lnSpc>
                <a:spcPct val="100000"/>
              </a:lnSpc>
              <a:spcBef>
                <a:spcPts val="0"/>
              </a:spcBef>
              <a:spcAft>
                <a:spcPts val="0"/>
              </a:spcAft>
              <a:buClr>
                <a:schemeClr val="accent3"/>
              </a:buClr>
              <a:buSzPts val="2200"/>
              <a:buChar char="•"/>
            </a:pPr>
            <a:r>
              <a:rPr lang="en-US"/>
              <a:t>Un programme pilote de santé reproductive au Zimbabwe visait à renforcer les capacités du ministère de la santé et à mener une </a:t>
            </a:r>
            <a:r>
              <a:rPr b="1" lang="en-US"/>
              <a:t>campagne d'information </a:t>
            </a:r>
            <a:r>
              <a:rPr lang="en-US"/>
              <a:t>pour promouvoir l'utilisation des préservatifs. Les activités sont les suivantes :</a:t>
            </a:r>
            <a:endParaRPr/>
          </a:p>
          <a:p>
            <a:pPr indent="-172640" lvl="1" marL="513159" rtl="0" algn="l">
              <a:lnSpc>
                <a:spcPct val="100000"/>
              </a:lnSpc>
              <a:spcBef>
                <a:spcPts val="900"/>
              </a:spcBef>
              <a:spcAft>
                <a:spcPts val="0"/>
              </a:spcAft>
              <a:buClr>
                <a:schemeClr val="accent3"/>
              </a:buClr>
              <a:buSzPts val="2200"/>
              <a:buChar char="•"/>
            </a:pPr>
            <a:r>
              <a:rPr lang="en-US"/>
              <a:t>Faire appel aux leaders d'opinion masculins en tant que gardiens du comportement des femmes en matière de santé génésique ; </a:t>
            </a:r>
            <a:endParaRPr/>
          </a:p>
          <a:p>
            <a:pPr indent="-172640" lvl="1" marL="513159" rtl="0" algn="l">
              <a:lnSpc>
                <a:spcPct val="100000"/>
              </a:lnSpc>
              <a:spcBef>
                <a:spcPts val="900"/>
              </a:spcBef>
              <a:spcAft>
                <a:spcPts val="0"/>
              </a:spcAft>
              <a:buClr>
                <a:schemeClr val="accent3"/>
              </a:buClr>
              <a:buSzPts val="2200"/>
              <a:buChar char="•"/>
            </a:pPr>
            <a:r>
              <a:rPr lang="en-US"/>
              <a:t>Campagne de marketing "Be on top of it, be a man" pour encourager les hommes à utiliser des préservatifs ; </a:t>
            </a:r>
            <a:endParaRPr/>
          </a:p>
          <a:p>
            <a:pPr indent="-172640" lvl="1" marL="513159" rtl="0" algn="l">
              <a:lnSpc>
                <a:spcPct val="100000"/>
              </a:lnSpc>
              <a:spcBef>
                <a:spcPts val="900"/>
              </a:spcBef>
              <a:spcAft>
                <a:spcPts val="0"/>
              </a:spcAft>
              <a:buClr>
                <a:schemeClr val="accent3"/>
              </a:buClr>
              <a:buSzPts val="2200"/>
              <a:buChar char="•"/>
            </a:pPr>
            <a:r>
              <a:rPr lang="en-US"/>
              <a:t>Impliquer les hommes dans les soins de santé de leur partenaire féminine afin de contrecarrer la tendance des prestataires à adresser les informations principalement à l'homme et non à la femme.</a:t>
            </a:r>
            <a:endParaRPr/>
          </a:p>
        </p:txBody>
      </p:sp>
      <p:sp>
        <p:nvSpPr>
          <p:cNvPr id="522" name="Google Shape;522;p84"/>
          <p:cNvSpPr txBox="1"/>
          <p:nvPr>
            <p:ph type="title"/>
          </p:nvPr>
        </p:nvSpPr>
        <p:spPr>
          <a:xfrm>
            <a:off x="914805" y="457200"/>
            <a:ext cx="10363204" cy="914400"/>
          </a:xfrm>
          <a:prstGeom prst="rect">
            <a:avLst/>
          </a:prstGeom>
          <a:noFill/>
          <a:ln>
            <a:noFill/>
          </a:ln>
        </p:spPr>
        <p:txBody>
          <a:bodyPr anchorCtr="0" anchor="b" bIns="45700" lIns="45700" spcFirstLastPara="1" rIns="45700" wrap="square" tIns="45700">
            <a:normAutofit/>
          </a:bodyPr>
          <a:lstStyle/>
          <a:p>
            <a:pPr indent="0" lvl="0" marL="0" rtl="0" algn="l">
              <a:lnSpc>
                <a:spcPct val="100000"/>
              </a:lnSpc>
              <a:spcBef>
                <a:spcPts val="0"/>
              </a:spcBef>
              <a:spcAft>
                <a:spcPts val="0"/>
              </a:spcAft>
              <a:buClr>
                <a:schemeClr val="accent2"/>
              </a:buClr>
              <a:buSzPts val="2800"/>
              <a:buFont typeface="Gill Sans"/>
              <a:buNone/>
            </a:pPr>
            <a:r>
              <a:rPr b="1" lang="en-US"/>
              <a:t>Exemple 2</a:t>
            </a:r>
            <a:endParaRPr/>
          </a:p>
        </p:txBody>
      </p:sp>
      <p:pic>
        <p:nvPicPr>
          <p:cNvPr descr="Image" id="523" name="Google Shape;523;p84"/>
          <p:cNvPicPr preferRelativeResize="0"/>
          <p:nvPr/>
        </p:nvPicPr>
        <p:blipFill rotWithShape="1">
          <a:blip r:embed="rId3">
            <a:alphaModFix/>
          </a:blip>
          <a:srcRect b="0" l="0" r="0" t="0"/>
          <a:stretch/>
        </p:blipFill>
        <p:spPr>
          <a:xfrm>
            <a:off x="8752616" y="812896"/>
            <a:ext cx="2742321" cy="274232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85"/>
          <p:cNvSpPr txBox="1"/>
          <p:nvPr>
            <p:ph idx="1" type="body"/>
          </p:nvPr>
        </p:nvSpPr>
        <p:spPr>
          <a:xfrm>
            <a:off x="424387" y="1484951"/>
            <a:ext cx="6063316" cy="3888098"/>
          </a:xfrm>
          <a:prstGeom prst="rect">
            <a:avLst/>
          </a:prstGeom>
          <a:noFill/>
          <a:ln>
            <a:noFill/>
          </a:ln>
        </p:spPr>
        <p:txBody>
          <a:bodyPr anchorCtr="0" anchor="t" bIns="45700" lIns="45700" spcFirstLastPara="1" rIns="45700" wrap="square" tIns="45700">
            <a:normAutofit fontScale="92500"/>
          </a:bodyPr>
          <a:lstStyle/>
          <a:p>
            <a:pPr indent="0" lvl="0" marL="0" rtl="0" algn="l">
              <a:lnSpc>
                <a:spcPct val="100000"/>
              </a:lnSpc>
              <a:spcBef>
                <a:spcPts val="0"/>
              </a:spcBef>
              <a:spcAft>
                <a:spcPts val="0"/>
              </a:spcAft>
              <a:buClr>
                <a:srgbClr val="56504F"/>
              </a:buClr>
              <a:buSzPct val="100000"/>
              <a:buFont typeface="Calibri"/>
              <a:buNone/>
            </a:pPr>
            <a:r>
              <a:rPr lang="en-US" sz="3000">
                <a:solidFill>
                  <a:srgbClr val="56504F"/>
                </a:solidFill>
                <a:latin typeface="Calibri"/>
                <a:ea typeface="Calibri"/>
                <a:cs typeface="Calibri"/>
                <a:sym typeface="Calibri"/>
              </a:rPr>
              <a:t>Au Lesotho, un programme quinquennal vise à prévenir la transmission du VIH de la mère à l'enfant (PTME).</a:t>
            </a:r>
            <a:endParaRPr/>
          </a:p>
          <a:p>
            <a:pPr indent="-230188" lvl="0" marL="230188" rtl="0" algn="l">
              <a:lnSpc>
                <a:spcPct val="100000"/>
              </a:lnSpc>
              <a:spcBef>
                <a:spcPts val="1200"/>
              </a:spcBef>
              <a:spcAft>
                <a:spcPts val="0"/>
              </a:spcAft>
              <a:buClr>
                <a:srgbClr val="56504F"/>
              </a:buClr>
              <a:buSzPct val="100000"/>
              <a:buChar char="•"/>
            </a:pPr>
            <a:r>
              <a:rPr lang="en-US" sz="3000">
                <a:solidFill>
                  <a:srgbClr val="56504F"/>
                </a:solidFill>
                <a:latin typeface="Calibri"/>
                <a:ea typeface="Calibri"/>
                <a:cs typeface="Calibri"/>
                <a:sym typeface="Calibri"/>
              </a:rPr>
              <a:t>Les activités n'abordent pas la crainte des femmes d'être abandonnées ou divorcées après une révélation positive du statut zéro.</a:t>
            </a:r>
            <a:endParaRPr/>
          </a:p>
        </p:txBody>
      </p:sp>
      <p:sp>
        <p:nvSpPr>
          <p:cNvPr id="529" name="Google Shape;529;p85"/>
          <p:cNvSpPr txBox="1"/>
          <p:nvPr>
            <p:ph type="title"/>
          </p:nvPr>
        </p:nvSpPr>
        <p:spPr>
          <a:xfrm>
            <a:off x="390172" y="217693"/>
            <a:ext cx="10363204" cy="914401"/>
          </a:xfrm>
          <a:prstGeom prst="rect">
            <a:avLst/>
          </a:prstGeom>
          <a:noFill/>
          <a:ln>
            <a:noFill/>
          </a:ln>
        </p:spPr>
        <p:txBody>
          <a:bodyPr anchorCtr="0" anchor="b" bIns="45700" lIns="45700" spcFirstLastPara="1" rIns="45700" wrap="square" tIns="45700">
            <a:normAutofit/>
          </a:bodyPr>
          <a:lstStyle/>
          <a:p>
            <a:pPr indent="0" lvl="0" marL="0" rtl="0" algn="l">
              <a:lnSpc>
                <a:spcPct val="100000"/>
              </a:lnSpc>
              <a:spcBef>
                <a:spcPts val="0"/>
              </a:spcBef>
              <a:spcAft>
                <a:spcPts val="0"/>
              </a:spcAft>
              <a:buClr>
                <a:schemeClr val="accent2"/>
              </a:buClr>
              <a:buSzPts val="2800"/>
              <a:buFont typeface="Gill Sans"/>
              <a:buNone/>
            </a:pPr>
            <a:r>
              <a:rPr b="0" i="0" lang="en-US" sz="2800" u="none" cap="none" strike="noStrike">
                <a:solidFill>
                  <a:schemeClr val="accent2"/>
                </a:solidFill>
                <a:latin typeface="Gill Sans"/>
                <a:ea typeface="Gill Sans"/>
                <a:cs typeface="Gill Sans"/>
                <a:sym typeface="Gill Sans"/>
              </a:rPr>
              <a:t>Exemple 3</a:t>
            </a:r>
            <a:endParaRPr/>
          </a:p>
        </p:txBody>
      </p:sp>
      <p:pic>
        <p:nvPicPr>
          <p:cNvPr descr="Image" id="530" name="Google Shape;530;p85"/>
          <p:cNvPicPr preferRelativeResize="0"/>
          <p:nvPr/>
        </p:nvPicPr>
        <p:blipFill rotWithShape="1">
          <a:blip r:embed="rId3">
            <a:alphaModFix/>
          </a:blip>
          <a:srcRect b="0" l="0" r="0" t="0"/>
          <a:stretch/>
        </p:blipFill>
        <p:spPr>
          <a:xfrm>
            <a:off x="6454118" y="1829860"/>
            <a:ext cx="5620774" cy="3198280"/>
          </a:xfrm>
          <a:prstGeom prst="rect">
            <a:avLst/>
          </a:prstGeom>
          <a:noFill/>
          <a:ln>
            <a:noFill/>
          </a:ln>
        </p:spPr>
      </p:pic>
      <p:sp>
        <p:nvSpPr>
          <p:cNvPr id="531" name="Google Shape;531;p85"/>
          <p:cNvSpPr txBox="1"/>
          <p:nvPr/>
        </p:nvSpPr>
        <p:spPr>
          <a:xfrm>
            <a:off x="9121706" y="5187907"/>
            <a:ext cx="2940002" cy="323014"/>
          </a:xfrm>
          <a:prstGeom prst="rect">
            <a:avLst/>
          </a:prstGeom>
          <a:noFill/>
          <a:ln>
            <a:noFill/>
          </a:ln>
        </p:spPr>
        <p:txBody>
          <a:bodyPr anchorCtr="0" anchor="t" bIns="45700" lIns="45700" spcFirstLastPara="1" rIns="45700" wrap="square" tIns="45700">
            <a:spAutoFit/>
          </a:bodyPr>
          <a:lstStyle/>
          <a:p>
            <a:pPr indent="0" lvl="0" marL="0" marR="0" rtl="0" algn="l">
              <a:spcBef>
                <a:spcPts val="0"/>
              </a:spcBef>
              <a:spcAft>
                <a:spcPts val="0"/>
              </a:spcAft>
              <a:buNone/>
            </a:pPr>
            <a:r>
              <a:rPr b="0" i="0" lang="en-US" sz="800" u="none" cap="none" strike="noStrike">
                <a:solidFill>
                  <a:srgbClr val="E7E7E5"/>
                </a:solidFill>
                <a:latin typeface="Calibri"/>
                <a:ea typeface="Calibri"/>
                <a:cs typeface="Calibri"/>
                <a:sym typeface="Calibri"/>
              </a:rPr>
              <a:t>Source de la photo : https://www.measureevaluation.org/measure/community-based-indicators/prevention.html</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86"/>
          <p:cNvSpPr txBox="1"/>
          <p:nvPr>
            <p:ph type="title"/>
          </p:nvPr>
        </p:nvSpPr>
        <p:spPr>
          <a:xfrm>
            <a:off x="1097280" y="286603"/>
            <a:ext cx="10058401" cy="1450761"/>
          </a:xfrm>
          <a:prstGeom prst="rect">
            <a:avLst/>
          </a:prstGeom>
          <a:noFill/>
          <a:ln>
            <a:noFill/>
          </a:ln>
        </p:spPr>
        <p:txBody>
          <a:bodyPr anchorCtr="0" anchor="b" bIns="45700" lIns="45700" spcFirstLastPara="1" rIns="45700" wrap="square" tIns="45700">
            <a:normAutofit/>
          </a:bodyPr>
          <a:lstStyle/>
          <a:p>
            <a:pPr indent="0" lvl="0" marL="0" rtl="0" algn="l">
              <a:lnSpc>
                <a:spcPct val="90000"/>
              </a:lnSpc>
              <a:spcBef>
                <a:spcPts val="0"/>
              </a:spcBef>
              <a:spcAft>
                <a:spcPts val="0"/>
              </a:spcAft>
              <a:buClr>
                <a:srgbClr val="FFFFFF"/>
              </a:buClr>
              <a:buSzPts val="4700"/>
              <a:buFont typeface="Avenir"/>
              <a:buNone/>
            </a:pPr>
            <a:r>
              <a:rPr lang="en-US"/>
              <a:t>Exercice en groupe</a:t>
            </a:r>
            <a:endParaRPr/>
          </a:p>
        </p:txBody>
      </p:sp>
      <p:sp>
        <p:nvSpPr>
          <p:cNvPr id="537" name="Google Shape;537;p86"/>
          <p:cNvSpPr txBox="1"/>
          <p:nvPr>
            <p:ph idx="1" type="body"/>
          </p:nvPr>
        </p:nvSpPr>
        <p:spPr>
          <a:xfrm>
            <a:off x="680336" y="3103214"/>
            <a:ext cx="10892289" cy="3760893"/>
          </a:xfrm>
          <a:prstGeom prst="rect">
            <a:avLst/>
          </a:prstGeom>
          <a:noFill/>
          <a:ln>
            <a:noFill/>
          </a:ln>
        </p:spPr>
        <p:txBody>
          <a:bodyPr anchorCtr="0" anchor="t" bIns="0" lIns="0" spcFirstLastPara="1" rIns="0" wrap="square" tIns="0">
            <a:normAutofit/>
          </a:bodyPr>
          <a:lstStyle/>
          <a:p>
            <a:pPr indent="-114300" lvl="0" marL="90805" rtl="0" algn="just">
              <a:lnSpc>
                <a:spcPct val="110000"/>
              </a:lnSpc>
              <a:spcBef>
                <a:spcPts val="0"/>
              </a:spcBef>
              <a:spcAft>
                <a:spcPts val="0"/>
              </a:spcAft>
              <a:buSzPts val="1800"/>
              <a:buFont typeface="Arial"/>
              <a:buChar char="•"/>
            </a:pPr>
            <a:r>
              <a:rPr lang="en-US"/>
              <a:t> Quels sont les problèmes que vous rencontrez pour vous assurer que les services fournis répondent aux besoins de tous les bénéficiaires ? Quels sont les problèmes les plus courants que vous avez rencontrés ?</a:t>
            </a:r>
            <a:endParaRPr/>
          </a:p>
          <a:p>
            <a:pPr indent="-114300" lvl="0" marL="90805" rtl="0" algn="just">
              <a:lnSpc>
                <a:spcPct val="110000"/>
              </a:lnSpc>
              <a:spcBef>
                <a:spcPts val="1200"/>
              </a:spcBef>
              <a:spcAft>
                <a:spcPts val="0"/>
              </a:spcAft>
              <a:buSzPts val="1800"/>
              <a:buFont typeface="Arial"/>
              <a:buChar char="•"/>
            </a:pPr>
            <a:r>
              <a:rPr lang="en-US"/>
              <a:t>Quelles sont les questions spécifiques aux populations clés (PK) bénéficiaires de votre programme (par exemple, les hommes ayant des rapports sexuels avec des hommes (HSH), les travailleuses du sexe (TSF), les adolescentes et les jeunes femmes (AGYW), etc.)</a:t>
            </a:r>
            <a:endParaRPr/>
          </a:p>
          <a:p>
            <a:pPr indent="-114300" lvl="0" marL="90805" rtl="0" algn="just">
              <a:lnSpc>
                <a:spcPct val="110000"/>
              </a:lnSpc>
              <a:spcBef>
                <a:spcPts val="1200"/>
              </a:spcBef>
              <a:spcAft>
                <a:spcPts val="0"/>
              </a:spcAft>
              <a:buSzPts val="1800"/>
              <a:buFont typeface="Arial"/>
              <a:buChar char="•"/>
            </a:pPr>
            <a:r>
              <a:rPr lang="en-US"/>
              <a:t>Inscrivez sur un tableau de papier au moins 10 défis clés auxquels vous et vos pairs êtes confrontés en matière d'intégration de la dimension de genre.</a:t>
            </a:r>
            <a:endParaRPr/>
          </a:p>
          <a:p>
            <a:pPr indent="-114300" lvl="0" marL="90805" rtl="0" algn="just">
              <a:lnSpc>
                <a:spcPct val="110000"/>
              </a:lnSpc>
              <a:spcBef>
                <a:spcPts val="1200"/>
              </a:spcBef>
              <a:spcAft>
                <a:spcPts val="0"/>
              </a:spcAft>
              <a:buSzPts val="1800"/>
              <a:buFont typeface="Arial"/>
              <a:buChar char="•"/>
            </a:pPr>
            <a:r>
              <a:rPr lang="en-US"/>
              <a:t>Quelles solutions pourriez-vous mettre en place pour résoudre ces problèmes ?</a:t>
            </a:r>
            <a:endParaRPr/>
          </a:p>
        </p:txBody>
      </p:sp>
      <p:sp>
        <p:nvSpPr>
          <p:cNvPr id="538" name="Google Shape;538;p86"/>
          <p:cNvSpPr/>
          <p:nvPr/>
        </p:nvSpPr>
        <p:spPr>
          <a:xfrm>
            <a:off x="494296" y="2368579"/>
            <a:ext cx="8635043" cy="683563"/>
          </a:xfrm>
          <a:prstGeom prst="rect">
            <a:avLst/>
          </a:prstGeom>
          <a:solidFill>
            <a:schemeClr val="accent2"/>
          </a:solidFill>
          <a:ln cap="flat" cmpd="sng" w="25400">
            <a:solidFill>
              <a:schemeClr val="accent1"/>
            </a:solidFill>
            <a:prstDash val="solid"/>
            <a:round/>
            <a:headEnd len="sm" w="sm" type="none"/>
            <a:tailEnd len="sm" w="sm" type="none"/>
          </a:ln>
          <a:effectLst>
            <a:outerShdw blurRad="38100" rotWithShape="0" dir="5400000" dist="23000">
              <a:srgbClr val="000000">
                <a:alpha val="34901"/>
              </a:srgbClr>
            </a:outerShdw>
          </a:effectLst>
        </p:spPr>
        <p:txBody>
          <a:bodyPr anchorCtr="0" anchor="ctr" bIns="45700" lIns="45700" spcFirstLastPara="1" rIns="45700" wrap="square" tIns="45700">
            <a:noAutofit/>
          </a:bodyPr>
          <a:lstStyle/>
          <a:p>
            <a:pPr indent="0" lvl="0" marL="0" marR="0" rtl="0" algn="l">
              <a:spcBef>
                <a:spcPts val="0"/>
              </a:spcBef>
              <a:spcAft>
                <a:spcPts val="0"/>
              </a:spcAft>
              <a:buNone/>
            </a:pPr>
            <a:r>
              <a:rPr b="1" i="1" lang="en-US" sz="1800" u="none" cap="none" strike="noStrike">
                <a:solidFill>
                  <a:srgbClr val="E7E7E5"/>
                </a:solidFill>
                <a:latin typeface="Arial"/>
                <a:ea typeface="Arial"/>
                <a:cs typeface="Arial"/>
                <a:sym typeface="Arial"/>
              </a:rPr>
              <a:t>Réfléchissez à vos </a:t>
            </a:r>
            <a:r>
              <a:rPr b="1" i="1" lang="en-US" sz="1800" u="none" cap="none" strike="noStrike">
                <a:solidFill>
                  <a:srgbClr val="E7E7E5"/>
                </a:solidFill>
                <a:latin typeface="Quattrocento Sans"/>
                <a:ea typeface="Quattrocento Sans"/>
                <a:cs typeface="Quattrocento Sans"/>
                <a:sym typeface="Quattrocento Sans"/>
              </a:rPr>
              <a:t>projets et activités existants. Comment les classeriez-vous sur le continuum du genre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87"/>
          <p:cNvSpPr txBox="1"/>
          <p:nvPr>
            <p:ph type="title"/>
          </p:nvPr>
        </p:nvSpPr>
        <p:spPr>
          <a:xfrm>
            <a:off x="914804" y="457200"/>
            <a:ext cx="10363205" cy="914400"/>
          </a:xfrm>
          <a:prstGeom prst="rect">
            <a:avLst/>
          </a:prstGeom>
          <a:solidFill>
            <a:schemeClr val="accent2"/>
          </a:solidFill>
          <a:ln>
            <a:noFill/>
          </a:ln>
        </p:spPr>
        <p:txBody>
          <a:bodyPr anchorCtr="0" anchor="b" bIns="45700" lIns="45700" spcFirstLastPara="1" rIns="45700" wrap="square" tIns="45700">
            <a:normAutofit/>
          </a:bodyPr>
          <a:lstStyle/>
          <a:p>
            <a:pPr indent="0" lvl="0" marL="0" rtl="0" algn="l">
              <a:lnSpc>
                <a:spcPct val="100000"/>
              </a:lnSpc>
              <a:spcBef>
                <a:spcPts val="0"/>
              </a:spcBef>
              <a:spcAft>
                <a:spcPts val="0"/>
              </a:spcAft>
              <a:buClr>
                <a:schemeClr val="lt1"/>
              </a:buClr>
              <a:buSzPts val="2700"/>
              <a:buFont typeface="Gill Sans"/>
              <a:buNone/>
            </a:pPr>
            <a:r>
              <a:rPr b="1" i="0" lang="en-US" sz="2700" u="none" cap="none" strike="noStrike">
                <a:solidFill>
                  <a:schemeClr val="lt1"/>
                </a:solidFill>
                <a:latin typeface="Gill Sans"/>
                <a:ea typeface="Gill Sans"/>
                <a:cs typeface="Gill Sans"/>
                <a:sym typeface="Gill Sans"/>
              </a:rPr>
              <a:t>PRINCIPES DIRECTEURS DE LA POLITIQUE D'ÉGALITÉ DES SEXES ET D'AUTONOMISATION DES FEMMES 2023</a:t>
            </a:r>
            <a:endParaRPr b="1" i="0" sz="2700" u="none" cap="none" strike="noStrike">
              <a:solidFill>
                <a:schemeClr val="lt1"/>
              </a:solidFill>
              <a:latin typeface="Gill Sans"/>
              <a:ea typeface="Gill Sans"/>
              <a:cs typeface="Gill Sans"/>
              <a:sym typeface="Gill Sans"/>
            </a:endParaRPr>
          </a:p>
        </p:txBody>
      </p:sp>
      <p:pic>
        <p:nvPicPr>
          <p:cNvPr descr="Picture 4" id="544" name="Google Shape;544;p87"/>
          <p:cNvPicPr preferRelativeResize="0"/>
          <p:nvPr/>
        </p:nvPicPr>
        <p:blipFill rotWithShape="1">
          <a:blip r:embed="rId3">
            <a:alphaModFix/>
          </a:blip>
          <a:srcRect b="0" l="0" r="0" t="0"/>
          <a:stretch/>
        </p:blipFill>
        <p:spPr>
          <a:xfrm>
            <a:off x="824399" y="1560369"/>
            <a:ext cx="10027202" cy="409726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88"/>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FFFFFF"/>
                </a:solidFill>
                <a:latin typeface="Arial"/>
                <a:ea typeface="Arial"/>
                <a:cs typeface="Arial"/>
                <a:sym typeface="Arial"/>
              </a:rPr>
              <a:t>8 NORMES MINIMALES INTEGRANT L'ÉGALITÉ ENTRE LE GENRE</a:t>
            </a:r>
            <a:endParaRPr b="1" i="0" sz="3200" u="none" cap="none" strike="noStrike">
              <a:solidFill>
                <a:srgbClr val="FFFFFF"/>
              </a:solidFill>
              <a:latin typeface="Arial"/>
              <a:ea typeface="Arial"/>
              <a:cs typeface="Arial"/>
              <a:sym typeface="Arial"/>
            </a:endParaRPr>
          </a:p>
        </p:txBody>
      </p:sp>
      <p:pic>
        <p:nvPicPr>
          <p:cNvPr descr="Screenshot 2021-04-06 at 15.47.41.png" id="550" name="Google Shape;550;p88"/>
          <p:cNvPicPr preferRelativeResize="0"/>
          <p:nvPr/>
        </p:nvPicPr>
        <p:blipFill rotWithShape="1">
          <a:blip r:embed="rId3">
            <a:alphaModFix/>
          </a:blip>
          <a:srcRect b="0" l="0" r="0" t="0"/>
          <a:stretch/>
        </p:blipFill>
        <p:spPr>
          <a:xfrm>
            <a:off x="6516447" y="1284691"/>
            <a:ext cx="3430529" cy="4765653"/>
          </a:xfrm>
          <a:prstGeom prst="rect">
            <a:avLst/>
          </a:prstGeom>
          <a:noFill/>
          <a:ln>
            <a:noFill/>
          </a:ln>
        </p:spPr>
      </p:pic>
      <p:pic>
        <p:nvPicPr>
          <p:cNvPr descr="Screenshot 2021-04-06 at 15.47.33.png" id="551" name="Google Shape;551;p88"/>
          <p:cNvPicPr preferRelativeResize="0"/>
          <p:nvPr/>
        </p:nvPicPr>
        <p:blipFill rotWithShape="1">
          <a:blip r:embed="rId4">
            <a:alphaModFix/>
          </a:blip>
          <a:srcRect b="0" l="0" r="0" t="0"/>
          <a:stretch/>
        </p:blipFill>
        <p:spPr>
          <a:xfrm>
            <a:off x="2245024" y="1351710"/>
            <a:ext cx="4002634" cy="463161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pic>
        <p:nvPicPr>
          <p:cNvPr descr="Screenshot 2021-04-06 at 15.48.52.png" id="556" name="Google Shape;556;p89"/>
          <p:cNvPicPr preferRelativeResize="0"/>
          <p:nvPr/>
        </p:nvPicPr>
        <p:blipFill rotWithShape="1">
          <a:blip r:embed="rId3">
            <a:alphaModFix/>
          </a:blip>
          <a:srcRect b="0" l="0" r="0" t="0"/>
          <a:stretch/>
        </p:blipFill>
        <p:spPr>
          <a:xfrm>
            <a:off x="2199831" y="1341119"/>
            <a:ext cx="4125415" cy="4902253"/>
          </a:xfrm>
          <a:prstGeom prst="rect">
            <a:avLst/>
          </a:prstGeom>
          <a:noFill/>
          <a:ln>
            <a:noFill/>
          </a:ln>
        </p:spPr>
      </p:pic>
      <p:pic>
        <p:nvPicPr>
          <p:cNvPr descr="Screenshot 2021-04-06 at 15.49.02.png" id="557" name="Google Shape;557;p89"/>
          <p:cNvPicPr preferRelativeResize="0"/>
          <p:nvPr/>
        </p:nvPicPr>
        <p:blipFill rotWithShape="1">
          <a:blip r:embed="rId4">
            <a:alphaModFix/>
          </a:blip>
          <a:srcRect b="0" l="0" r="0" t="0"/>
          <a:stretch/>
        </p:blipFill>
        <p:spPr>
          <a:xfrm>
            <a:off x="6340226" y="1241359"/>
            <a:ext cx="3975730" cy="5136488"/>
          </a:xfrm>
          <a:prstGeom prst="rect">
            <a:avLst/>
          </a:prstGeom>
          <a:noFill/>
          <a:ln>
            <a:noFill/>
          </a:ln>
        </p:spPr>
      </p:pic>
      <p:sp>
        <p:nvSpPr>
          <p:cNvPr id="558" name="Google Shape;558;p89"/>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FFFFFF"/>
                </a:solidFill>
                <a:latin typeface="Arial"/>
                <a:ea typeface="Arial"/>
                <a:cs typeface="Arial"/>
                <a:sym typeface="Arial"/>
              </a:rPr>
              <a:t>8 NORMES MINIMALES INTEGRANT L'ÉGALITÉ ENTRE LE GENRE</a:t>
            </a:r>
            <a:endParaRPr b="1" i="0" sz="3200" u="none" cap="none" strike="noStrike">
              <a:solidFill>
                <a:srgbClr val="FFFFFF"/>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90"/>
          <p:cNvSpPr txBox="1"/>
          <p:nvPr/>
        </p:nvSpPr>
        <p:spPr>
          <a:xfrm>
            <a:off x="4571999" y="2066597"/>
            <a:ext cx="6797041" cy="286232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C00000"/>
                </a:solidFill>
                <a:latin typeface="Arial"/>
                <a:ea typeface="Arial"/>
                <a:cs typeface="Arial"/>
                <a:sym typeface="Arial"/>
              </a:rPr>
              <a:t>Définir Clairement l’Engagement de l’Organisation : Principes Directeurs Composants Clés</a:t>
            </a:r>
            <a:endParaRPr b="1" i="0" sz="2000" u="none" cap="none" strike="noStrike">
              <a:solidFill>
                <a:srgbClr val="C00000"/>
              </a:solidFill>
              <a:latin typeface="Arial"/>
              <a:ea typeface="Arial"/>
              <a:cs typeface="Arial"/>
              <a:sym typeface="Arial"/>
            </a:endParaRPr>
          </a:p>
          <a:p>
            <a:pPr indent="-457200" lvl="0" marL="457200" marR="0" rtl="0" algn="l">
              <a:lnSpc>
                <a:spcPct val="100000"/>
              </a:lnSpc>
              <a:spcBef>
                <a:spcPts val="0"/>
              </a:spcBef>
              <a:spcAft>
                <a:spcPts val="0"/>
              </a:spcAft>
              <a:buClr>
                <a:srgbClr val="0C0C0C"/>
              </a:buClr>
              <a:buSzPts val="2000"/>
              <a:buFont typeface="Calibri"/>
              <a:buAutoNum type="arabicPeriod"/>
            </a:pPr>
            <a:r>
              <a:rPr b="0" i="0" lang="en-US" sz="2000" u="none" cap="none" strike="noStrike">
                <a:solidFill>
                  <a:srgbClr val="0C0C0C"/>
                </a:solidFill>
                <a:latin typeface="Arial"/>
                <a:ea typeface="Arial"/>
                <a:cs typeface="Arial"/>
                <a:sym typeface="Arial"/>
              </a:rPr>
              <a:t>Introduction </a:t>
            </a:r>
            <a:endParaRPr/>
          </a:p>
          <a:p>
            <a:pPr indent="-457200" lvl="0" marL="457200" marR="0" rtl="0" algn="l">
              <a:lnSpc>
                <a:spcPct val="100000"/>
              </a:lnSpc>
              <a:spcBef>
                <a:spcPts val="0"/>
              </a:spcBef>
              <a:spcAft>
                <a:spcPts val="0"/>
              </a:spcAft>
              <a:buClr>
                <a:srgbClr val="0C0C0C"/>
              </a:buClr>
              <a:buSzPts val="2000"/>
              <a:buFont typeface="Calibri"/>
              <a:buAutoNum type="arabicPeriod"/>
            </a:pPr>
            <a:r>
              <a:rPr b="0" i="0" lang="en-US" sz="2000" u="none" cap="none" strike="noStrike">
                <a:solidFill>
                  <a:srgbClr val="0C0C0C"/>
                </a:solidFill>
                <a:latin typeface="Arial"/>
                <a:ea typeface="Arial"/>
                <a:cs typeface="Arial"/>
                <a:sym typeface="Arial"/>
              </a:rPr>
              <a:t>But et Objectifs de la Politique</a:t>
            </a:r>
            <a:endParaRPr b="0" i="0" sz="2000" u="none" cap="none" strike="noStrike">
              <a:solidFill>
                <a:srgbClr val="0C0C0C"/>
              </a:solidFill>
              <a:latin typeface="Arial"/>
              <a:ea typeface="Arial"/>
              <a:cs typeface="Arial"/>
              <a:sym typeface="Arial"/>
            </a:endParaRPr>
          </a:p>
          <a:p>
            <a:pPr indent="-457200" lvl="0" marL="457200" marR="0" rtl="0" algn="l">
              <a:lnSpc>
                <a:spcPct val="100000"/>
              </a:lnSpc>
              <a:spcBef>
                <a:spcPts val="0"/>
              </a:spcBef>
              <a:spcAft>
                <a:spcPts val="0"/>
              </a:spcAft>
              <a:buClr>
                <a:srgbClr val="0C0C0C"/>
              </a:buClr>
              <a:buSzPts val="2000"/>
              <a:buFont typeface="Calibri"/>
              <a:buAutoNum type="arabicPeriod"/>
            </a:pPr>
            <a:r>
              <a:rPr b="0" i="0" lang="en-US" sz="2000" u="none" cap="none" strike="noStrike">
                <a:solidFill>
                  <a:srgbClr val="0C0C0C"/>
                </a:solidFill>
                <a:latin typeface="Arial"/>
                <a:ea typeface="Arial"/>
                <a:cs typeface="Arial"/>
                <a:sym typeface="Arial"/>
              </a:rPr>
              <a:t>Principes Fondamentaux </a:t>
            </a:r>
            <a:endParaRPr/>
          </a:p>
          <a:p>
            <a:pPr indent="-457200" lvl="0" marL="457200" marR="0" rtl="0" algn="l">
              <a:lnSpc>
                <a:spcPct val="100000"/>
              </a:lnSpc>
              <a:spcBef>
                <a:spcPts val="0"/>
              </a:spcBef>
              <a:spcAft>
                <a:spcPts val="0"/>
              </a:spcAft>
              <a:buClr>
                <a:srgbClr val="0C0C0C"/>
              </a:buClr>
              <a:buSzPts val="2000"/>
              <a:buFont typeface="Calibri"/>
              <a:buAutoNum type="arabicPeriod"/>
            </a:pPr>
            <a:r>
              <a:rPr b="0" i="0" lang="en-US" sz="2000" u="none" cap="none" strike="noStrike">
                <a:solidFill>
                  <a:srgbClr val="0C0C0C"/>
                </a:solidFill>
                <a:latin typeface="Arial"/>
                <a:ea typeface="Arial"/>
                <a:cs typeface="Arial"/>
                <a:sym typeface="Arial"/>
              </a:rPr>
              <a:t>Principes Fondamentaux au Niveau de l’Organisation et du Programme de Projet  </a:t>
            </a:r>
            <a:endParaRPr/>
          </a:p>
          <a:p>
            <a:pPr indent="-457200" lvl="0" marL="457200" marR="0" rtl="0" algn="l">
              <a:lnSpc>
                <a:spcPct val="100000"/>
              </a:lnSpc>
              <a:spcBef>
                <a:spcPts val="0"/>
              </a:spcBef>
              <a:spcAft>
                <a:spcPts val="0"/>
              </a:spcAft>
              <a:buClr>
                <a:srgbClr val="0C0C0C"/>
              </a:buClr>
              <a:buSzPts val="2000"/>
              <a:buFont typeface="Calibri"/>
              <a:buAutoNum type="arabicPeriod"/>
            </a:pPr>
            <a:r>
              <a:rPr b="0" i="0" lang="en-US" sz="2000" u="none" cap="none" strike="noStrike">
                <a:solidFill>
                  <a:srgbClr val="0C0C0C"/>
                </a:solidFill>
                <a:latin typeface="Arial"/>
                <a:ea typeface="Arial"/>
                <a:cs typeface="Arial"/>
                <a:sym typeface="Arial"/>
              </a:rPr>
              <a:t>Ligne Directive sur l’Intégration de la dimension de Genre : Définir un cadre de responsabilité</a:t>
            </a:r>
            <a:endParaRPr b="0" i="0" sz="2000" u="none" cap="none" strike="noStrike">
              <a:solidFill>
                <a:srgbClr val="0C0C0C"/>
              </a:solidFill>
              <a:latin typeface="Arial"/>
              <a:ea typeface="Arial"/>
              <a:cs typeface="Arial"/>
              <a:sym typeface="Arial"/>
            </a:endParaRPr>
          </a:p>
        </p:txBody>
      </p:sp>
      <p:sp>
        <p:nvSpPr>
          <p:cNvPr id="564" name="Google Shape;564;p90"/>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3200" u="none" cap="none" strike="noStrike">
                <a:solidFill>
                  <a:schemeClr val="lt1"/>
                </a:solidFill>
                <a:latin typeface="Arial"/>
                <a:ea typeface="Arial"/>
                <a:cs typeface="Arial"/>
                <a:sym typeface="Arial"/>
              </a:rPr>
              <a:t>I. ADOPTER UNE POLITIQUE D'EGALITE DE GENRE</a:t>
            </a:r>
            <a:endParaRPr b="1" i="0" sz="3200" u="none" cap="none" strike="noStrike">
              <a:solidFill>
                <a:schemeClr val="lt1"/>
              </a:solidFill>
              <a:latin typeface="Arial"/>
              <a:ea typeface="Arial"/>
              <a:cs typeface="Arial"/>
              <a:sym typeface="Arial"/>
            </a:endParaRPr>
          </a:p>
        </p:txBody>
      </p:sp>
      <p:pic>
        <p:nvPicPr>
          <p:cNvPr descr="Picture 2" id="565" name="Google Shape;565;p90"/>
          <p:cNvPicPr preferRelativeResize="0"/>
          <p:nvPr/>
        </p:nvPicPr>
        <p:blipFill rotWithShape="1">
          <a:blip r:embed="rId3">
            <a:alphaModFix/>
          </a:blip>
          <a:srcRect b="0" l="0" r="0" t="0"/>
          <a:stretch/>
        </p:blipFill>
        <p:spPr>
          <a:xfrm>
            <a:off x="590046" y="2229463"/>
            <a:ext cx="2743201" cy="269945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73"/>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FFFFFF"/>
                </a:solidFill>
                <a:latin typeface="Arial"/>
                <a:ea typeface="Arial"/>
                <a:cs typeface="Arial"/>
                <a:sym typeface="Arial"/>
              </a:rPr>
              <a:t>AGENDA</a:t>
            </a:r>
            <a:endParaRPr b="1" i="0" sz="3200" u="none" cap="none" strike="noStrike">
              <a:solidFill>
                <a:srgbClr val="FFFFFF"/>
              </a:solidFill>
              <a:latin typeface="Arial"/>
              <a:ea typeface="Arial"/>
              <a:cs typeface="Arial"/>
              <a:sym typeface="Arial"/>
            </a:endParaRPr>
          </a:p>
        </p:txBody>
      </p:sp>
      <p:sp>
        <p:nvSpPr>
          <p:cNvPr id="443" name="Google Shape;443;p73"/>
          <p:cNvSpPr txBox="1"/>
          <p:nvPr/>
        </p:nvSpPr>
        <p:spPr>
          <a:xfrm>
            <a:off x="229366" y="1446509"/>
            <a:ext cx="7543034" cy="4279377"/>
          </a:xfrm>
          <a:prstGeom prst="rect">
            <a:avLst/>
          </a:prstGeom>
          <a:noFill/>
          <a:ln>
            <a:noFill/>
          </a:ln>
        </p:spPr>
        <p:txBody>
          <a:bodyPr anchorCtr="0" anchor="t" bIns="45700" lIns="91425" spcFirstLastPara="1" rIns="91425" wrap="square" tIns="45700">
            <a:spAutoFit/>
          </a:bodyPr>
          <a:lstStyle/>
          <a:p>
            <a:pPr indent="-457200" lvl="0" marL="457200" marR="0" rtl="0" algn="l">
              <a:lnSpc>
                <a:spcPct val="200000"/>
              </a:lnSpc>
              <a:spcBef>
                <a:spcPts val="0"/>
              </a:spcBef>
              <a:spcAft>
                <a:spcPts val="0"/>
              </a:spcAft>
              <a:buClr>
                <a:srgbClr val="000000"/>
              </a:buClr>
              <a:buSzPts val="2800"/>
              <a:buFont typeface="Noto Sans Symbols"/>
              <a:buChar char="▪"/>
            </a:pPr>
            <a:r>
              <a:rPr b="0" i="0" lang="en-US" sz="2800" u="none" cap="none" strike="noStrike">
                <a:solidFill>
                  <a:srgbClr val="000000"/>
                </a:solidFill>
                <a:latin typeface="Arial"/>
                <a:ea typeface="Arial"/>
                <a:cs typeface="Arial"/>
                <a:sym typeface="Arial"/>
              </a:rPr>
              <a:t>Objectifs</a:t>
            </a:r>
            <a:endParaRPr b="0" i="0" sz="2800" u="none" cap="none" strike="noStrike">
              <a:solidFill>
                <a:srgbClr val="000000"/>
              </a:solidFill>
              <a:latin typeface="Arial"/>
              <a:ea typeface="Arial"/>
              <a:cs typeface="Arial"/>
              <a:sym typeface="Arial"/>
            </a:endParaRPr>
          </a:p>
          <a:p>
            <a:pPr indent="-457200" lvl="0" marL="457200" marR="0" rtl="0" algn="l">
              <a:lnSpc>
                <a:spcPct val="200000"/>
              </a:lnSpc>
              <a:spcBef>
                <a:spcPts val="0"/>
              </a:spcBef>
              <a:spcAft>
                <a:spcPts val="0"/>
              </a:spcAft>
              <a:buClr>
                <a:srgbClr val="000000"/>
              </a:buClr>
              <a:buSzPts val="2800"/>
              <a:buFont typeface="Noto Sans Symbols"/>
              <a:buChar char="▪"/>
            </a:pPr>
            <a:r>
              <a:rPr b="0" i="0" lang="en-US" sz="2800" u="none" cap="none" strike="noStrike">
                <a:solidFill>
                  <a:srgbClr val="000000"/>
                </a:solidFill>
                <a:latin typeface="Arial"/>
                <a:ea typeface="Arial"/>
                <a:cs typeface="Arial"/>
                <a:sym typeface="Arial"/>
              </a:rPr>
              <a:t>Definition des Concepts Clés</a:t>
            </a:r>
            <a:endParaRPr b="0" i="0" sz="2800" u="none" cap="none" strike="noStrike">
              <a:solidFill>
                <a:srgbClr val="000000"/>
              </a:solidFill>
              <a:latin typeface="Arial"/>
              <a:ea typeface="Arial"/>
              <a:cs typeface="Arial"/>
              <a:sym typeface="Arial"/>
            </a:endParaRPr>
          </a:p>
          <a:p>
            <a:pPr indent="-457200" lvl="0" marL="457200" marR="0" rtl="0" algn="l">
              <a:lnSpc>
                <a:spcPct val="200000"/>
              </a:lnSpc>
              <a:spcBef>
                <a:spcPts val="0"/>
              </a:spcBef>
              <a:spcAft>
                <a:spcPts val="0"/>
              </a:spcAft>
              <a:buClr>
                <a:srgbClr val="000000"/>
              </a:buClr>
              <a:buSzPts val="2800"/>
              <a:buFont typeface="Noto Sans Symbols"/>
              <a:buChar char="▪"/>
            </a:pPr>
            <a:r>
              <a:rPr b="0" i="0" lang="en-US" sz="2800" u="none" cap="none" strike="noStrike">
                <a:solidFill>
                  <a:srgbClr val="000000"/>
                </a:solidFill>
                <a:latin typeface="Arial"/>
                <a:ea typeface="Arial"/>
                <a:cs typeface="Arial"/>
                <a:sym typeface="Arial"/>
              </a:rPr>
              <a:t>Intégration de la dimension de genre </a:t>
            </a:r>
            <a:endParaRPr b="0" i="0" sz="2800" u="none" cap="none" strike="noStrike">
              <a:solidFill>
                <a:srgbClr val="000000"/>
              </a:solidFill>
              <a:latin typeface="Arial"/>
              <a:ea typeface="Arial"/>
              <a:cs typeface="Arial"/>
              <a:sym typeface="Arial"/>
            </a:endParaRPr>
          </a:p>
          <a:p>
            <a:pPr indent="-457200" lvl="0" marL="457200" marR="0" rtl="0" algn="l">
              <a:lnSpc>
                <a:spcPct val="200000"/>
              </a:lnSpc>
              <a:spcBef>
                <a:spcPts val="0"/>
              </a:spcBef>
              <a:spcAft>
                <a:spcPts val="0"/>
              </a:spcAft>
              <a:buClr>
                <a:srgbClr val="000000"/>
              </a:buClr>
              <a:buSzPts val="2800"/>
              <a:buFont typeface="Noto Sans Symbols"/>
              <a:buChar char="▪"/>
            </a:pPr>
            <a:r>
              <a:rPr b="0" i="0" lang="en-US" sz="2800" u="none" cap="none" strike="noStrike">
                <a:solidFill>
                  <a:srgbClr val="000000"/>
                </a:solidFill>
                <a:latin typeface="Arial"/>
                <a:ea typeface="Arial"/>
                <a:cs typeface="Arial"/>
                <a:sym typeface="Arial"/>
              </a:rPr>
              <a:t>8 Normes Minimales de l’integration du genre</a:t>
            </a:r>
            <a:endParaRPr/>
          </a:p>
          <a:p>
            <a:pPr indent="-457200" lvl="0" marL="457200" marR="0" rtl="0" algn="l">
              <a:lnSpc>
                <a:spcPct val="200000"/>
              </a:lnSpc>
              <a:spcBef>
                <a:spcPts val="0"/>
              </a:spcBef>
              <a:spcAft>
                <a:spcPts val="0"/>
              </a:spcAft>
              <a:buClr>
                <a:srgbClr val="000000"/>
              </a:buClr>
              <a:buSzPts val="2800"/>
              <a:buFont typeface="Noto Sans Symbols"/>
              <a:buChar char="▪"/>
            </a:pPr>
            <a:r>
              <a:rPr b="0" i="0" lang="en-US" sz="2800" u="none" cap="none" strike="noStrike">
                <a:solidFill>
                  <a:srgbClr val="000000"/>
                </a:solidFill>
                <a:latin typeface="Arial"/>
                <a:ea typeface="Arial"/>
                <a:cs typeface="Arial"/>
                <a:sym typeface="Arial"/>
              </a:rPr>
              <a:t>Quiz</a:t>
            </a:r>
            <a:endParaRPr/>
          </a:p>
        </p:txBody>
      </p:sp>
      <p:pic>
        <p:nvPicPr>
          <p:cNvPr id="444" name="Google Shape;444;p73"/>
          <p:cNvPicPr preferRelativeResize="0"/>
          <p:nvPr/>
        </p:nvPicPr>
        <p:blipFill rotWithShape="1">
          <a:blip r:embed="rId3">
            <a:alphaModFix/>
          </a:blip>
          <a:srcRect b="0" l="0" r="0" t="0"/>
          <a:stretch/>
        </p:blipFill>
        <p:spPr>
          <a:xfrm>
            <a:off x="6939063" y="1103516"/>
            <a:ext cx="5023571" cy="308065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91"/>
          <p:cNvSpPr txBox="1"/>
          <p:nvPr/>
        </p:nvSpPr>
        <p:spPr>
          <a:xfrm>
            <a:off x="7410994" y="1375925"/>
            <a:ext cx="3833949" cy="2862322"/>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C0C0C"/>
              </a:buClr>
              <a:buSzPts val="2000"/>
              <a:buFont typeface="Noto Sans Symbols"/>
              <a:buChar char="▪"/>
            </a:pPr>
            <a:r>
              <a:rPr b="0" i="0" lang="en-US" sz="2000" u="none" cap="none" strike="noStrike">
                <a:solidFill>
                  <a:srgbClr val="0C0C0C"/>
                </a:solidFill>
                <a:latin typeface="Arial"/>
                <a:ea typeface="Arial"/>
                <a:cs typeface="Arial"/>
                <a:sym typeface="Arial"/>
              </a:rPr>
              <a:t>Comment l'organigramme se présente-t-il du point de vue de la perspective de genre?</a:t>
            </a:r>
            <a:endParaRPr/>
          </a:p>
          <a:p>
            <a:pPr indent="0" lvl="0" marL="0" marR="0" rtl="0" algn="l">
              <a:lnSpc>
                <a:spcPct val="100000"/>
              </a:lnSpc>
              <a:spcBef>
                <a:spcPts val="0"/>
              </a:spcBef>
              <a:spcAft>
                <a:spcPts val="0"/>
              </a:spcAft>
              <a:buNone/>
            </a:pPr>
            <a:r>
              <a:t/>
            </a:r>
            <a:endParaRPr b="0" i="0" sz="2000" u="none" cap="none" strike="noStrike">
              <a:solidFill>
                <a:srgbClr val="0C0C0C"/>
              </a:solidFill>
              <a:latin typeface="Arial"/>
              <a:ea typeface="Arial"/>
              <a:cs typeface="Arial"/>
              <a:sym typeface="Arial"/>
            </a:endParaRPr>
          </a:p>
          <a:p>
            <a:pPr indent="-342900" lvl="0" marL="342900" marR="0" rtl="0" algn="l">
              <a:lnSpc>
                <a:spcPct val="100000"/>
              </a:lnSpc>
              <a:spcBef>
                <a:spcPts val="0"/>
              </a:spcBef>
              <a:spcAft>
                <a:spcPts val="0"/>
              </a:spcAft>
              <a:buClr>
                <a:srgbClr val="0C0C0C"/>
              </a:buClr>
              <a:buSzPts val="2000"/>
              <a:buFont typeface="Noto Sans Symbols"/>
              <a:buChar char="▪"/>
            </a:pPr>
            <a:r>
              <a:rPr b="0" i="0" lang="en-US" sz="2000" u="none" cap="none" strike="noStrike">
                <a:solidFill>
                  <a:srgbClr val="0C0C0C"/>
                </a:solidFill>
                <a:latin typeface="Arial"/>
                <a:ea typeface="Arial"/>
                <a:cs typeface="Arial"/>
                <a:sym typeface="Arial"/>
              </a:rPr>
              <a:t>Quel est l'équilibre entre le genre en ce qui concerne la répartition des tâches, des responsabilités, de l'autorité et du "pouvoir" ?</a:t>
            </a:r>
            <a:endParaRPr b="0" i="0" sz="2000" u="none" cap="none" strike="noStrike">
              <a:solidFill>
                <a:srgbClr val="0C0C0C"/>
              </a:solidFill>
              <a:latin typeface="Arial"/>
              <a:ea typeface="Arial"/>
              <a:cs typeface="Arial"/>
              <a:sym typeface="Arial"/>
            </a:endParaRPr>
          </a:p>
        </p:txBody>
      </p:sp>
      <p:sp>
        <p:nvSpPr>
          <p:cNvPr id="571" name="Google Shape;571;p91"/>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FFFFFF"/>
                </a:solidFill>
                <a:latin typeface="Arial"/>
                <a:ea typeface="Arial"/>
                <a:cs typeface="Arial"/>
                <a:sym typeface="Arial"/>
              </a:rPr>
              <a:t>II. DÉVELOPPER LA CULTURE ET LA CAPACITÉ DE L'ORGANISATION EN MATIÈRE D'ÉGALITÉ ENTRE LE GENRE</a:t>
            </a:r>
            <a:endParaRPr b="1" i="0" sz="3200" u="none" cap="none" strike="noStrike">
              <a:solidFill>
                <a:srgbClr val="FFFFFF"/>
              </a:solidFill>
              <a:latin typeface="Arial"/>
              <a:ea typeface="Arial"/>
              <a:cs typeface="Arial"/>
              <a:sym typeface="Arial"/>
            </a:endParaRPr>
          </a:p>
        </p:txBody>
      </p:sp>
      <p:pic>
        <p:nvPicPr>
          <p:cNvPr descr="Screenshot 2021-04-09 at 21.25.13.png" id="572" name="Google Shape;572;p91"/>
          <p:cNvPicPr preferRelativeResize="0"/>
          <p:nvPr/>
        </p:nvPicPr>
        <p:blipFill rotWithShape="1">
          <a:blip r:embed="rId3">
            <a:alphaModFix/>
          </a:blip>
          <a:srcRect b="0" l="0" r="0" t="0"/>
          <a:stretch/>
        </p:blipFill>
        <p:spPr>
          <a:xfrm>
            <a:off x="716280" y="1035699"/>
            <a:ext cx="6326777" cy="505159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92"/>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FFFFFF"/>
                </a:solidFill>
                <a:latin typeface="Arial"/>
                <a:ea typeface="Arial"/>
                <a:cs typeface="Arial"/>
                <a:sym typeface="Arial"/>
              </a:rPr>
              <a:t>III. EFFECTUER UNE ANALYSE DE GENRE</a:t>
            </a:r>
            <a:endParaRPr b="1" i="0" sz="3200" u="none" cap="none" strike="noStrike">
              <a:solidFill>
                <a:srgbClr val="FFFFFF"/>
              </a:solidFill>
              <a:latin typeface="Arial"/>
              <a:ea typeface="Arial"/>
              <a:cs typeface="Arial"/>
              <a:sym typeface="Arial"/>
            </a:endParaRPr>
          </a:p>
        </p:txBody>
      </p:sp>
      <p:sp>
        <p:nvSpPr>
          <p:cNvPr id="578" name="Google Shape;578;p92"/>
          <p:cNvSpPr/>
          <p:nvPr/>
        </p:nvSpPr>
        <p:spPr>
          <a:xfrm>
            <a:off x="2330695" y="1201183"/>
            <a:ext cx="3435048" cy="2465021"/>
          </a:xfrm>
          <a:prstGeom prst="rect">
            <a:avLst/>
          </a:prstGeom>
          <a:solidFill>
            <a:srgbClr val="E7E7E5"/>
          </a:solidFill>
          <a:ln cap="flat" cmpd="sng" w="25400">
            <a:solidFill>
              <a:srgbClr val="002F6C"/>
            </a:solidFill>
            <a:prstDash val="solid"/>
            <a:round/>
            <a:headEnd len="sm" w="sm" type="none"/>
            <a:tailEnd len="sm" w="sm" type="none"/>
          </a:ln>
          <a:effectLst>
            <a:outerShdw blurRad="38100" rotWithShape="0" dir="5400000" dist="23000">
              <a:srgbClr val="000000">
                <a:alpha val="34901"/>
              </a:srgbClr>
            </a:outerShdw>
          </a:effectLst>
        </p:spPr>
        <p:txBody>
          <a:bodyPr anchorCtr="0" anchor="ctr" bIns="45700" lIns="45700" spcFirstLastPara="1" rIns="45700" wrap="square" tIns="45700">
            <a:noAutofit/>
          </a:bodyPr>
          <a:lstStyle/>
          <a:p>
            <a:pPr indent="0" lvl="0" marL="0" marR="0" rtl="0" algn="ctr">
              <a:spcBef>
                <a:spcPts val="0"/>
              </a:spcBef>
              <a:spcAft>
                <a:spcPts val="0"/>
              </a:spcAft>
              <a:buNone/>
            </a:pPr>
            <a:r>
              <a:rPr b="0" i="0" lang="en-US" sz="2000" u="none" cap="none" strike="noStrike">
                <a:solidFill>
                  <a:srgbClr val="000000"/>
                </a:solidFill>
                <a:latin typeface="Arial"/>
                <a:ea typeface="Arial"/>
                <a:cs typeface="Arial"/>
                <a:sym typeface="Arial"/>
              </a:rPr>
              <a:t>Accès aux biens</a:t>
            </a:r>
            <a:endParaRPr b="0" i="0" sz="2000" u="none" cap="none" strike="noStrike">
              <a:solidFill>
                <a:srgbClr val="000000"/>
              </a:solidFill>
              <a:latin typeface="Arial"/>
              <a:ea typeface="Arial"/>
              <a:cs typeface="Arial"/>
              <a:sym typeface="Arial"/>
            </a:endParaRPr>
          </a:p>
        </p:txBody>
      </p:sp>
      <p:sp>
        <p:nvSpPr>
          <p:cNvPr id="579" name="Google Shape;579;p92"/>
          <p:cNvSpPr/>
          <p:nvPr/>
        </p:nvSpPr>
        <p:spPr>
          <a:xfrm>
            <a:off x="6150506" y="1201184"/>
            <a:ext cx="3435048" cy="2465021"/>
          </a:xfrm>
          <a:prstGeom prst="rect">
            <a:avLst/>
          </a:prstGeom>
          <a:solidFill>
            <a:srgbClr val="E7E7E5"/>
          </a:solidFill>
          <a:ln cap="flat" cmpd="sng" w="25400">
            <a:solidFill>
              <a:srgbClr val="002F6C"/>
            </a:solidFill>
            <a:prstDash val="solid"/>
            <a:round/>
            <a:headEnd len="sm" w="sm" type="none"/>
            <a:tailEnd len="sm" w="sm" type="none"/>
          </a:ln>
          <a:effectLst>
            <a:outerShdw blurRad="38100" rotWithShape="0" dir="5400000" dist="23000">
              <a:srgbClr val="000000">
                <a:alpha val="34901"/>
              </a:srgbClr>
            </a:outerShdw>
          </a:effectLst>
        </p:spPr>
        <p:txBody>
          <a:bodyPr anchorCtr="0" anchor="ctr" bIns="45700" lIns="45700" spcFirstLastPara="1" rIns="45700" wrap="square" tIns="45700">
            <a:noAutofit/>
          </a:bodyPr>
          <a:lstStyle/>
          <a:p>
            <a:pPr indent="0" lvl="0" marL="0" marR="0" rtl="0" algn="ctr">
              <a:spcBef>
                <a:spcPts val="0"/>
              </a:spcBef>
              <a:spcAft>
                <a:spcPts val="0"/>
              </a:spcAft>
              <a:buNone/>
            </a:pPr>
            <a:r>
              <a:rPr b="0" i="0" lang="en-US" sz="2000" u="none" cap="none" strike="noStrike">
                <a:solidFill>
                  <a:srgbClr val="000000"/>
                </a:solidFill>
                <a:latin typeface="Arial"/>
                <a:ea typeface="Arial"/>
                <a:cs typeface="Arial"/>
                <a:sym typeface="Arial"/>
              </a:rPr>
              <a:t>Croyances et perceptions </a:t>
            </a:r>
            <a:endParaRPr/>
          </a:p>
        </p:txBody>
      </p:sp>
      <p:sp>
        <p:nvSpPr>
          <p:cNvPr id="580" name="Google Shape;580;p92"/>
          <p:cNvSpPr/>
          <p:nvPr/>
        </p:nvSpPr>
        <p:spPr>
          <a:xfrm>
            <a:off x="2330695" y="3866004"/>
            <a:ext cx="3435048" cy="2465020"/>
          </a:xfrm>
          <a:prstGeom prst="rect">
            <a:avLst/>
          </a:prstGeom>
          <a:solidFill>
            <a:srgbClr val="E7E7E5"/>
          </a:solidFill>
          <a:ln cap="flat" cmpd="sng" w="25400">
            <a:solidFill>
              <a:srgbClr val="002F6C"/>
            </a:solidFill>
            <a:prstDash val="solid"/>
            <a:round/>
            <a:headEnd len="sm" w="sm" type="none"/>
            <a:tailEnd len="sm" w="sm" type="none"/>
          </a:ln>
          <a:effectLst>
            <a:outerShdw blurRad="38100" rotWithShape="0" dir="5400000" dist="23000">
              <a:srgbClr val="000000">
                <a:alpha val="34901"/>
              </a:srgbClr>
            </a:outerShdw>
          </a:effectLst>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Pratiques &amp; participation</a:t>
            </a:r>
            <a:endParaRPr/>
          </a:p>
        </p:txBody>
      </p:sp>
      <p:sp>
        <p:nvSpPr>
          <p:cNvPr id="581" name="Google Shape;581;p92"/>
          <p:cNvSpPr/>
          <p:nvPr/>
        </p:nvSpPr>
        <p:spPr>
          <a:xfrm>
            <a:off x="6150506" y="3883378"/>
            <a:ext cx="3435048" cy="2465020"/>
          </a:xfrm>
          <a:prstGeom prst="rect">
            <a:avLst/>
          </a:prstGeom>
          <a:solidFill>
            <a:srgbClr val="E7E7E5"/>
          </a:solidFill>
          <a:ln cap="flat" cmpd="sng" w="25400">
            <a:solidFill>
              <a:srgbClr val="002F6C"/>
            </a:solidFill>
            <a:prstDash val="solid"/>
            <a:round/>
            <a:headEnd len="sm" w="sm" type="none"/>
            <a:tailEnd len="sm" w="sm" type="none"/>
          </a:ln>
          <a:effectLst>
            <a:outerShdw blurRad="38100" rotWithShape="0" dir="5400000" dist="23000">
              <a:srgbClr val="000000">
                <a:alpha val="34901"/>
              </a:srgbClr>
            </a:outerShdw>
          </a:effectLst>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Institutions, lois &amp; pratiques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93"/>
          <p:cNvSpPr txBox="1"/>
          <p:nvPr/>
        </p:nvSpPr>
        <p:spPr>
          <a:xfrm>
            <a:off x="0" y="1351508"/>
            <a:ext cx="6462483" cy="41549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C0C0C"/>
                </a:solidFill>
                <a:latin typeface="Arial"/>
                <a:ea typeface="Arial"/>
                <a:cs typeface="Arial"/>
                <a:sym typeface="Arial"/>
              </a:rPr>
              <a:t>L'importance d'une analyse de genre est comme suit : </a:t>
            </a:r>
            <a:endParaRPr/>
          </a:p>
          <a:p>
            <a:pPr indent="-457200" lvl="0" marL="457200" marR="0" rtl="0" algn="l">
              <a:lnSpc>
                <a:spcPct val="100000"/>
              </a:lnSpc>
              <a:spcBef>
                <a:spcPts val="0"/>
              </a:spcBef>
              <a:spcAft>
                <a:spcPts val="0"/>
              </a:spcAft>
              <a:buClr>
                <a:srgbClr val="0C0C0C"/>
              </a:buClr>
              <a:buSzPts val="2000"/>
              <a:buFont typeface="Noto Sans Symbols"/>
              <a:buChar char="▪"/>
            </a:pPr>
            <a:r>
              <a:rPr b="0" i="0" lang="en-US" sz="2000" u="none" cap="none" strike="noStrike">
                <a:solidFill>
                  <a:srgbClr val="0C0C0C"/>
                </a:solidFill>
                <a:latin typeface="Arial"/>
                <a:ea typeface="Arial"/>
                <a:cs typeface="Arial"/>
                <a:sym typeface="Arial"/>
              </a:rPr>
              <a:t>Analyser les rôles de genre dans le contexte du projet ou de l'activité qui sera conçu. </a:t>
            </a:r>
            <a:endParaRPr b="0" i="0" sz="2000" u="none" cap="none" strike="noStrike">
              <a:solidFill>
                <a:srgbClr val="0C0C0C"/>
              </a:solidFill>
              <a:latin typeface="Arial"/>
              <a:ea typeface="Arial"/>
              <a:cs typeface="Arial"/>
              <a:sym typeface="Arial"/>
            </a:endParaRPr>
          </a:p>
          <a:p>
            <a:pPr indent="-457200" lvl="0" marL="457200" marR="0" rtl="0" algn="l">
              <a:lnSpc>
                <a:spcPct val="100000"/>
              </a:lnSpc>
              <a:spcBef>
                <a:spcPts val="0"/>
              </a:spcBef>
              <a:spcAft>
                <a:spcPts val="0"/>
              </a:spcAft>
              <a:buClr>
                <a:srgbClr val="0C0C0C"/>
              </a:buClr>
              <a:buSzPts val="2000"/>
              <a:buFont typeface="Noto Sans Symbols"/>
              <a:buChar char="▪"/>
            </a:pPr>
            <a:r>
              <a:rPr b="0" i="0" lang="en-US" sz="2000" u="none" cap="none" strike="noStrike">
                <a:solidFill>
                  <a:srgbClr val="0C0C0C"/>
                </a:solidFill>
                <a:latin typeface="Arial"/>
                <a:ea typeface="Arial"/>
                <a:cs typeface="Arial"/>
                <a:sym typeface="Arial"/>
              </a:rPr>
              <a:t>Identifier les causes profondes des inégalités entre le genre dans ce contexte et mieux comprendre comment y remédier.</a:t>
            </a:r>
            <a:endParaRPr b="0" i="0" sz="2000" u="none" cap="none" strike="noStrike">
              <a:solidFill>
                <a:srgbClr val="0C0C0C"/>
              </a:solidFill>
              <a:latin typeface="Arial"/>
              <a:ea typeface="Arial"/>
              <a:cs typeface="Arial"/>
              <a:sym typeface="Arial"/>
            </a:endParaRPr>
          </a:p>
          <a:p>
            <a:pPr indent="-457200" lvl="0" marL="457200" marR="0" rtl="0" algn="l">
              <a:lnSpc>
                <a:spcPct val="100000"/>
              </a:lnSpc>
              <a:spcBef>
                <a:spcPts val="0"/>
              </a:spcBef>
              <a:spcAft>
                <a:spcPts val="0"/>
              </a:spcAft>
              <a:buClr>
                <a:srgbClr val="0C0C0C"/>
              </a:buClr>
              <a:buSzPts val="2000"/>
              <a:buFont typeface="Noto Sans Symbols"/>
              <a:buChar char="▪"/>
            </a:pPr>
            <a:r>
              <a:rPr b="0" i="0" lang="en-US" sz="2000" u="none" cap="none" strike="noStrike">
                <a:solidFill>
                  <a:srgbClr val="0C0C0C"/>
                </a:solidFill>
                <a:latin typeface="Arial"/>
                <a:ea typeface="Arial"/>
                <a:cs typeface="Arial"/>
                <a:sym typeface="Arial"/>
              </a:rPr>
              <a:t>Identifier les différents besoins et priorités des hommes et des femmes, à court et à long terme. Recueillir des données de référence ventilées par sexe. </a:t>
            </a:r>
            <a:endParaRPr b="0" i="0" sz="2000" u="none" cap="none" strike="noStrike">
              <a:solidFill>
                <a:srgbClr val="0C0C0C"/>
              </a:solidFill>
              <a:latin typeface="Arial"/>
              <a:ea typeface="Arial"/>
              <a:cs typeface="Arial"/>
              <a:sym typeface="Arial"/>
            </a:endParaRPr>
          </a:p>
          <a:p>
            <a:pPr indent="-457200" lvl="0" marL="457200" marR="0" rtl="0" algn="l">
              <a:lnSpc>
                <a:spcPct val="100000"/>
              </a:lnSpc>
              <a:spcBef>
                <a:spcPts val="0"/>
              </a:spcBef>
              <a:spcAft>
                <a:spcPts val="0"/>
              </a:spcAft>
              <a:buClr>
                <a:srgbClr val="0C0C0C"/>
              </a:buClr>
              <a:buSzPts val="2000"/>
              <a:buFont typeface="Noto Sans Symbols"/>
              <a:buChar char="▪"/>
            </a:pPr>
            <a:r>
              <a:rPr b="0" i="0" lang="en-US" sz="2000" u="none" cap="none" strike="noStrike">
                <a:solidFill>
                  <a:srgbClr val="0C0C0C"/>
                </a:solidFill>
                <a:latin typeface="Arial"/>
                <a:ea typeface="Arial"/>
                <a:cs typeface="Arial"/>
                <a:sym typeface="Arial"/>
              </a:rPr>
              <a:t>Éviter de perpétuer les déséquilibres de pouvoir traditionnels. </a:t>
            </a:r>
            <a:endParaRPr b="0" i="0" sz="2000" u="none" cap="none" strike="noStrike">
              <a:solidFill>
                <a:srgbClr val="0C0C0C"/>
              </a:solidFill>
              <a:latin typeface="Arial"/>
              <a:ea typeface="Arial"/>
              <a:cs typeface="Arial"/>
              <a:sym typeface="Arial"/>
            </a:endParaRPr>
          </a:p>
          <a:p>
            <a:pPr indent="-457200" lvl="0" marL="457200" marR="0" rtl="0" algn="l">
              <a:lnSpc>
                <a:spcPct val="100000"/>
              </a:lnSpc>
              <a:spcBef>
                <a:spcPts val="0"/>
              </a:spcBef>
              <a:spcAft>
                <a:spcPts val="0"/>
              </a:spcAft>
              <a:buClr>
                <a:srgbClr val="0C0C0C"/>
              </a:buClr>
              <a:buSzPts val="2000"/>
              <a:buFont typeface="Noto Sans Symbols"/>
              <a:buChar char="▪"/>
            </a:pPr>
            <a:r>
              <a:rPr b="0" i="0" lang="en-US" sz="2000" u="none" cap="none" strike="noStrike">
                <a:solidFill>
                  <a:srgbClr val="0C0C0C"/>
                </a:solidFill>
                <a:latin typeface="Arial"/>
                <a:ea typeface="Arial"/>
                <a:cs typeface="Arial"/>
                <a:sym typeface="Arial"/>
              </a:rPr>
              <a:t>Améliorer la probabilité d'obtenir des résultats renforcés et durables pour le projet ou l'activité</a:t>
            </a:r>
            <a:r>
              <a:rPr b="0" i="0" lang="en-US" sz="2400" u="none" cap="none" strike="noStrike">
                <a:solidFill>
                  <a:srgbClr val="0C0C0C"/>
                </a:solidFill>
                <a:latin typeface="Arial"/>
                <a:ea typeface="Arial"/>
                <a:cs typeface="Arial"/>
                <a:sym typeface="Arial"/>
              </a:rPr>
              <a:t>.</a:t>
            </a:r>
            <a:endParaRPr b="0" i="0" sz="2400" u="none" cap="none" strike="noStrike">
              <a:solidFill>
                <a:srgbClr val="0C0C0C"/>
              </a:solidFill>
              <a:latin typeface="Arial"/>
              <a:ea typeface="Arial"/>
              <a:cs typeface="Arial"/>
              <a:sym typeface="Arial"/>
            </a:endParaRPr>
          </a:p>
        </p:txBody>
      </p:sp>
      <p:sp>
        <p:nvSpPr>
          <p:cNvPr id="587" name="Google Shape;587;p93"/>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FFFFFF"/>
                </a:solidFill>
                <a:latin typeface="Arial"/>
                <a:ea typeface="Arial"/>
                <a:cs typeface="Arial"/>
                <a:sym typeface="Arial"/>
              </a:rPr>
              <a:t>ANALYSE DE GENRE</a:t>
            </a:r>
            <a:endParaRPr b="1" i="0" sz="3200" u="none" cap="none" strike="noStrike">
              <a:solidFill>
                <a:srgbClr val="FFFFFF"/>
              </a:solidFill>
              <a:latin typeface="Arial"/>
              <a:ea typeface="Arial"/>
              <a:cs typeface="Arial"/>
              <a:sym typeface="Arial"/>
            </a:endParaRPr>
          </a:p>
        </p:txBody>
      </p:sp>
      <p:pic>
        <p:nvPicPr>
          <p:cNvPr descr="Picture Placeholder 3" id="588" name="Google Shape;588;p93"/>
          <p:cNvPicPr preferRelativeResize="0"/>
          <p:nvPr/>
        </p:nvPicPr>
        <p:blipFill rotWithShape="1">
          <a:blip r:embed="rId3">
            <a:alphaModFix/>
          </a:blip>
          <a:srcRect b="0" l="15896" r="33521" t="0"/>
          <a:stretch/>
        </p:blipFill>
        <p:spPr>
          <a:xfrm>
            <a:off x="6299199" y="897603"/>
            <a:ext cx="5892800" cy="550319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94"/>
          <p:cNvSpPr txBox="1"/>
          <p:nvPr/>
        </p:nvSpPr>
        <p:spPr>
          <a:xfrm>
            <a:off x="77288" y="1012171"/>
            <a:ext cx="5135879" cy="50167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C0C0C"/>
                </a:solidFill>
                <a:latin typeface="Arial"/>
                <a:ea typeface="Arial"/>
                <a:cs typeface="Arial"/>
                <a:sym typeface="Arial"/>
              </a:rPr>
              <a:t> Questions à examiner :</a:t>
            </a:r>
            <a:endParaRPr/>
          </a:p>
          <a:p>
            <a:pPr indent="-457200" lvl="0" marL="457200" marR="0" rtl="0" algn="l">
              <a:lnSpc>
                <a:spcPct val="100000"/>
              </a:lnSpc>
              <a:spcBef>
                <a:spcPts val="0"/>
              </a:spcBef>
              <a:spcAft>
                <a:spcPts val="0"/>
              </a:spcAft>
              <a:buClr>
                <a:srgbClr val="0C0C0C"/>
              </a:buClr>
              <a:buSzPts val="2000"/>
              <a:buFont typeface="Noto Sans Symbols"/>
              <a:buChar char="▪"/>
            </a:pPr>
            <a:r>
              <a:rPr b="0" i="0" lang="en-US" sz="2000" u="none" cap="none" strike="noStrike">
                <a:solidFill>
                  <a:srgbClr val="0C0C0C"/>
                </a:solidFill>
                <a:latin typeface="Arial"/>
                <a:ea typeface="Arial"/>
                <a:cs typeface="Arial"/>
                <a:sym typeface="Arial"/>
              </a:rPr>
              <a:t>Existe-t-il des mécanismes de financement pour assurer la continuité du programme ? </a:t>
            </a:r>
            <a:endParaRPr b="0" i="0" sz="2000" u="none" cap="none" strike="noStrike">
              <a:solidFill>
                <a:srgbClr val="0C0C0C"/>
              </a:solidFill>
              <a:latin typeface="Arial"/>
              <a:ea typeface="Arial"/>
              <a:cs typeface="Arial"/>
              <a:sym typeface="Arial"/>
            </a:endParaRPr>
          </a:p>
          <a:p>
            <a:pPr indent="-457200" lvl="0" marL="457200" marR="0" rtl="0" algn="l">
              <a:lnSpc>
                <a:spcPct val="100000"/>
              </a:lnSpc>
              <a:spcBef>
                <a:spcPts val="0"/>
              </a:spcBef>
              <a:spcAft>
                <a:spcPts val="0"/>
              </a:spcAft>
              <a:buClr>
                <a:srgbClr val="0C0C0C"/>
              </a:buClr>
              <a:buSzPts val="2000"/>
              <a:buFont typeface="Noto Sans Symbols"/>
              <a:buChar char="▪"/>
            </a:pPr>
            <a:r>
              <a:rPr b="0" i="0" lang="en-US" sz="2000" u="none" cap="none" strike="noStrike">
                <a:solidFill>
                  <a:srgbClr val="0C0C0C"/>
                </a:solidFill>
                <a:latin typeface="Arial"/>
                <a:ea typeface="Arial"/>
                <a:cs typeface="Arial"/>
                <a:sym typeface="Arial"/>
              </a:rPr>
              <a:t> Les niveaux de financement sont-ils adéquats pour les tâches proposées ?</a:t>
            </a:r>
            <a:endParaRPr b="0" i="0" sz="2000" u="none" cap="none" strike="noStrike">
              <a:solidFill>
                <a:srgbClr val="0C0C0C"/>
              </a:solidFill>
              <a:latin typeface="Arial"/>
              <a:ea typeface="Arial"/>
              <a:cs typeface="Arial"/>
              <a:sym typeface="Arial"/>
            </a:endParaRPr>
          </a:p>
          <a:p>
            <a:pPr indent="-457200" lvl="0" marL="457200" marR="0" rtl="0" algn="l">
              <a:lnSpc>
                <a:spcPct val="100000"/>
              </a:lnSpc>
              <a:spcBef>
                <a:spcPts val="0"/>
              </a:spcBef>
              <a:spcAft>
                <a:spcPts val="0"/>
              </a:spcAft>
              <a:buClr>
                <a:srgbClr val="0C0C0C"/>
              </a:buClr>
              <a:buSzPts val="2000"/>
              <a:buFont typeface="Noto Sans Symbols"/>
              <a:buChar char="▪"/>
            </a:pPr>
            <a:r>
              <a:rPr b="0" i="0" lang="en-US" sz="2000" u="none" cap="none" strike="noStrike">
                <a:solidFill>
                  <a:srgbClr val="0C0C0C"/>
                </a:solidFill>
                <a:latin typeface="Arial"/>
                <a:ea typeface="Arial"/>
                <a:cs typeface="Arial"/>
                <a:sym typeface="Arial"/>
              </a:rPr>
              <a:t>La formation à l'intégration de la dimension de genre et les formations de mise à jour ? Audits sur l'égalité entre le genre ? Point(s) focal(aux) sur l'égalité entre le genre ?</a:t>
            </a:r>
            <a:endParaRPr b="0" i="0" sz="2000" u="none" cap="none" strike="noStrike">
              <a:solidFill>
                <a:srgbClr val="0C0C0C"/>
              </a:solidFill>
              <a:latin typeface="Arial"/>
              <a:ea typeface="Arial"/>
              <a:cs typeface="Arial"/>
              <a:sym typeface="Arial"/>
            </a:endParaRPr>
          </a:p>
          <a:p>
            <a:pPr indent="-457200" lvl="0" marL="457200" marR="0" rtl="0" algn="l">
              <a:lnSpc>
                <a:spcPct val="100000"/>
              </a:lnSpc>
              <a:spcBef>
                <a:spcPts val="0"/>
              </a:spcBef>
              <a:spcAft>
                <a:spcPts val="0"/>
              </a:spcAft>
              <a:buClr>
                <a:srgbClr val="0C0C0C"/>
              </a:buClr>
              <a:buSzPts val="2000"/>
              <a:buFont typeface="Noto Sans Symbols"/>
              <a:buChar char="▪"/>
            </a:pPr>
            <a:r>
              <a:rPr b="0" i="0" lang="en-US" sz="2000" u="none" cap="none" strike="noStrike">
                <a:solidFill>
                  <a:srgbClr val="0C0C0C"/>
                </a:solidFill>
                <a:latin typeface="Arial"/>
                <a:ea typeface="Arial"/>
                <a:cs typeface="Arial"/>
                <a:sym typeface="Arial"/>
              </a:rPr>
              <a:t>Le budget est-il suffisamment flexible pour répondre aux situations changeantes ou nouvelles des femmes, des hommes, des garçons et des filles, et/ou des groupes de population clés (KP) ?</a:t>
            </a:r>
            <a:endParaRPr b="0" i="0" sz="2000" u="none" cap="none" strike="noStrike">
              <a:solidFill>
                <a:srgbClr val="0C0C0C"/>
              </a:solidFill>
              <a:latin typeface="Arial"/>
              <a:ea typeface="Arial"/>
              <a:cs typeface="Arial"/>
              <a:sym typeface="Arial"/>
            </a:endParaRPr>
          </a:p>
        </p:txBody>
      </p:sp>
      <p:sp>
        <p:nvSpPr>
          <p:cNvPr id="594" name="Google Shape;594;p94"/>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FFFFFF"/>
                </a:solidFill>
                <a:latin typeface="Arial"/>
                <a:ea typeface="Arial"/>
                <a:cs typeface="Arial"/>
                <a:sym typeface="Arial"/>
              </a:rPr>
              <a:t>IV. BUDGÉTISATION GENRE </a:t>
            </a:r>
            <a:endParaRPr b="1" i="0" sz="3200" u="none" cap="none" strike="noStrike">
              <a:solidFill>
                <a:srgbClr val="FFFFFF"/>
              </a:solidFill>
              <a:latin typeface="Arial"/>
              <a:ea typeface="Arial"/>
              <a:cs typeface="Arial"/>
              <a:sym typeface="Arial"/>
            </a:endParaRPr>
          </a:p>
        </p:txBody>
      </p:sp>
      <p:pic>
        <p:nvPicPr>
          <p:cNvPr descr="Picture Placeholder 3" id="595" name="Google Shape;595;p94"/>
          <p:cNvPicPr preferRelativeResize="0"/>
          <p:nvPr/>
        </p:nvPicPr>
        <p:blipFill rotWithShape="1">
          <a:blip r:embed="rId3">
            <a:alphaModFix/>
          </a:blip>
          <a:srcRect b="0" l="4742" r="4742" t="0"/>
          <a:stretch/>
        </p:blipFill>
        <p:spPr>
          <a:xfrm>
            <a:off x="6095998" y="897603"/>
            <a:ext cx="5892804" cy="547271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95"/>
          <p:cNvSpPr txBox="1"/>
          <p:nvPr/>
        </p:nvSpPr>
        <p:spPr>
          <a:xfrm>
            <a:off x="240685" y="1903443"/>
            <a:ext cx="6339942" cy="2554545"/>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rgbClr val="000000"/>
              </a:buClr>
              <a:buSzPts val="2000"/>
              <a:buFont typeface="Noto Sans Symbols"/>
              <a:buChar char="▪"/>
            </a:pPr>
            <a:r>
              <a:rPr b="0" i="0" lang="en-US" sz="2000" u="none" cap="none" strike="noStrike">
                <a:solidFill>
                  <a:srgbClr val="000000"/>
                </a:solidFill>
                <a:latin typeface="Arial"/>
                <a:ea typeface="Arial"/>
                <a:cs typeface="Arial"/>
                <a:sym typeface="Arial"/>
              </a:rPr>
              <a:t>Améliore l'efficacité et l'efficience des budgets organisationnels. </a:t>
            </a:r>
            <a:endParaRPr/>
          </a:p>
          <a:p>
            <a:pPr indent="-457200" lvl="0" marL="457200" marR="0" rtl="0" algn="l">
              <a:lnSpc>
                <a:spcPct val="100000"/>
              </a:lnSpc>
              <a:spcBef>
                <a:spcPts val="0"/>
              </a:spcBef>
              <a:spcAft>
                <a:spcPts val="0"/>
              </a:spcAft>
              <a:buClr>
                <a:srgbClr val="000000"/>
              </a:buClr>
              <a:buSzPts val="2000"/>
              <a:buFont typeface="Noto Sans Symbols"/>
              <a:buChar char="▪"/>
            </a:pPr>
            <a:r>
              <a:rPr b="0" i="0" lang="en-US" sz="2000" u="none" cap="none" strike="noStrike">
                <a:solidFill>
                  <a:srgbClr val="000000"/>
                </a:solidFill>
                <a:latin typeface="Arial"/>
                <a:ea typeface="Arial"/>
                <a:cs typeface="Arial"/>
                <a:sym typeface="Arial"/>
              </a:rPr>
              <a:t> Garantit que la Politique d’Egalité entre le Genre du LIP dispose des ressources nécessaires à sa mise en œuvre.</a:t>
            </a:r>
            <a:endParaRPr b="0" i="0" sz="20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000"/>
              <a:buFont typeface="Noto Sans Symbols"/>
              <a:buChar char="▪"/>
            </a:pPr>
            <a:r>
              <a:rPr b="0" i="0" lang="en-US" sz="2000" u="none" cap="none" strike="noStrike">
                <a:solidFill>
                  <a:srgbClr val="000000"/>
                </a:solidFill>
                <a:latin typeface="Arial"/>
                <a:ea typeface="Arial"/>
                <a:cs typeface="Arial"/>
                <a:sym typeface="Arial"/>
              </a:rPr>
              <a:t>Améliore la transparence et la responsabilité en détaillant la manière dont les fonds alloués sont réellement dépensés.</a:t>
            </a:r>
            <a:endParaRPr b="0" i="0" sz="2000" u="none" cap="none" strike="noStrike">
              <a:solidFill>
                <a:srgbClr val="000000"/>
              </a:solidFill>
              <a:latin typeface="Arial"/>
              <a:ea typeface="Arial"/>
              <a:cs typeface="Arial"/>
              <a:sym typeface="Arial"/>
            </a:endParaRPr>
          </a:p>
        </p:txBody>
      </p:sp>
      <p:sp>
        <p:nvSpPr>
          <p:cNvPr id="601" name="Google Shape;601;p95"/>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FFFFFF"/>
                </a:solidFill>
                <a:latin typeface="Arial"/>
                <a:ea typeface="Arial"/>
                <a:cs typeface="Arial"/>
                <a:sym typeface="Arial"/>
              </a:rPr>
              <a:t>BUDGÉTISATION INTÉGRANT LA DIMENSION DE GENRE : AVANTAGES CLÉS</a:t>
            </a:r>
            <a:endParaRPr b="1" i="0" sz="3200" u="none" cap="none" strike="noStrike">
              <a:solidFill>
                <a:srgbClr val="FFFFFF"/>
              </a:solidFill>
              <a:latin typeface="Arial"/>
              <a:ea typeface="Arial"/>
              <a:cs typeface="Arial"/>
              <a:sym typeface="Arial"/>
            </a:endParaRPr>
          </a:p>
        </p:txBody>
      </p:sp>
      <p:pic>
        <p:nvPicPr>
          <p:cNvPr descr="Image" id="602" name="Google Shape;602;p95"/>
          <p:cNvPicPr preferRelativeResize="0"/>
          <p:nvPr/>
        </p:nvPicPr>
        <p:blipFill rotWithShape="1">
          <a:blip r:embed="rId3">
            <a:alphaModFix/>
          </a:blip>
          <a:srcRect b="0" l="0" r="0" t="0"/>
          <a:stretch/>
        </p:blipFill>
        <p:spPr>
          <a:xfrm>
            <a:off x="8505477" y="1364673"/>
            <a:ext cx="3073631" cy="307363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96"/>
          <p:cNvSpPr txBox="1"/>
          <p:nvPr/>
        </p:nvSpPr>
        <p:spPr>
          <a:xfrm>
            <a:off x="311230" y="1682437"/>
            <a:ext cx="7929256" cy="3970318"/>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rgbClr val="000000"/>
              </a:buClr>
              <a:buSzPts val="2800"/>
              <a:buFont typeface="Noto Sans Symbols"/>
              <a:buChar char="▪"/>
            </a:pPr>
            <a:r>
              <a:rPr b="0" i="0" lang="en-US" sz="2800" u="none" cap="none" strike="noStrike">
                <a:solidFill>
                  <a:srgbClr val="000000"/>
                </a:solidFill>
                <a:latin typeface="Arial"/>
                <a:ea typeface="Arial"/>
                <a:cs typeface="Arial"/>
                <a:sym typeface="Arial"/>
              </a:rPr>
              <a:t>La première étape consiste à disposer de données ventilées par sexe.</a:t>
            </a:r>
            <a:endParaRPr/>
          </a:p>
          <a:p>
            <a:pPr indent="-457200" lvl="0" marL="457200" marR="0" rtl="0" algn="l">
              <a:lnSpc>
                <a:spcPct val="100000"/>
              </a:lnSpc>
              <a:spcBef>
                <a:spcPts val="0"/>
              </a:spcBef>
              <a:spcAft>
                <a:spcPts val="0"/>
              </a:spcAft>
              <a:buClr>
                <a:srgbClr val="000000"/>
              </a:buClr>
              <a:buSzPts val="2800"/>
              <a:buFont typeface="Noto Sans Symbols"/>
              <a:buChar char="▪"/>
            </a:pPr>
            <a:r>
              <a:rPr b="0" i="0" lang="en-US" sz="2800" u="none" cap="none" strike="noStrike">
                <a:solidFill>
                  <a:srgbClr val="000000"/>
                </a:solidFill>
                <a:latin typeface="Arial"/>
                <a:ea typeface="Arial"/>
                <a:cs typeface="Arial"/>
                <a:sym typeface="Arial"/>
              </a:rPr>
              <a:t>Établir une base de référence</a:t>
            </a:r>
            <a:endParaRPr/>
          </a:p>
          <a:p>
            <a:pPr indent="-457200" lvl="0" marL="457200" marR="0" rtl="0" algn="l">
              <a:lnSpc>
                <a:spcPct val="100000"/>
              </a:lnSpc>
              <a:spcBef>
                <a:spcPts val="0"/>
              </a:spcBef>
              <a:spcAft>
                <a:spcPts val="0"/>
              </a:spcAft>
              <a:buClr>
                <a:srgbClr val="000000"/>
              </a:buClr>
              <a:buSzPts val="2800"/>
              <a:buFont typeface="Noto Sans Symbols"/>
              <a:buChar char="▪"/>
            </a:pPr>
            <a:r>
              <a:rPr b="0" i="0" lang="en-US" sz="2800" u="none" cap="none" strike="noStrike">
                <a:solidFill>
                  <a:srgbClr val="000000"/>
                </a:solidFill>
                <a:latin typeface="Arial"/>
                <a:ea typeface="Arial"/>
                <a:cs typeface="Arial"/>
                <a:sym typeface="Arial"/>
              </a:rPr>
              <a:t>Préparer un plan d'action relatif au genre</a:t>
            </a:r>
            <a:endParaRPr/>
          </a:p>
          <a:p>
            <a:pPr indent="-457200" lvl="0" marL="457200" marR="0" rtl="0" algn="l">
              <a:lnSpc>
                <a:spcPct val="100000"/>
              </a:lnSpc>
              <a:spcBef>
                <a:spcPts val="0"/>
              </a:spcBef>
              <a:spcAft>
                <a:spcPts val="0"/>
              </a:spcAft>
              <a:buClr>
                <a:srgbClr val="000000"/>
              </a:buClr>
              <a:buSzPts val="2800"/>
              <a:buFont typeface="Noto Sans Symbols"/>
              <a:buChar char="▪"/>
            </a:pPr>
            <a:r>
              <a:rPr b="0" i="0" lang="en-US" sz="2800" u="none" cap="none" strike="noStrike">
                <a:solidFill>
                  <a:srgbClr val="000000"/>
                </a:solidFill>
                <a:latin typeface="Arial"/>
                <a:ea typeface="Arial"/>
                <a:cs typeface="Arial"/>
                <a:sym typeface="Arial"/>
              </a:rPr>
              <a:t>Mettre en œuvre et suivre les progrès </a:t>
            </a:r>
            <a:endParaRPr/>
          </a:p>
          <a:p>
            <a:pPr indent="0" lvl="0" marL="0" marR="0" rtl="0" algn="l">
              <a:lnSpc>
                <a:spcPct val="100000"/>
              </a:lnSpc>
              <a:spcBef>
                <a:spcPts val="0"/>
              </a:spcBef>
              <a:spcAft>
                <a:spcPts val="0"/>
              </a:spcAft>
              <a:buNone/>
            </a:pPr>
            <a:r>
              <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800" u="none" cap="none" strike="noStrike">
                <a:solidFill>
                  <a:srgbClr val="000000"/>
                </a:solidFill>
                <a:latin typeface="Arial"/>
                <a:ea typeface="Arial"/>
                <a:cs typeface="Arial"/>
                <a:sym typeface="Arial"/>
              </a:rPr>
              <a:t>Quelles sont les interventions en matière d'équité entre le genre appropriées pour combler les lacunes existantes ?</a:t>
            </a:r>
            <a:endParaRPr b="0" i="0" sz="2800" u="none" cap="none" strike="noStrike">
              <a:solidFill>
                <a:srgbClr val="000000"/>
              </a:solidFill>
              <a:latin typeface="Arial"/>
              <a:ea typeface="Arial"/>
              <a:cs typeface="Arial"/>
              <a:sym typeface="Arial"/>
            </a:endParaRPr>
          </a:p>
        </p:txBody>
      </p:sp>
      <p:sp>
        <p:nvSpPr>
          <p:cNvPr id="608" name="Google Shape;608;p96"/>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FFFFFF"/>
                </a:solidFill>
                <a:latin typeface="Arial"/>
                <a:ea typeface="Arial"/>
                <a:cs typeface="Arial"/>
                <a:sym typeface="Arial"/>
              </a:rPr>
              <a:t>V. UTILISER DES DONNÉES VENTILÉES PAR SEXE ET PAR ÂGE</a:t>
            </a:r>
            <a:endParaRPr b="1" i="0" sz="3200" u="none" cap="none" strike="noStrike">
              <a:solidFill>
                <a:srgbClr val="FFFFFF"/>
              </a:solidFill>
              <a:latin typeface="Arial"/>
              <a:ea typeface="Arial"/>
              <a:cs typeface="Arial"/>
              <a:sym typeface="Arial"/>
            </a:endParaRPr>
          </a:p>
        </p:txBody>
      </p:sp>
      <p:pic>
        <p:nvPicPr>
          <p:cNvPr descr="Graphic 2" id="609" name="Google Shape;609;p96"/>
          <p:cNvPicPr preferRelativeResize="0"/>
          <p:nvPr/>
        </p:nvPicPr>
        <p:blipFill rotWithShape="1">
          <a:blip r:embed="rId3">
            <a:alphaModFix/>
          </a:blip>
          <a:srcRect b="0" l="0" r="0" t="0"/>
          <a:stretch/>
        </p:blipFill>
        <p:spPr>
          <a:xfrm>
            <a:off x="8163177" y="1682437"/>
            <a:ext cx="3128515" cy="308538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97"/>
          <p:cNvSpPr txBox="1"/>
          <p:nvPr/>
        </p:nvSpPr>
        <p:spPr>
          <a:xfrm>
            <a:off x="-40746" y="1624769"/>
            <a:ext cx="6223832" cy="34163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chemeClr val="dk1"/>
                </a:solidFill>
                <a:latin typeface="Arial"/>
                <a:ea typeface="Arial"/>
                <a:cs typeface="Arial"/>
                <a:sym typeface="Arial"/>
              </a:rPr>
              <a:t>Données Requises </a:t>
            </a:r>
            <a:r>
              <a:rPr b="0" i="0" lang="en-US" sz="2400" u="none" cap="none" strike="noStrike">
                <a:solidFill>
                  <a:schemeClr val="dk1"/>
                </a:solidFill>
                <a:latin typeface="Arial"/>
                <a:ea typeface="Arial"/>
                <a:cs typeface="Arial"/>
                <a:sym typeface="Arial"/>
              </a:rPr>
              <a:t>:</a:t>
            </a:r>
            <a:endParaRPr/>
          </a:p>
          <a:p>
            <a:pPr indent="0" lvl="0" marL="0" marR="0" rtl="0" algn="l">
              <a:lnSpc>
                <a:spcPct val="100000"/>
              </a:lnSpc>
              <a:spcBef>
                <a:spcPts val="0"/>
              </a:spcBef>
              <a:spcAft>
                <a:spcPts val="0"/>
              </a:spcAft>
              <a:buNone/>
            </a:pPr>
            <a:r>
              <a:t/>
            </a:r>
            <a:endParaRPr b="0" i="0" sz="2400" u="none" cap="none" strike="noStrike">
              <a:solidFill>
                <a:schemeClr val="dk1"/>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2400"/>
              <a:buFont typeface="Arial"/>
              <a:buAutoNum type="arabicPeriod"/>
            </a:pPr>
            <a:r>
              <a:rPr b="0" i="0" lang="en-US" sz="2400" u="none" cap="none" strike="noStrike">
                <a:solidFill>
                  <a:schemeClr val="dk1"/>
                </a:solidFill>
                <a:latin typeface="Arial"/>
                <a:ea typeface="Arial"/>
                <a:cs typeface="Arial"/>
                <a:sym typeface="Arial"/>
              </a:rPr>
              <a:t>Le système de suivi et d'évaluation du projet mesure-t-il explicitement les effets différents du projet sur les femmes, les hommes, les garçons et les filles ?</a:t>
            </a:r>
            <a:endParaRPr/>
          </a:p>
          <a:p>
            <a:pPr indent="-457200" lvl="0" marL="457200" marR="0" rtl="0" algn="l">
              <a:lnSpc>
                <a:spcPct val="100000"/>
              </a:lnSpc>
              <a:spcBef>
                <a:spcPts val="0"/>
              </a:spcBef>
              <a:spcAft>
                <a:spcPts val="0"/>
              </a:spcAft>
              <a:buClr>
                <a:schemeClr val="dk1"/>
              </a:buClr>
              <a:buSzPts val="2400"/>
              <a:buFont typeface="Arial"/>
              <a:buAutoNum type="arabicPeriod"/>
            </a:pPr>
            <a:r>
              <a:rPr b="0" i="0" lang="en-US" sz="2400" u="none" cap="none" strike="noStrike">
                <a:solidFill>
                  <a:schemeClr val="dk1"/>
                </a:solidFill>
                <a:latin typeface="Arial"/>
                <a:ea typeface="Arial"/>
                <a:cs typeface="Arial"/>
                <a:sym typeface="Arial"/>
              </a:rPr>
              <a:t>Les femmes sont-elles impliquées dans la définition des exigences en matière de données ?</a:t>
            </a:r>
            <a:endParaRPr b="0" i="0" sz="2400" u="none" cap="none" strike="noStrike">
              <a:solidFill>
                <a:schemeClr val="dk1"/>
              </a:solidFill>
              <a:latin typeface="Arial"/>
              <a:ea typeface="Arial"/>
              <a:cs typeface="Arial"/>
              <a:sym typeface="Arial"/>
            </a:endParaRPr>
          </a:p>
        </p:txBody>
      </p:sp>
      <p:sp>
        <p:nvSpPr>
          <p:cNvPr id="615" name="Google Shape;615;p97"/>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FFFFFF"/>
                </a:solidFill>
                <a:latin typeface="Arial"/>
                <a:ea typeface="Arial"/>
                <a:cs typeface="Arial"/>
                <a:sym typeface="Arial"/>
              </a:rPr>
              <a:t>VI. ELABORER DES INDICATEURS D'ÉGALITÉ ENTRE LE GENRE</a:t>
            </a:r>
            <a:endParaRPr b="1" i="0" sz="3200" u="none" cap="none" strike="noStrike">
              <a:solidFill>
                <a:srgbClr val="FFFFFF"/>
              </a:solidFill>
              <a:latin typeface="Arial"/>
              <a:ea typeface="Arial"/>
              <a:cs typeface="Arial"/>
              <a:sym typeface="Arial"/>
            </a:endParaRPr>
          </a:p>
        </p:txBody>
      </p:sp>
      <p:pic>
        <p:nvPicPr>
          <p:cNvPr descr="Picture Placeholder 3" id="616" name="Google Shape;616;p97"/>
          <p:cNvPicPr preferRelativeResize="0"/>
          <p:nvPr/>
        </p:nvPicPr>
        <p:blipFill rotWithShape="1">
          <a:blip r:embed="rId3">
            <a:alphaModFix/>
          </a:blip>
          <a:srcRect b="0" l="18994" r="18994" t="0"/>
          <a:stretch/>
        </p:blipFill>
        <p:spPr>
          <a:xfrm>
            <a:off x="6299196" y="897603"/>
            <a:ext cx="5892804" cy="550319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98"/>
          <p:cNvSpPr txBox="1"/>
          <p:nvPr/>
        </p:nvSpPr>
        <p:spPr>
          <a:xfrm>
            <a:off x="137160" y="1759131"/>
            <a:ext cx="11384280" cy="40934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C00000"/>
                </a:solidFill>
                <a:latin typeface="Arial"/>
                <a:ea typeface="Arial"/>
                <a:cs typeface="Arial"/>
                <a:sym typeface="Arial"/>
              </a:rPr>
              <a:t>Harcèlement Sexuel</a:t>
            </a:r>
            <a:endParaRPr b="1" i="0" sz="2000" u="none" cap="none" strike="noStrike">
              <a:solidFill>
                <a:srgbClr val="C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 Une forme de harcèlement qui comprend (sans s'y limiter) des avances sexuelles importunes, des demandes de faveurs sexuelles et d'autres comportements verbaux, non verbaux ou physiques de nature sexuelle.</a:t>
            </a:r>
            <a:endParaRPr/>
          </a:p>
          <a:p>
            <a:pPr indent="0" lvl="0" marL="0" marR="0" rtl="0" algn="l">
              <a:lnSpc>
                <a:spcPct val="100000"/>
              </a:lnSpc>
              <a:spcBef>
                <a:spcPts val="0"/>
              </a:spcBef>
              <a:spcAft>
                <a:spcPts val="0"/>
              </a:spcAft>
              <a:buNone/>
            </a:pPr>
            <a:r>
              <a:rPr b="1" i="0" lang="en-US" sz="2000" u="none" cap="none" strike="noStrike">
                <a:solidFill>
                  <a:srgbClr val="C00000"/>
                </a:solidFill>
                <a:latin typeface="Arial"/>
                <a:ea typeface="Arial"/>
                <a:cs typeface="Arial"/>
                <a:sym typeface="Arial"/>
              </a:rPr>
              <a:t>Exploitation Sexuelle</a:t>
            </a:r>
            <a:endParaRPr b="1" i="0" sz="2000" u="none" cap="none" strike="noStrike">
              <a:solidFill>
                <a:srgbClr val="C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Tout abus réel ou tentative d'abus de position qui utilise la vulnérabilité, une différence de pouvoir ou la confiance à des fins sexuelles.</a:t>
            </a:r>
            <a:endParaRPr/>
          </a:p>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Tout abus réel ou tentative d'abus de position qui utilise la vulnérabilité, une différence de pouvoir ou la confiance à des fins sexuelles.</a:t>
            </a:r>
            <a:endParaRPr/>
          </a:p>
          <a:p>
            <a:pPr indent="0" lvl="0" marL="0" marR="0" rtl="0" algn="l">
              <a:lnSpc>
                <a:spcPct val="100000"/>
              </a:lnSpc>
              <a:spcBef>
                <a:spcPts val="0"/>
              </a:spcBef>
              <a:spcAft>
                <a:spcPts val="0"/>
              </a:spcAft>
              <a:buNone/>
            </a:pPr>
            <a:r>
              <a:rPr b="1" i="0" lang="en-US" sz="2000" u="none" cap="none" strike="noStrike">
                <a:solidFill>
                  <a:srgbClr val="C00000"/>
                </a:solidFill>
                <a:latin typeface="Arial"/>
                <a:ea typeface="Arial"/>
                <a:cs typeface="Arial"/>
                <a:sym typeface="Arial"/>
              </a:rPr>
              <a:t> Abus Sexuel</a:t>
            </a:r>
            <a:endParaRPr b="1" i="0" sz="2000" u="none" cap="none" strike="noStrike">
              <a:solidFill>
                <a:srgbClr val="C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Toute intrusion physique de nature sexuelle, réelle ou menacée (que ce soit par la force ou dans des conditions d'inégalité ou de coercition), sur toute personne qui bénéficie d'une assistance de la part des programmes humanitaires, qui en bénéficie directement ou qui entre en contact avec eux.</a:t>
            </a:r>
            <a:endParaRPr b="0" i="0" sz="2000" u="none" cap="none" strike="noStrike">
              <a:solidFill>
                <a:srgbClr val="000000"/>
              </a:solidFill>
              <a:latin typeface="Arial"/>
              <a:ea typeface="Arial"/>
              <a:cs typeface="Arial"/>
              <a:sym typeface="Arial"/>
            </a:endParaRPr>
          </a:p>
        </p:txBody>
      </p:sp>
      <p:sp>
        <p:nvSpPr>
          <p:cNvPr id="622" name="Google Shape;622;p98"/>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FFFFFF"/>
                </a:solidFill>
                <a:latin typeface="Arial"/>
                <a:ea typeface="Arial"/>
                <a:cs typeface="Arial"/>
                <a:sym typeface="Arial"/>
              </a:rPr>
              <a:t>VII. Ne Pas Nuire</a:t>
            </a:r>
            <a:endParaRPr b="1" i="0" sz="3200" u="none" cap="none" strike="noStrike">
              <a:solidFill>
                <a:srgbClr val="FFFFFF"/>
              </a:solidFill>
              <a:latin typeface="Arial"/>
              <a:ea typeface="Arial"/>
              <a:cs typeface="Arial"/>
              <a:sym typeface="Arial"/>
            </a:endParaRPr>
          </a:p>
        </p:txBody>
      </p:sp>
      <p:pic>
        <p:nvPicPr>
          <p:cNvPr descr="Graphic 2" id="623" name="Google Shape;623;p98"/>
          <p:cNvPicPr preferRelativeResize="0"/>
          <p:nvPr/>
        </p:nvPicPr>
        <p:blipFill rotWithShape="1">
          <a:blip r:embed="rId3">
            <a:alphaModFix/>
          </a:blip>
          <a:srcRect b="0" l="0" r="0" t="0"/>
          <a:stretch/>
        </p:blipFill>
        <p:spPr>
          <a:xfrm>
            <a:off x="10414957" y="577662"/>
            <a:ext cx="1777043" cy="176266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99"/>
          <p:cNvSpPr txBox="1"/>
          <p:nvPr/>
        </p:nvSpPr>
        <p:spPr>
          <a:xfrm>
            <a:off x="518160" y="2092211"/>
            <a:ext cx="11384280" cy="37856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C00000"/>
              </a:buClr>
              <a:buSzPts val="2000"/>
              <a:buFont typeface="Noto Sans Symbols"/>
              <a:buChar char="▪"/>
            </a:pPr>
            <a:r>
              <a:rPr b="1" i="0" lang="en-US" sz="2000" u="none" cap="none" strike="noStrike">
                <a:solidFill>
                  <a:srgbClr val="C00000"/>
                </a:solidFill>
                <a:latin typeface="Arial"/>
                <a:ea typeface="Arial"/>
                <a:cs typeface="Arial"/>
                <a:sym typeface="Arial"/>
              </a:rPr>
              <a:t>Engagement de la direction</a:t>
            </a:r>
            <a:endParaRPr/>
          </a:p>
          <a:p>
            <a:pPr indent="-342900" lvl="1" marL="800100" marR="0" rtl="0" algn="l">
              <a:spcBef>
                <a:spcPts val="0"/>
              </a:spcBef>
              <a:spcAft>
                <a:spcPts val="0"/>
              </a:spcAft>
              <a:buClr>
                <a:schemeClr val="dk1"/>
              </a:buClr>
              <a:buSzPts val="2000"/>
              <a:buFont typeface="Courier New"/>
              <a:buChar char="o"/>
            </a:pPr>
            <a:r>
              <a:rPr b="0" i="0" lang="en-US" sz="2000" u="none" cap="none" strike="noStrike">
                <a:solidFill>
                  <a:schemeClr val="dk1"/>
                </a:solidFill>
                <a:latin typeface="Arial"/>
                <a:ea typeface="Arial"/>
                <a:cs typeface="Arial"/>
                <a:sym typeface="Arial"/>
              </a:rPr>
              <a:t>Sensibilisation régulière du personnel à l'intégration de la dimension de genre</a:t>
            </a:r>
            <a:endParaRPr/>
          </a:p>
          <a:p>
            <a:pPr indent="-342900" lvl="1" marL="800100" marR="0" rtl="0" algn="l">
              <a:spcBef>
                <a:spcPts val="0"/>
              </a:spcBef>
              <a:spcAft>
                <a:spcPts val="0"/>
              </a:spcAft>
              <a:buClr>
                <a:schemeClr val="dk1"/>
              </a:buClr>
              <a:buSzPts val="2000"/>
              <a:buFont typeface="Courier New"/>
              <a:buChar char="o"/>
            </a:pPr>
            <a:r>
              <a:rPr b="0" i="0" lang="en-US" sz="2000" u="none" cap="none" strike="noStrike">
                <a:solidFill>
                  <a:schemeClr val="dk1"/>
                </a:solidFill>
                <a:latin typeface="Arial"/>
                <a:ea typeface="Arial"/>
                <a:cs typeface="Arial"/>
                <a:sym typeface="Arial"/>
              </a:rPr>
              <a:t>Réalisation d'un audit régulier sur l'égalité entre le genre</a:t>
            </a:r>
            <a:endParaRPr/>
          </a:p>
          <a:p>
            <a:pPr indent="0" lvl="1" marL="0" marR="0" rtl="0" algn="l">
              <a:spcBef>
                <a:spcPts val="0"/>
              </a:spcBef>
              <a:spcAft>
                <a:spcPts val="0"/>
              </a:spcAft>
              <a:buClr>
                <a:srgbClr val="C00000"/>
              </a:buClr>
              <a:buSzPts val="2000"/>
              <a:buFont typeface="Noto Sans Symbols"/>
              <a:buChar char="▪"/>
            </a:pPr>
            <a:r>
              <a:rPr b="1" i="0" lang="en-US" sz="2000" u="none" cap="none" strike="noStrike">
                <a:solidFill>
                  <a:srgbClr val="C00000"/>
                </a:solidFill>
                <a:latin typeface="Arial"/>
                <a:ea typeface="Arial"/>
                <a:cs typeface="Arial"/>
                <a:sym typeface="Arial"/>
              </a:rPr>
              <a:t>Au-delà de la reconnaissance des inégalités existantes  </a:t>
            </a:r>
            <a:endParaRPr/>
          </a:p>
          <a:p>
            <a:pPr indent="-342900" lvl="1" marL="800100" marR="0" rtl="0" algn="l">
              <a:spcBef>
                <a:spcPts val="0"/>
              </a:spcBef>
              <a:spcAft>
                <a:spcPts val="0"/>
              </a:spcAft>
              <a:buClr>
                <a:schemeClr val="dk1"/>
              </a:buClr>
              <a:buSzPts val="2000"/>
              <a:buFont typeface="Courier New"/>
              <a:buChar char="o"/>
            </a:pPr>
            <a:r>
              <a:rPr b="0" i="0" lang="en-US" sz="2000" u="none" cap="none" strike="noStrike">
                <a:solidFill>
                  <a:schemeClr val="dk1"/>
                </a:solidFill>
                <a:latin typeface="Arial"/>
                <a:ea typeface="Arial"/>
                <a:cs typeface="Arial"/>
                <a:sym typeface="Arial"/>
              </a:rPr>
              <a:t>Révision des descriptions de poste du personnel pour intégrer les mandats d'intégration de la dimension de genre </a:t>
            </a:r>
            <a:endParaRPr/>
          </a:p>
          <a:p>
            <a:pPr indent="-342900" lvl="1" marL="800100" marR="0" rtl="0" algn="l">
              <a:spcBef>
                <a:spcPts val="0"/>
              </a:spcBef>
              <a:spcAft>
                <a:spcPts val="0"/>
              </a:spcAft>
              <a:buClr>
                <a:schemeClr val="dk1"/>
              </a:buClr>
              <a:buSzPts val="2000"/>
              <a:buFont typeface="Courier New"/>
              <a:buChar char="o"/>
            </a:pPr>
            <a:r>
              <a:rPr b="0" i="0" lang="en-US" sz="2000" u="none" cap="none" strike="noStrike">
                <a:solidFill>
                  <a:schemeClr val="dk1"/>
                </a:solidFill>
                <a:latin typeface="Arial"/>
                <a:ea typeface="Arial"/>
                <a:cs typeface="Arial"/>
                <a:sym typeface="Arial"/>
              </a:rPr>
              <a:t> Inclure l'exécution des mandats d'intégration de la dimension de genre dans l'évaluation du personnel</a:t>
            </a:r>
            <a:endParaRPr/>
          </a:p>
          <a:p>
            <a:pPr indent="0" lvl="1" marL="0" marR="0" rtl="0" algn="l">
              <a:spcBef>
                <a:spcPts val="0"/>
              </a:spcBef>
              <a:spcAft>
                <a:spcPts val="0"/>
              </a:spcAft>
              <a:buClr>
                <a:srgbClr val="C00000"/>
              </a:buClr>
              <a:buSzPts val="2000"/>
              <a:buFont typeface="Noto Sans Symbols"/>
              <a:buChar char="▪"/>
            </a:pPr>
            <a:r>
              <a:rPr b="1" i="0" lang="en-US" sz="2000" u="none" cap="none" strike="noStrike">
                <a:solidFill>
                  <a:srgbClr val="C00000"/>
                </a:solidFill>
                <a:latin typeface="Arial"/>
                <a:ea typeface="Arial"/>
                <a:cs typeface="Arial"/>
                <a:sym typeface="Arial"/>
              </a:rPr>
              <a:t>Suivi des  progrès</a:t>
            </a:r>
            <a:endParaRPr b="1" i="0" sz="2000" u="none" cap="none" strike="noStrike">
              <a:solidFill>
                <a:srgbClr val="C00000"/>
              </a:solidFill>
              <a:latin typeface="Arial"/>
              <a:ea typeface="Arial"/>
              <a:cs typeface="Arial"/>
              <a:sym typeface="Arial"/>
            </a:endParaRPr>
          </a:p>
          <a:p>
            <a:pPr indent="0" lvl="1" marL="0" marR="0" rtl="0" algn="l">
              <a:spcBef>
                <a:spcPts val="0"/>
              </a:spcBef>
              <a:spcAft>
                <a:spcPts val="0"/>
              </a:spcAft>
              <a:buClr>
                <a:srgbClr val="C00000"/>
              </a:buClr>
              <a:buSzPts val="2000"/>
              <a:buFont typeface="Noto Sans Symbols"/>
              <a:buChar char="▪"/>
            </a:pPr>
            <a:r>
              <a:rPr b="1" i="0" lang="en-US" sz="2000" u="none" cap="none" strike="noStrike">
                <a:solidFill>
                  <a:srgbClr val="C00000"/>
                </a:solidFill>
                <a:latin typeface="Arial"/>
                <a:ea typeface="Arial"/>
                <a:cs typeface="Arial"/>
                <a:sym typeface="Arial"/>
              </a:rPr>
              <a:t>Plan d'action relatif au genre</a:t>
            </a:r>
            <a:endParaRPr/>
          </a:p>
          <a:p>
            <a:pPr indent="0" lvl="1" marL="0" marR="0" rtl="0" algn="l">
              <a:spcBef>
                <a:spcPts val="0"/>
              </a:spcBef>
              <a:spcAft>
                <a:spcPts val="0"/>
              </a:spcAft>
              <a:buClr>
                <a:srgbClr val="C00000"/>
              </a:buClr>
              <a:buSzPts val="2000"/>
              <a:buFont typeface="Noto Sans Symbols"/>
              <a:buChar char="▪"/>
            </a:pPr>
            <a:r>
              <a:rPr b="1" i="0" lang="en-US" sz="2000" u="none" cap="none" strike="noStrike">
                <a:solidFill>
                  <a:srgbClr val="C00000"/>
                </a:solidFill>
                <a:latin typeface="Arial"/>
                <a:ea typeface="Arial"/>
                <a:cs typeface="Arial"/>
                <a:sym typeface="Arial"/>
              </a:rPr>
              <a:t> Mettre en place des mesures d'équité entre les genre</a:t>
            </a:r>
            <a:endParaRPr/>
          </a:p>
          <a:p>
            <a:pPr indent="0" lvl="1" marL="0" marR="0" rtl="0" algn="l">
              <a:spcBef>
                <a:spcPts val="0"/>
              </a:spcBef>
              <a:spcAft>
                <a:spcPts val="0"/>
              </a:spcAft>
              <a:buClr>
                <a:srgbClr val="C00000"/>
              </a:buClr>
              <a:buSzPts val="2000"/>
              <a:buFont typeface="Noto Sans Symbols"/>
              <a:buChar char="▪"/>
            </a:pPr>
            <a:r>
              <a:rPr b="1" i="0" lang="en-US" sz="2000" u="none" cap="none" strike="noStrike">
                <a:solidFill>
                  <a:srgbClr val="C00000"/>
                </a:solidFill>
                <a:latin typeface="Arial"/>
                <a:ea typeface="Arial"/>
                <a:cs typeface="Arial"/>
                <a:sym typeface="Arial"/>
              </a:rPr>
              <a:t>Garantir l'efficacité de nos projets/programmes</a:t>
            </a:r>
            <a:endParaRPr b="1" i="0" sz="2000" u="none" cap="none" strike="noStrike">
              <a:solidFill>
                <a:srgbClr val="000000"/>
              </a:solidFill>
              <a:latin typeface="Arial"/>
              <a:ea typeface="Arial"/>
              <a:cs typeface="Arial"/>
              <a:sym typeface="Arial"/>
            </a:endParaRPr>
          </a:p>
        </p:txBody>
      </p:sp>
      <p:sp>
        <p:nvSpPr>
          <p:cNvPr id="629" name="Google Shape;629;p99"/>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FFFFFF"/>
                </a:solidFill>
                <a:latin typeface="Arial"/>
                <a:ea typeface="Arial"/>
                <a:cs typeface="Arial"/>
                <a:sym typeface="Arial"/>
              </a:rPr>
              <a:t>VIII. Assurer la Responsabilité</a:t>
            </a:r>
            <a:endParaRPr b="1" i="0" sz="3200" u="none" cap="none" strike="noStrike">
              <a:solidFill>
                <a:srgbClr val="FFFFFF"/>
              </a:solidFill>
              <a:latin typeface="Arial"/>
              <a:ea typeface="Arial"/>
              <a:cs typeface="Arial"/>
              <a:sym typeface="Arial"/>
            </a:endParaRPr>
          </a:p>
        </p:txBody>
      </p:sp>
      <p:pic>
        <p:nvPicPr>
          <p:cNvPr descr="Graphic 2" id="630" name="Google Shape;630;p99"/>
          <p:cNvPicPr preferRelativeResize="0"/>
          <p:nvPr/>
        </p:nvPicPr>
        <p:blipFill rotWithShape="1">
          <a:blip r:embed="rId3">
            <a:alphaModFix/>
          </a:blip>
          <a:srcRect b="0" l="0" r="0" t="0"/>
          <a:stretch/>
        </p:blipFill>
        <p:spPr>
          <a:xfrm>
            <a:off x="9089366" y="628291"/>
            <a:ext cx="2122100" cy="210772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100"/>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FFFFFF"/>
                </a:solidFill>
                <a:latin typeface="Arial"/>
                <a:ea typeface="Arial"/>
                <a:cs typeface="Arial"/>
                <a:sym typeface="Arial"/>
              </a:rPr>
              <a:t>PROPOSITION DE JALONS ET D'INDICATEURS CLÉS DE PERFORMANCE INTÉGRANT LA DIMENSION DE GENRE</a:t>
            </a:r>
            <a:endParaRPr b="1" i="0" sz="3200" u="none" cap="none" strike="noStrike">
              <a:solidFill>
                <a:srgbClr val="FFFFFF"/>
              </a:solidFill>
              <a:latin typeface="Arial"/>
              <a:ea typeface="Arial"/>
              <a:cs typeface="Arial"/>
              <a:sym typeface="Arial"/>
            </a:endParaRPr>
          </a:p>
        </p:txBody>
      </p:sp>
      <p:pic>
        <p:nvPicPr>
          <p:cNvPr descr="Screenshot 2023-10-19 at 20.10.54.png" id="636" name="Google Shape;636;p100"/>
          <p:cNvPicPr preferRelativeResize="0"/>
          <p:nvPr/>
        </p:nvPicPr>
        <p:blipFill rotWithShape="1">
          <a:blip r:embed="rId3">
            <a:alphaModFix/>
          </a:blip>
          <a:srcRect b="0" l="0" r="0" t="0"/>
          <a:stretch/>
        </p:blipFill>
        <p:spPr>
          <a:xfrm>
            <a:off x="1046117" y="1227950"/>
            <a:ext cx="9829618" cy="469163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74"/>
          <p:cNvSpPr txBox="1"/>
          <p:nvPr/>
        </p:nvSpPr>
        <p:spPr>
          <a:xfrm>
            <a:off x="359229" y="1088548"/>
            <a:ext cx="10036628" cy="4832092"/>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rgbClr val="000000"/>
              </a:buClr>
              <a:buSzPts val="2800"/>
              <a:buFont typeface="Noto Sans Symbols"/>
              <a:buChar char="▪"/>
            </a:pPr>
            <a:r>
              <a:rPr b="0" i="0" lang="en-US" sz="2800" u="none" cap="none" strike="noStrike">
                <a:solidFill>
                  <a:srgbClr val="000000"/>
                </a:solidFill>
                <a:latin typeface="Arial"/>
                <a:ea typeface="Arial"/>
                <a:cs typeface="Arial"/>
                <a:sym typeface="Arial"/>
              </a:rPr>
              <a:t>Définir l'Intégration de la dimension de Genre et son importance et ses avantages  </a:t>
            </a:r>
            <a:endParaRPr/>
          </a:p>
          <a:p>
            <a:pPr indent="-457200" lvl="0" marL="457200" marR="0" rtl="0" algn="l">
              <a:lnSpc>
                <a:spcPct val="100000"/>
              </a:lnSpc>
              <a:spcBef>
                <a:spcPts val="0"/>
              </a:spcBef>
              <a:spcAft>
                <a:spcPts val="0"/>
              </a:spcAft>
              <a:buClr>
                <a:srgbClr val="000000"/>
              </a:buClr>
              <a:buSzPts val="2800"/>
              <a:buFont typeface="Noto Sans Symbols"/>
              <a:buChar char="▪"/>
            </a:pPr>
            <a:r>
              <a:rPr b="0" i="0" lang="en-US" sz="2800" u="none" cap="none" strike="noStrike">
                <a:solidFill>
                  <a:srgbClr val="000000"/>
                </a:solidFill>
                <a:latin typeface="Arial"/>
                <a:ea typeface="Arial"/>
                <a:cs typeface="Arial"/>
                <a:sym typeface="Arial"/>
              </a:rPr>
              <a:t>Expliquer le concept d'intégration de la  parité hommes-femmes</a:t>
            </a:r>
            <a:endParaRPr b="0" i="0" sz="2800" u="none" cap="none" strike="noStrike">
              <a:solidFill>
                <a:srgbClr val="000000"/>
              </a:solidFill>
              <a:latin typeface="Arial"/>
              <a:ea typeface="Arial"/>
              <a:cs typeface="Arial"/>
              <a:sym typeface="Arial"/>
            </a:endParaRPr>
          </a:p>
          <a:p>
            <a:pPr indent="-457200" lvl="0" marL="457200" marR="0" rtl="0" algn="l">
              <a:spcBef>
                <a:spcPts val="0"/>
              </a:spcBef>
              <a:spcAft>
                <a:spcPts val="0"/>
              </a:spcAft>
              <a:buClr>
                <a:srgbClr val="000000"/>
              </a:buClr>
              <a:buSzPts val="2800"/>
              <a:buFont typeface="Noto Sans Symbols"/>
              <a:buChar char="▪"/>
            </a:pPr>
            <a:r>
              <a:rPr b="0" i="0" lang="en-US" sz="2800" u="none" cap="none" strike="noStrike">
                <a:solidFill>
                  <a:srgbClr val="000000"/>
                </a:solidFill>
                <a:latin typeface="Arial"/>
                <a:ea typeface="Arial"/>
                <a:cs typeface="Arial"/>
                <a:sym typeface="Arial"/>
              </a:rPr>
              <a:t>Mettre en évidence les termes clés liés au genre et leur pertinence</a:t>
            </a:r>
            <a:endParaRPr/>
          </a:p>
          <a:p>
            <a:pPr indent="-457200" lvl="0" marL="457200" marR="0" rtl="0" algn="l">
              <a:spcBef>
                <a:spcPts val="0"/>
              </a:spcBef>
              <a:spcAft>
                <a:spcPts val="0"/>
              </a:spcAft>
              <a:buClr>
                <a:srgbClr val="000000"/>
              </a:buClr>
              <a:buSzPts val="2800"/>
              <a:buFont typeface="Noto Sans Symbols"/>
              <a:buChar char="▪"/>
            </a:pPr>
            <a:r>
              <a:rPr b="0" i="0" lang="en-US" sz="2800" u="none" cap="none" strike="noStrike">
                <a:solidFill>
                  <a:srgbClr val="000000"/>
                </a:solidFill>
                <a:latin typeface="Arial"/>
                <a:ea typeface="Arial"/>
                <a:cs typeface="Arial"/>
                <a:sym typeface="Arial"/>
              </a:rPr>
              <a:t>Présenter les principes essentiels de l'intégration de la dimension de genre tels qu'ils sont énoncés dans la politique de USAID 2023 en matière de genre</a:t>
            </a:r>
            <a:endParaRPr b="0" i="0" sz="28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800"/>
              <a:buFont typeface="Noto Sans Symbols"/>
              <a:buChar char="▪"/>
            </a:pPr>
            <a:r>
              <a:rPr b="0" i="0" lang="en-US" sz="2800" u="none" cap="none" strike="noStrike">
                <a:solidFill>
                  <a:srgbClr val="000000"/>
                </a:solidFill>
                <a:latin typeface="Arial"/>
                <a:ea typeface="Arial"/>
                <a:cs typeface="Arial"/>
                <a:sym typeface="Arial"/>
              </a:rPr>
              <a:t> Discuter de l'Intégration de la dimension de genre et de la budgétisation sensible au  genre et de leurs avantages</a:t>
            </a:r>
            <a:endParaRPr b="0" i="0" sz="2800" u="none" cap="none" strike="noStrike">
              <a:solidFill>
                <a:srgbClr val="000000"/>
              </a:solidFill>
              <a:latin typeface="Arial"/>
              <a:ea typeface="Arial"/>
              <a:cs typeface="Arial"/>
              <a:sym typeface="Arial"/>
            </a:endParaRPr>
          </a:p>
        </p:txBody>
      </p:sp>
      <p:sp>
        <p:nvSpPr>
          <p:cNvPr id="450" name="Google Shape;450;p74"/>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FFFFFF"/>
                </a:solidFill>
                <a:latin typeface="Arial"/>
                <a:ea typeface="Arial"/>
                <a:cs typeface="Arial"/>
                <a:sym typeface="Arial"/>
              </a:rPr>
              <a:t>OBJECTIFS  </a:t>
            </a:r>
            <a:endParaRPr b="1" i="0" sz="3200" u="none" cap="none" strike="noStrike">
              <a:solidFill>
                <a:srgbClr val="FFFFFF"/>
              </a:solidFill>
              <a:latin typeface="Arial"/>
              <a:ea typeface="Arial"/>
              <a:cs typeface="Arial"/>
              <a:sym typeface="Arial"/>
            </a:endParaRPr>
          </a:p>
        </p:txBody>
      </p:sp>
      <p:pic>
        <p:nvPicPr>
          <p:cNvPr descr="Graphic 4" id="451" name="Google Shape;451;p74"/>
          <p:cNvPicPr preferRelativeResize="0"/>
          <p:nvPr/>
        </p:nvPicPr>
        <p:blipFill rotWithShape="1">
          <a:blip r:embed="rId3">
            <a:alphaModFix/>
          </a:blip>
          <a:srcRect b="0" l="0" r="0" t="0"/>
          <a:stretch/>
        </p:blipFill>
        <p:spPr>
          <a:xfrm>
            <a:off x="10073641" y="1894090"/>
            <a:ext cx="2011680" cy="197686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101"/>
          <p:cNvSpPr txBox="1"/>
          <p:nvPr>
            <p:ph idx="1" type="body"/>
          </p:nvPr>
        </p:nvSpPr>
        <p:spPr>
          <a:xfrm>
            <a:off x="1374880" y="1815860"/>
            <a:ext cx="9464693" cy="4356342"/>
          </a:xfrm>
          <a:prstGeom prst="rect">
            <a:avLst/>
          </a:prstGeom>
          <a:noFill/>
          <a:ln>
            <a:noFill/>
          </a:ln>
        </p:spPr>
        <p:txBody>
          <a:bodyPr anchorCtr="0" anchor="t" bIns="45700" lIns="91425" spcFirstLastPara="1" rIns="91425" wrap="square" tIns="45700">
            <a:normAutofit fontScale="85000" lnSpcReduction="20000"/>
          </a:bodyPr>
          <a:lstStyle/>
          <a:p>
            <a:pPr indent="-229870" lvl="0" marL="229870" rtl="0" algn="l">
              <a:lnSpc>
                <a:spcPct val="90000"/>
              </a:lnSpc>
              <a:spcBef>
                <a:spcPts val="0"/>
              </a:spcBef>
              <a:spcAft>
                <a:spcPts val="0"/>
              </a:spcAft>
              <a:buClr>
                <a:srgbClr val="000000"/>
              </a:buClr>
              <a:buSzPct val="100000"/>
              <a:buChar char="•"/>
            </a:pPr>
            <a:r>
              <a:rPr lang="en-US"/>
              <a:t>Quel concept décrit un projet/programme qui démontre que les questions de genre ne sont pas formellement intégrées à toutes les phases et étapes de l'initiative ou du projet ? </a:t>
            </a:r>
            <a:endParaRPr/>
          </a:p>
          <a:p>
            <a:pPr indent="0" lvl="0" marL="0" rtl="0" algn="l">
              <a:lnSpc>
                <a:spcPct val="90000"/>
              </a:lnSpc>
              <a:spcBef>
                <a:spcPts val="1000"/>
              </a:spcBef>
              <a:spcAft>
                <a:spcPts val="0"/>
              </a:spcAft>
              <a:buClr>
                <a:srgbClr val="000000"/>
              </a:buClr>
              <a:buSzPct val="100000"/>
              <a:buNone/>
            </a:pPr>
            <a:r>
              <a:t/>
            </a:r>
            <a:endParaRPr/>
          </a:p>
          <a:p>
            <a:pPr indent="-229870" lvl="0" marL="229870" rtl="0" algn="l">
              <a:lnSpc>
                <a:spcPct val="90000"/>
              </a:lnSpc>
              <a:spcBef>
                <a:spcPts val="1000"/>
              </a:spcBef>
              <a:spcAft>
                <a:spcPts val="0"/>
              </a:spcAft>
              <a:buClr>
                <a:srgbClr val="000000"/>
              </a:buClr>
              <a:buSzPct val="100000"/>
              <a:buChar char="•"/>
            </a:pPr>
            <a:r>
              <a:rPr lang="en-US"/>
              <a:t>L'équité entre les sexes signifie que les femmes et les filles, les hommes et les garçons, ainsi que les individus de sexe différent, peuvent contribuer de manière significative à leur société et y appartenir dans la dignité </a:t>
            </a:r>
            <a:r>
              <a:rPr b="1" lang="en-US"/>
              <a:t>(vrai/faux) </a:t>
            </a:r>
            <a:r>
              <a:rPr lang="en-US"/>
              <a:t>?</a:t>
            </a:r>
            <a:endParaRPr/>
          </a:p>
          <a:p>
            <a:pPr indent="-78740" lvl="0" marL="229870" rtl="0" algn="l">
              <a:lnSpc>
                <a:spcPct val="90000"/>
              </a:lnSpc>
              <a:spcBef>
                <a:spcPts val="1000"/>
              </a:spcBef>
              <a:spcAft>
                <a:spcPts val="0"/>
              </a:spcAft>
              <a:buClr>
                <a:srgbClr val="000000"/>
              </a:buClr>
              <a:buSzPct val="100000"/>
              <a:buNone/>
            </a:pPr>
            <a:r>
              <a:t/>
            </a:r>
            <a:endParaRPr/>
          </a:p>
          <a:p>
            <a:pPr indent="-229870" lvl="0" marL="229870" rtl="0" algn="l">
              <a:lnSpc>
                <a:spcPct val="90000"/>
              </a:lnSpc>
              <a:spcBef>
                <a:spcPts val="1000"/>
              </a:spcBef>
              <a:spcAft>
                <a:spcPts val="0"/>
              </a:spcAft>
              <a:buClr>
                <a:srgbClr val="000000"/>
              </a:buClr>
              <a:buSzPct val="100000"/>
              <a:buChar char="•"/>
            </a:pPr>
            <a:r>
              <a:rPr lang="en-US"/>
              <a:t>Les 8 normes minimales et le processus d'intégration des besoins comprennent : Politique de genre, culture organisationnelle, budgétisation sensible au genre, analyse de genre, ventilation par sexe, ne pas nuire, indicateurs d'égalité de genre et responsabilité </a:t>
            </a:r>
            <a:r>
              <a:rPr b="1" lang="en-US"/>
              <a:t>(vrai/faux) </a:t>
            </a:r>
            <a:r>
              <a:rPr lang="en-US"/>
              <a:t>?</a:t>
            </a:r>
            <a:endParaRPr/>
          </a:p>
        </p:txBody>
      </p:sp>
      <p:sp>
        <p:nvSpPr>
          <p:cNvPr id="642" name="Google Shape;642;p101"/>
          <p:cNvSpPr txBox="1"/>
          <p:nvPr>
            <p:ph type="title"/>
          </p:nvPr>
        </p:nvSpPr>
        <p:spPr>
          <a:xfrm>
            <a:off x="914804" y="457200"/>
            <a:ext cx="10363205" cy="914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Quiz</a:t>
            </a:r>
            <a:endParaRPr/>
          </a:p>
        </p:txBody>
      </p:sp>
      <p:pic>
        <p:nvPicPr>
          <p:cNvPr descr="Graphic 4" id="643" name="Google Shape;643;p101"/>
          <p:cNvPicPr preferRelativeResize="0"/>
          <p:nvPr/>
        </p:nvPicPr>
        <p:blipFill rotWithShape="1">
          <a:blip r:embed="rId3">
            <a:alphaModFix/>
          </a:blip>
          <a:srcRect b="0" l="0" r="0" t="0"/>
          <a:stretch/>
        </p:blipFill>
        <p:spPr>
          <a:xfrm>
            <a:off x="2130724" y="498894"/>
            <a:ext cx="914401" cy="9144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p102"/>
          <p:cNvSpPr txBox="1"/>
          <p:nvPr/>
        </p:nvSpPr>
        <p:spPr>
          <a:xfrm>
            <a:off x="0" y="2636322"/>
            <a:ext cx="12192000" cy="1323439"/>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2000"/>
              <a:buFont typeface="Noto Sans Symbols"/>
              <a:buChar char="▪"/>
            </a:pPr>
            <a:r>
              <a:rPr b="0" i="0" lang="en-US" sz="2000" u="none" cap="none" strike="noStrike">
                <a:solidFill>
                  <a:srgbClr val="000000"/>
                </a:solidFill>
                <a:latin typeface="Arial"/>
                <a:ea typeface="Arial"/>
                <a:cs typeface="Arial"/>
                <a:sym typeface="Arial"/>
              </a:rPr>
              <a:t>USAID  2023 Gender Equality and Women’s Empowerment Policy</a:t>
            </a:r>
            <a:endParaRPr/>
          </a:p>
          <a:p>
            <a:pPr indent="-285750" lvl="0" marL="285750" marR="0" rtl="0" algn="l">
              <a:lnSpc>
                <a:spcPct val="100000"/>
              </a:lnSpc>
              <a:spcBef>
                <a:spcPts val="0"/>
              </a:spcBef>
              <a:spcAft>
                <a:spcPts val="0"/>
              </a:spcAft>
              <a:buClr>
                <a:srgbClr val="000000"/>
              </a:buClr>
              <a:buSzPts val="2000"/>
              <a:buFont typeface="Noto Sans Symbols"/>
              <a:buChar char="▪"/>
            </a:pPr>
            <a:r>
              <a:rPr b="0" i="0" lang="en-US" sz="2000" u="none" cap="none" strike="noStrike">
                <a:solidFill>
                  <a:srgbClr val="000000"/>
                </a:solidFill>
                <a:latin typeface="Arial"/>
                <a:ea typeface="Arial"/>
                <a:cs typeface="Arial"/>
                <a:sym typeface="Arial"/>
              </a:rPr>
              <a:t>USAID’s </a:t>
            </a:r>
            <a:r>
              <a:rPr b="0" i="0" lang="en-US" sz="2000" u="none" cap="none" strike="noStrike">
                <a:solidFill>
                  <a:srgbClr val="215E9E"/>
                </a:solidFill>
                <a:latin typeface="Arial"/>
                <a:ea typeface="Arial"/>
                <a:cs typeface="Arial"/>
                <a:sym typeface="Arial"/>
              </a:rPr>
              <a:t>Protection from Sexual Exploitation and Abuse (PSEA) Policy</a:t>
            </a:r>
            <a:r>
              <a:rPr b="0" i="0" lang="en-US" sz="2000" u="none" cap="none" strike="noStrike">
                <a:solidFill>
                  <a:srgbClr val="000000"/>
                </a:solidFill>
                <a:latin typeface="Arial"/>
                <a:ea typeface="Arial"/>
                <a:cs typeface="Arial"/>
                <a:sym typeface="Arial"/>
              </a:rPr>
              <a:t>, </a:t>
            </a:r>
            <a:r>
              <a:rPr b="0" i="0" lang="en-US" sz="2000" u="none" cap="none" strike="noStrike">
                <a:solidFill>
                  <a:srgbClr val="215E9E"/>
                </a:solidFill>
                <a:latin typeface="Arial"/>
                <a:ea typeface="Arial"/>
                <a:cs typeface="Arial"/>
                <a:sym typeface="Arial"/>
              </a:rPr>
              <a:t>Sexual Misconduct Policy (AAPSM)</a:t>
            </a:r>
            <a:r>
              <a:rPr b="0" i="0" lang="en-US" sz="2000" u="none" cap="none" strike="noStrike">
                <a:solidFill>
                  <a:srgbClr val="000000"/>
                </a:solidFill>
                <a:latin typeface="Arial"/>
                <a:ea typeface="Arial"/>
                <a:cs typeface="Arial"/>
                <a:sym typeface="Arial"/>
              </a:rPr>
              <a:t>, and </a:t>
            </a:r>
            <a:r>
              <a:rPr b="0" i="0" lang="en-US" sz="2000" u="none" cap="none" strike="noStrike">
                <a:solidFill>
                  <a:srgbClr val="215E9E"/>
                </a:solidFill>
                <a:latin typeface="Arial"/>
                <a:ea typeface="Arial"/>
                <a:cs typeface="Arial"/>
                <a:sym typeface="Arial"/>
              </a:rPr>
              <a:t>Child Safeguarding Standards</a:t>
            </a:r>
            <a:endParaRPr/>
          </a:p>
          <a:p>
            <a:pPr indent="-285750" lvl="0" marL="285750" marR="0" rtl="0" algn="l">
              <a:lnSpc>
                <a:spcPct val="100000"/>
              </a:lnSpc>
              <a:spcBef>
                <a:spcPts val="0"/>
              </a:spcBef>
              <a:spcAft>
                <a:spcPts val="0"/>
              </a:spcAft>
              <a:buClr>
                <a:srgbClr val="000000"/>
              </a:buClr>
              <a:buSzPts val="2000"/>
              <a:buFont typeface="Noto Sans Symbols"/>
              <a:buChar char="▪"/>
            </a:pPr>
            <a:r>
              <a:rPr b="0" i="0" lang="en-US" sz="2000" u="none" cap="none" strike="noStrike">
                <a:solidFill>
                  <a:srgbClr val="000000"/>
                </a:solidFill>
                <a:latin typeface="Arial"/>
                <a:ea typeface="Arial"/>
                <a:cs typeface="Arial"/>
                <a:sym typeface="Arial"/>
              </a:rPr>
              <a:t>USAID’s </a:t>
            </a:r>
            <a:r>
              <a:rPr b="0" i="0" lang="en-US" sz="2000" u="sng" cap="none" strike="noStrike">
                <a:solidFill>
                  <a:srgbClr val="000000"/>
                </a:solidFill>
                <a:latin typeface="Arial"/>
                <a:ea typeface="Arial"/>
                <a:cs typeface="Arial"/>
                <a:sym typeface="Arial"/>
                <a:hlinkClick r:id="rId3">
                  <a:extLst>
                    <a:ext uri="{A12FA001-AC4F-418D-AE19-62706E023703}">
                      <ahyp:hlinkClr val="tx"/>
                    </a:ext>
                  </a:extLst>
                </a:hlinkClick>
              </a:rPr>
              <a:t>ADS chapter 205 Integrating Gender Equality and Women’s Empowerment in USAID’s Program Cycle</a:t>
            </a:r>
            <a:endParaRPr b="0" i="0" sz="2000" u="none" cap="none" strike="noStrike">
              <a:solidFill>
                <a:srgbClr val="000000"/>
              </a:solidFill>
              <a:latin typeface="Arial"/>
              <a:ea typeface="Arial"/>
              <a:cs typeface="Arial"/>
              <a:sym typeface="Arial"/>
            </a:endParaRPr>
          </a:p>
        </p:txBody>
      </p:sp>
      <p:sp>
        <p:nvSpPr>
          <p:cNvPr id="649" name="Google Shape;649;p102"/>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FFFFFF"/>
                </a:solidFill>
                <a:latin typeface="Arial"/>
                <a:ea typeface="Arial"/>
                <a:cs typeface="Arial"/>
                <a:sym typeface="Arial"/>
              </a:rPr>
              <a:t>RESSOURCES SUPPLÉMENTAIRES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103"/>
          <p:cNvSpPr/>
          <p:nvPr/>
        </p:nvSpPr>
        <p:spPr>
          <a:xfrm>
            <a:off x="0" y="0"/>
            <a:ext cx="12192000" cy="905256"/>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t/>
            </a:r>
            <a:endParaRPr b="1" i="0" sz="3200" u="none" cap="none" strike="noStrike">
              <a:solidFill>
                <a:srgbClr val="FFFFFF"/>
              </a:solidFill>
              <a:latin typeface="Arial"/>
              <a:ea typeface="Arial"/>
              <a:cs typeface="Arial"/>
              <a:sym typeface="Arial"/>
            </a:endParaRPr>
          </a:p>
        </p:txBody>
      </p:sp>
      <p:sp>
        <p:nvSpPr>
          <p:cNvPr id="655" name="Google Shape;655;p103"/>
          <p:cNvSpPr txBox="1"/>
          <p:nvPr/>
        </p:nvSpPr>
        <p:spPr>
          <a:xfrm>
            <a:off x="3047238" y="3136613"/>
            <a:ext cx="6094476"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Arial"/>
                <a:ea typeface="Arial"/>
                <a:cs typeface="Arial"/>
                <a:sym typeface="Arial"/>
              </a:rPr>
              <a:t>QUESTIONS?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104"/>
          <p:cNvSpPr txBox="1"/>
          <p:nvPr>
            <p:ph type="title"/>
          </p:nvPr>
        </p:nvSpPr>
        <p:spPr>
          <a:xfrm>
            <a:off x="55232" y="2231135"/>
            <a:ext cx="12136768" cy="1874459"/>
          </a:xfrm>
          <a:prstGeom prst="rect">
            <a:avLst/>
          </a:prstGeom>
          <a:noFill/>
          <a:ln>
            <a:noFill/>
          </a:ln>
        </p:spPr>
        <p:txBody>
          <a:bodyPr anchorCtr="0" anchor="t" bIns="121550" lIns="121550" spcFirstLastPara="1" rIns="121550" wrap="square" tIns="121550">
            <a:noAutofit/>
          </a:bodyPr>
          <a:lstStyle/>
          <a:p>
            <a:pPr indent="0" lvl="0" marL="0" rtl="0" algn="ctr">
              <a:lnSpc>
                <a:spcPct val="90000"/>
              </a:lnSpc>
              <a:spcBef>
                <a:spcPts val="0"/>
              </a:spcBef>
              <a:spcAft>
                <a:spcPts val="0"/>
              </a:spcAft>
              <a:buSzPts val="1400"/>
              <a:buNone/>
            </a:pPr>
            <a:r>
              <a:rPr b="1" lang="en-US" sz="8000">
                <a:latin typeface="Arial"/>
                <a:ea typeface="Arial"/>
                <a:cs typeface="Arial"/>
                <a:sym typeface="Arial"/>
              </a:rPr>
              <a:t>MERCI!</a:t>
            </a:r>
            <a:br>
              <a:rPr b="1" lang="en-US" sz="8000">
                <a:latin typeface="Arial"/>
                <a:ea typeface="Arial"/>
                <a:cs typeface="Arial"/>
                <a:sym typeface="Arial"/>
              </a:rPr>
            </a:br>
            <a:br>
              <a:rPr lang="en-US">
                <a:latin typeface="Arial"/>
                <a:ea typeface="Arial"/>
                <a:cs typeface="Arial"/>
                <a:sym typeface="Arial"/>
              </a:rPr>
            </a:br>
            <a:endParaRPr sz="2000">
              <a:latin typeface="Arial"/>
              <a:ea typeface="Arial"/>
              <a:cs typeface="Arial"/>
              <a:sym typeface="Arial"/>
            </a:endParaRPr>
          </a:p>
        </p:txBody>
      </p:sp>
      <p:sp>
        <p:nvSpPr>
          <p:cNvPr id="661" name="Google Shape;661;p104"/>
          <p:cNvSpPr txBox="1"/>
          <p:nvPr>
            <p:ph idx="4294967295" type="sldNum"/>
          </p:nvPr>
        </p:nvSpPr>
        <p:spPr>
          <a:xfrm>
            <a:off x="9144000" y="6408096"/>
            <a:ext cx="2844800" cy="246400"/>
          </a:xfrm>
          <a:prstGeom prst="rect">
            <a:avLst/>
          </a:prstGeom>
          <a:noFill/>
          <a:ln>
            <a:noFill/>
          </a:ln>
        </p:spPr>
        <p:txBody>
          <a:bodyPr anchorCtr="0" anchor="ctr" bIns="60750" lIns="121550" spcFirstLastPara="1" rIns="121550" wrap="square" tIns="60750">
            <a:noAutofit/>
          </a:bodyPr>
          <a:lstStyle/>
          <a:p>
            <a:pPr indent="0" lvl="0" marL="0" rtl="0" algn="r">
              <a:spcBef>
                <a:spcPts val="0"/>
              </a:spcBef>
              <a:spcAft>
                <a:spcPts val="0"/>
              </a:spcAft>
              <a:buClr>
                <a:srgbClr val="000000"/>
              </a:buClr>
              <a:buSzPts val="1867"/>
              <a:buFont typeface="Arial"/>
              <a:buNone/>
            </a:pPr>
            <a:fld id="{00000000-1234-1234-1234-123412341234}" type="slidenum">
              <a:rPr lang="en-US" sz="1867">
                <a:solidFill>
                  <a:srgbClr val="000000"/>
                </a:solidFill>
                <a:latin typeface="Arial"/>
                <a:ea typeface="Arial"/>
                <a:cs typeface="Arial"/>
                <a:sym typeface="Arial"/>
              </a:rPr>
              <a:t>‹#›</a:t>
            </a:fld>
            <a:endParaRPr sz="1867">
              <a:solidFill>
                <a:srgbClr val="000000"/>
              </a:solidFill>
              <a:latin typeface="Arial"/>
              <a:ea typeface="Arial"/>
              <a:cs typeface="Arial"/>
              <a:sym typeface="Arial"/>
            </a:endParaRPr>
          </a:p>
        </p:txBody>
      </p:sp>
      <p:sp>
        <p:nvSpPr>
          <p:cNvPr id="662" name="Google Shape;662;p104"/>
          <p:cNvSpPr txBox="1"/>
          <p:nvPr/>
        </p:nvSpPr>
        <p:spPr>
          <a:xfrm>
            <a:off x="2368848" y="5469246"/>
            <a:ext cx="6928575" cy="120802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US" sz="1450" u="none" cap="none" strike="noStrike">
                <a:solidFill>
                  <a:schemeClr val="dk1"/>
                </a:solidFill>
                <a:latin typeface="Arial"/>
                <a:ea typeface="Arial"/>
                <a:cs typeface="Arial"/>
                <a:sym typeface="Arial"/>
              </a:rPr>
              <a:t>This presentation is made possible by the support of the American people through the United States Agency for International Development (USAID) and the President’s Emergency Plan for AIDS Relief (PEPFAR). The contents are the sole responsibility of IntraHealth International and do not necessarily reflect the views of USAID or the United States Government.</a:t>
            </a:r>
            <a:endParaRPr b="0" i="1" sz="1450" u="none" cap="none" strike="noStrik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75"/>
          <p:cNvSpPr txBox="1"/>
          <p:nvPr/>
        </p:nvSpPr>
        <p:spPr>
          <a:xfrm>
            <a:off x="426720" y="1147365"/>
            <a:ext cx="11536680" cy="156966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rgbClr val="000000"/>
              </a:buClr>
              <a:buSzPts val="2400"/>
              <a:buFont typeface="Noto Sans Symbols"/>
              <a:buChar char="▪"/>
            </a:pPr>
            <a:r>
              <a:rPr b="1" i="0" lang="en-US" sz="2400" u="none" cap="none" strike="noStrike">
                <a:solidFill>
                  <a:srgbClr val="000000"/>
                </a:solidFill>
                <a:latin typeface="Arial"/>
                <a:ea typeface="Arial"/>
                <a:cs typeface="Arial"/>
                <a:sym typeface="Arial"/>
              </a:rPr>
              <a:t>Le genre </a:t>
            </a:r>
            <a:r>
              <a:rPr b="0" i="0" lang="en-US" sz="2400" u="none" cap="none" strike="noStrike">
                <a:solidFill>
                  <a:srgbClr val="000000"/>
                </a:solidFill>
                <a:latin typeface="Arial"/>
                <a:ea typeface="Arial"/>
                <a:cs typeface="Arial"/>
                <a:sym typeface="Arial"/>
              </a:rPr>
              <a:t>fait référence à un ensemble de règles, de responsabilités, de droits et de comportements socialement construits associés au fait d'être un homme, une femme ou un individu de genre différent, ainsi qu'aux relations entre et parmi les personnes en fonction de ces constructions.</a:t>
            </a:r>
            <a:endParaRPr b="0" i="0" sz="2400" u="none" cap="none" strike="noStrike">
              <a:solidFill>
                <a:srgbClr val="000000"/>
              </a:solidFill>
              <a:latin typeface="Arial"/>
              <a:ea typeface="Arial"/>
              <a:cs typeface="Arial"/>
              <a:sym typeface="Arial"/>
            </a:endParaRPr>
          </a:p>
        </p:txBody>
      </p:sp>
      <p:sp>
        <p:nvSpPr>
          <p:cNvPr id="457" name="Google Shape;457;p75"/>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Arial"/>
                <a:ea typeface="Arial"/>
                <a:cs typeface="Arial"/>
                <a:sym typeface="Arial"/>
              </a:rPr>
              <a:t>DEFINITION </a:t>
            </a:r>
            <a:endParaRPr b="1" i="0" sz="3200" u="none" cap="none" strike="noStrike">
              <a:solidFill>
                <a:schemeClr val="lt1"/>
              </a:solidFill>
              <a:latin typeface="Arial"/>
              <a:ea typeface="Arial"/>
              <a:cs typeface="Arial"/>
              <a:sym typeface="Arial"/>
            </a:endParaRPr>
          </a:p>
        </p:txBody>
      </p:sp>
      <p:pic>
        <p:nvPicPr>
          <p:cNvPr id="458" name="Google Shape;458;p75"/>
          <p:cNvPicPr preferRelativeResize="0"/>
          <p:nvPr/>
        </p:nvPicPr>
        <p:blipFill rotWithShape="1">
          <a:blip r:embed="rId3">
            <a:alphaModFix/>
          </a:blip>
          <a:srcRect b="0" l="0" r="0" t="0"/>
          <a:stretch/>
        </p:blipFill>
        <p:spPr>
          <a:xfrm>
            <a:off x="666206" y="2735406"/>
            <a:ext cx="6185560" cy="3304916"/>
          </a:xfrm>
          <a:prstGeom prst="rect">
            <a:avLst/>
          </a:prstGeom>
          <a:noFill/>
          <a:ln>
            <a:noFill/>
          </a:ln>
        </p:spPr>
      </p:pic>
      <p:sp>
        <p:nvSpPr>
          <p:cNvPr id="459" name="Google Shape;459;p75"/>
          <p:cNvSpPr txBox="1"/>
          <p:nvPr/>
        </p:nvSpPr>
        <p:spPr>
          <a:xfrm>
            <a:off x="7635241" y="3109924"/>
            <a:ext cx="3735858" cy="2800767"/>
          </a:xfrm>
          <a:prstGeom prst="rect">
            <a:avLst/>
          </a:prstGeom>
          <a:noFill/>
          <a:ln>
            <a:noFill/>
          </a:ln>
        </p:spPr>
        <p:txBody>
          <a:bodyPr anchorCtr="0" anchor="t" bIns="45700" lIns="91425" spcFirstLastPara="1" rIns="91425" wrap="square" tIns="45700">
            <a:spAutoFit/>
          </a:bodyPr>
          <a:lstStyle/>
          <a:p>
            <a:pPr indent="-160421" lvl="0" marL="160421" marR="0" rtl="0" algn="l">
              <a:spcBef>
                <a:spcPts val="0"/>
              </a:spcBef>
              <a:spcAft>
                <a:spcPts val="0"/>
              </a:spcAft>
              <a:buNone/>
            </a:pPr>
            <a:r>
              <a:rPr b="0" i="0" lang="en-US" sz="2400" u="none" cap="none" strike="noStrike">
                <a:solidFill>
                  <a:srgbClr val="000000"/>
                </a:solidFill>
                <a:latin typeface="Arial"/>
                <a:ea typeface="Arial"/>
                <a:cs typeface="Arial"/>
                <a:sym typeface="Arial"/>
              </a:rPr>
              <a:t>Le terme "genre" </a:t>
            </a:r>
            <a:r>
              <a:rPr b="1" i="0" lang="en-US" sz="2400" u="none" cap="none" strike="noStrike">
                <a:solidFill>
                  <a:srgbClr val="000000"/>
                </a:solidFill>
                <a:latin typeface="Arial"/>
                <a:ea typeface="Arial"/>
                <a:cs typeface="Arial"/>
                <a:sym typeface="Arial"/>
              </a:rPr>
              <a:t>n'est pas interchangeable avec les termes "femme", "sexe", "identité de genre" ou "expression de genre</a:t>
            </a:r>
            <a:r>
              <a:rPr b="0" i="0" lang="en-US" sz="2400" u="none" cap="none" strike="noStrike">
                <a:solidFill>
                  <a:srgbClr val="000000"/>
                </a:solidFill>
                <a:latin typeface="Arial"/>
                <a:ea typeface="Arial"/>
                <a:cs typeface="Arial"/>
                <a:sym typeface="Arial"/>
              </a:rPr>
              <a:t>" </a:t>
            </a:r>
            <a:endParaRPr/>
          </a:p>
          <a:p>
            <a:pPr indent="-160421" lvl="0" marL="160421" marR="0" rtl="0" algn="l">
              <a:spcBef>
                <a:spcPts val="0"/>
              </a:spcBef>
              <a:spcAft>
                <a:spcPts val="0"/>
              </a:spcAft>
              <a:buNone/>
            </a:pPr>
            <a:r>
              <a:rPr b="0" i="1" lang="en-US" sz="1600" u="none" cap="none" strike="noStrike">
                <a:solidFill>
                  <a:srgbClr val="000000"/>
                </a:solidFill>
                <a:latin typeface="Arial"/>
                <a:ea typeface="Arial"/>
                <a:cs typeface="Arial"/>
                <a:sym typeface="Arial"/>
              </a:rPr>
              <a:t>(source : Politique d’Egalité de Genre de l'USAID).</a:t>
            </a:r>
            <a:endParaRPr b="0" i="1" sz="1800" u="none" cap="none" strike="noStrik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76"/>
          <p:cNvSpPr txBox="1"/>
          <p:nvPr/>
        </p:nvSpPr>
        <p:spPr>
          <a:xfrm>
            <a:off x="322217" y="897603"/>
            <a:ext cx="7199812" cy="5262979"/>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rgbClr val="0C0C0C"/>
              </a:buClr>
              <a:buSzPts val="2400"/>
              <a:buFont typeface="Noto Sans Symbols"/>
              <a:buChar char="▪"/>
            </a:pPr>
            <a:r>
              <a:rPr b="0" i="0" lang="en-US" sz="2400" u="none" cap="none" strike="noStrike">
                <a:solidFill>
                  <a:srgbClr val="0C0C0C"/>
                </a:solidFill>
                <a:latin typeface="Arial"/>
                <a:ea typeface="Arial"/>
                <a:cs typeface="Arial"/>
                <a:sym typeface="Arial"/>
              </a:rPr>
              <a:t>L'égalité </a:t>
            </a:r>
            <a:r>
              <a:rPr b="0" i="0" lang="en-US" sz="2400" u="none" cap="none" strike="noStrike">
                <a:solidFill>
                  <a:schemeClr val="dk1"/>
                </a:solidFill>
                <a:latin typeface="Calibri"/>
                <a:ea typeface="Calibri"/>
                <a:cs typeface="Calibri"/>
                <a:sym typeface="Calibri"/>
              </a:rPr>
              <a:t>entre les hommes et les femmes </a:t>
            </a:r>
            <a:r>
              <a:rPr b="0" i="0" lang="en-US" sz="2400" u="none" cap="none" strike="noStrike">
                <a:solidFill>
                  <a:srgbClr val="0C0C0C"/>
                </a:solidFill>
                <a:latin typeface="Arial"/>
                <a:ea typeface="Arial"/>
                <a:cs typeface="Arial"/>
                <a:sym typeface="Arial"/>
              </a:rPr>
              <a:t>ne se limite pas à la parité numérique et aux lois en vigueur. </a:t>
            </a:r>
            <a:endParaRPr b="0" i="0" sz="2400" u="none" cap="none" strike="noStrike">
              <a:solidFill>
                <a:srgbClr val="0C0C0C"/>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400" u="none" cap="none" strike="noStrike">
              <a:solidFill>
                <a:srgbClr val="0C0C0C"/>
              </a:solidFill>
              <a:latin typeface="Arial"/>
              <a:ea typeface="Arial"/>
              <a:cs typeface="Arial"/>
              <a:sym typeface="Arial"/>
            </a:endParaRPr>
          </a:p>
          <a:p>
            <a:pPr indent="-457200" lvl="0" marL="457200" marR="0" rtl="0" algn="l">
              <a:lnSpc>
                <a:spcPct val="100000"/>
              </a:lnSpc>
              <a:spcBef>
                <a:spcPts val="0"/>
              </a:spcBef>
              <a:spcAft>
                <a:spcPts val="0"/>
              </a:spcAft>
              <a:buClr>
                <a:srgbClr val="0C0C0C"/>
              </a:buClr>
              <a:buSzPts val="2400"/>
              <a:buFont typeface="Noto Sans Symbols"/>
              <a:buChar char="▪"/>
            </a:pPr>
            <a:r>
              <a:rPr b="0" i="0" lang="en-US" sz="2400" u="none" cap="none" strike="noStrike">
                <a:solidFill>
                  <a:srgbClr val="0C0C0C"/>
                </a:solidFill>
                <a:latin typeface="Arial"/>
                <a:ea typeface="Arial"/>
                <a:cs typeface="Arial"/>
                <a:sym typeface="Arial"/>
              </a:rPr>
              <a:t>Il s'agit de la capacité égale de tous les individus, indépendamment de leur sexe et de leur identité de genre, d'accéder aux droits de l'homme, aux libertés, aux biens socialement appréciés, aux opportunités et aux ressources, et d'en bénéficier. </a:t>
            </a:r>
            <a:endParaRPr b="0" i="0" sz="2400" u="none" cap="none" strike="noStrike">
              <a:solidFill>
                <a:srgbClr val="0C0C0C"/>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400" u="none" cap="none" strike="noStrike">
              <a:solidFill>
                <a:srgbClr val="0C0C0C"/>
              </a:solidFill>
              <a:latin typeface="Arial"/>
              <a:ea typeface="Arial"/>
              <a:cs typeface="Arial"/>
              <a:sym typeface="Arial"/>
            </a:endParaRPr>
          </a:p>
          <a:p>
            <a:pPr indent="-457200" lvl="0" marL="457200" marR="0" rtl="0" algn="l">
              <a:lnSpc>
                <a:spcPct val="100000"/>
              </a:lnSpc>
              <a:spcBef>
                <a:spcPts val="0"/>
              </a:spcBef>
              <a:spcAft>
                <a:spcPts val="0"/>
              </a:spcAft>
              <a:buClr>
                <a:srgbClr val="0C0C0C"/>
              </a:buClr>
              <a:buSzPts val="2400"/>
              <a:buFont typeface="Noto Sans Symbols"/>
              <a:buChar char="▪"/>
            </a:pPr>
            <a:r>
              <a:rPr b="0" i="0" lang="en-US" sz="2400" u="none" cap="none" strike="noStrike">
                <a:solidFill>
                  <a:srgbClr val="0C0C0C"/>
                </a:solidFill>
                <a:latin typeface="Arial"/>
                <a:ea typeface="Arial"/>
                <a:cs typeface="Arial"/>
                <a:sym typeface="Arial"/>
              </a:rPr>
              <a:t>Cela signifie que les femmes et les filles, les hommes et les garçons peuvent contribuer de manière significative à leur société et y appartenir avec dignité.</a:t>
            </a:r>
            <a:endParaRPr b="0" i="0" sz="2400" u="none" cap="none" strike="noStrike">
              <a:solidFill>
                <a:srgbClr val="0C0C0C"/>
              </a:solidFill>
              <a:latin typeface="Arial"/>
              <a:ea typeface="Arial"/>
              <a:cs typeface="Arial"/>
              <a:sym typeface="Arial"/>
            </a:endParaRPr>
          </a:p>
        </p:txBody>
      </p:sp>
      <p:sp>
        <p:nvSpPr>
          <p:cNvPr id="465" name="Google Shape;465;p76"/>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FFFFFF"/>
                </a:solidFill>
                <a:latin typeface="Arial"/>
                <a:ea typeface="Arial"/>
                <a:cs typeface="Arial"/>
                <a:sym typeface="Arial"/>
              </a:rPr>
              <a:t>EGALITE DE GENRE</a:t>
            </a:r>
            <a:endParaRPr b="1" i="0" sz="3200" u="none" cap="none" strike="noStrike">
              <a:solidFill>
                <a:srgbClr val="FFFFFF"/>
              </a:solidFill>
              <a:latin typeface="Arial"/>
              <a:ea typeface="Arial"/>
              <a:cs typeface="Arial"/>
              <a:sym typeface="Arial"/>
            </a:endParaRPr>
          </a:p>
        </p:txBody>
      </p:sp>
      <p:pic>
        <p:nvPicPr>
          <p:cNvPr descr="Picture 4" id="466" name="Google Shape;466;p76"/>
          <p:cNvPicPr preferRelativeResize="0"/>
          <p:nvPr/>
        </p:nvPicPr>
        <p:blipFill rotWithShape="1">
          <a:blip r:embed="rId3">
            <a:alphaModFix/>
          </a:blip>
          <a:srcRect b="0" l="0" r="0" t="0"/>
          <a:stretch/>
        </p:blipFill>
        <p:spPr>
          <a:xfrm>
            <a:off x="7108797" y="1167437"/>
            <a:ext cx="5083203" cy="299397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77"/>
          <p:cNvSpPr txBox="1"/>
          <p:nvPr/>
        </p:nvSpPr>
        <p:spPr>
          <a:xfrm>
            <a:off x="376646" y="1548437"/>
            <a:ext cx="5135879" cy="4093428"/>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rgbClr val="0C0C0C"/>
              </a:buClr>
              <a:buSzPts val="2000"/>
              <a:buFont typeface="Noto Sans Symbols"/>
              <a:buChar char="▪"/>
            </a:pPr>
            <a:r>
              <a:rPr b="0" i="0" lang="en-US" sz="2000" u="none" cap="none" strike="noStrike">
                <a:solidFill>
                  <a:srgbClr val="0C0C0C"/>
                </a:solidFill>
                <a:latin typeface="Arial"/>
                <a:ea typeface="Arial"/>
                <a:cs typeface="Arial"/>
                <a:sym typeface="Arial"/>
              </a:rPr>
              <a:t>L'équité entre les sexes signifie un traitement équitable pour tous le sexes  selon  leurs besoins respectifs. </a:t>
            </a:r>
            <a:endParaRPr b="0" i="0" sz="2000" u="none" cap="none" strike="noStrike">
              <a:solidFill>
                <a:srgbClr val="0C0C0C"/>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000" u="none" cap="none" strike="noStrike">
              <a:solidFill>
                <a:srgbClr val="0C0C0C"/>
              </a:solidFill>
              <a:latin typeface="Arial"/>
              <a:ea typeface="Arial"/>
              <a:cs typeface="Arial"/>
              <a:sym typeface="Arial"/>
            </a:endParaRPr>
          </a:p>
          <a:p>
            <a:pPr indent="-457200" lvl="0" marL="457200" marR="0" rtl="0" algn="l">
              <a:lnSpc>
                <a:spcPct val="100000"/>
              </a:lnSpc>
              <a:spcBef>
                <a:spcPts val="0"/>
              </a:spcBef>
              <a:spcAft>
                <a:spcPts val="0"/>
              </a:spcAft>
              <a:buClr>
                <a:srgbClr val="0C0C0C"/>
              </a:buClr>
              <a:buSzPts val="2000"/>
              <a:buFont typeface="Noto Sans Symbols"/>
              <a:buChar char="▪"/>
            </a:pPr>
            <a:r>
              <a:rPr b="0" i="0" lang="en-US" sz="2000" u="none" cap="none" strike="noStrike">
                <a:solidFill>
                  <a:srgbClr val="0C0C0C"/>
                </a:solidFill>
                <a:latin typeface="Arial"/>
                <a:ea typeface="Arial"/>
                <a:cs typeface="Arial"/>
                <a:sym typeface="Arial"/>
              </a:rPr>
              <a:t>Elle s'efforce de mettre tous les sexes sur un pied d'égalité.</a:t>
            </a:r>
            <a:endParaRPr/>
          </a:p>
          <a:p>
            <a:pPr indent="0" lvl="0" marL="0" marR="0" rtl="0" algn="l">
              <a:lnSpc>
                <a:spcPct val="100000"/>
              </a:lnSpc>
              <a:spcBef>
                <a:spcPts val="0"/>
              </a:spcBef>
              <a:spcAft>
                <a:spcPts val="0"/>
              </a:spcAft>
              <a:buNone/>
            </a:pPr>
            <a:r>
              <a:rPr b="0" i="0" lang="en-US" sz="2000" u="none" cap="none" strike="noStrike">
                <a:solidFill>
                  <a:srgbClr val="0C0C0C"/>
                </a:solidFill>
                <a:latin typeface="Arial"/>
                <a:ea typeface="Arial"/>
                <a:cs typeface="Arial"/>
                <a:sym typeface="Arial"/>
              </a:rPr>
              <a:t> </a:t>
            </a:r>
            <a:endParaRPr/>
          </a:p>
          <a:p>
            <a:pPr indent="-457200" lvl="0" marL="457200" marR="0" rtl="0" algn="l">
              <a:lnSpc>
                <a:spcPct val="100000"/>
              </a:lnSpc>
              <a:spcBef>
                <a:spcPts val="0"/>
              </a:spcBef>
              <a:spcAft>
                <a:spcPts val="0"/>
              </a:spcAft>
              <a:buClr>
                <a:srgbClr val="0C0C0C"/>
              </a:buClr>
              <a:buSzPts val="2000"/>
              <a:buFont typeface="Noto Sans Symbols"/>
              <a:buChar char="▪"/>
            </a:pPr>
            <a:r>
              <a:rPr b="0" i="0" lang="en-US" sz="2000" u="none" cap="none" strike="noStrike">
                <a:solidFill>
                  <a:srgbClr val="0C0C0C"/>
                </a:solidFill>
                <a:latin typeface="Arial"/>
                <a:ea typeface="Arial"/>
                <a:cs typeface="Arial"/>
                <a:sym typeface="Arial"/>
              </a:rPr>
              <a:t>L'équité entre le genre tente de faciliter l'égalité des chances pour tous les sexes afin de surmonter leurs désavantages historiques et sociaux en garantissant l'équité et la justice dans la distribution des ressources à tous les genres.</a:t>
            </a:r>
            <a:endParaRPr b="0" i="0" sz="2000" u="none" cap="none" strike="noStrike">
              <a:solidFill>
                <a:srgbClr val="0C0C0C"/>
              </a:solidFill>
              <a:latin typeface="Arial"/>
              <a:ea typeface="Arial"/>
              <a:cs typeface="Arial"/>
              <a:sym typeface="Arial"/>
            </a:endParaRPr>
          </a:p>
        </p:txBody>
      </p:sp>
      <p:sp>
        <p:nvSpPr>
          <p:cNvPr id="472" name="Google Shape;472;p77"/>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FFFFFF"/>
                </a:solidFill>
                <a:latin typeface="Arial"/>
                <a:ea typeface="Arial"/>
                <a:cs typeface="Arial"/>
                <a:sym typeface="Arial"/>
              </a:rPr>
              <a:t>QU'EST-CE QUE L'ÉQUITÉ ENTRE LES SEXES?</a:t>
            </a:r>
            <a:endParaRPr b="1" i="0" sz="3200" u="none" cap="none" strike="noStrike">
              <a:solidFill>
                <a:srgbClr val="FFFFFF"/>
              </a:solidFill>
              <a:latin typeface="Arial"/>
              <a:ea typeface="Arial"/>
              <a:cs typeface="Arial"/>
              <a:sym typeface="Arial"/>
            </a:endParaRPr>
          </a:p>
        </p:txBody>
      </p:sp>
      <p:pic>
        <p:nvPicPr>
          <p:cNvPr descr="Screenshot 2023-10-09 at 11.14.32.png" id="473" name="Google Shape;473;p77"/>
          <p:cNvPicPr preferRelativeResize="0"/>
          <p:nvPr/>
        </p:nvPicPr>
        <p:blipFill rotWithShape="1">
          <a:blip r:embed="rId3">
            <a:alphaModFix/>
          </a:blip>
          <a:srcRect b="0" l="0" r="0" t="0"/>
          <a:stretch/>
        </p:blipFill>
        <p:spPr>
          <a:xfrm>
            <a:off x="6096000" y="1949649"/>
            <a:ext cx="5827302" cy="380520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78"/>
          <p:cNvSpPr txBox="1"/>
          <p:nvPr/>
        </p:nvSpPr>
        <p:spPr>
          <a:xfrm>
            <a:off x="1159005" y="1367222"/>
            <a:ext cx="9178069" cy="4524315"/>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rgbClr val="000000"/>
              </a:buClr>
              <a:buSzPts val="2400"/>
              <a:buFont typeface="Noto Sans Symbols"/>
              <a:buChar char="▪"/>
            </a:pPr>
            <a:r>
              <a:rPr b="0" i="0" lang="en-US" sz="2400" u="none" cap="none" strike="noStrike">
                <a:solidFill>
                  <a:srgbClr val="000000"/>
                </a:solidFill>
                <a:latin typeface="Arial"/>
                <a:ea typeface="Arial"/>
                <a:cs typeface="Arial"/>
                <a:sym typeface="Arial"/>
              </a:rPr>
              <a:t>L'intégration de la dimension de genre est le processus qui garantit que les perspectives de genre et la promotion de l'égalité entre le genre  sont au cœur de toutes les activités organisationnelles et programmatiques. </a:t>
            </a:r>
            <a:endParaRPr b="0" i="0" sz="2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400"/>
              <a:buFont typeface="Noto Sans Symbols"/>
              <a:buChar char="▪"/>
            </a:pPr>
            <a:r>
              <a:rPr b="0" i="0" lang="en-US" sz="2400" u="none" cap="none" strike="noStrike">
                <a:solidFill>
                  <a:srgbClr val="000000"/>
                </a:solidFill>
                <a:latin typeface="Arial"/>
                <a:ea typeface="Arial"/>
                <a:cs typeface="Arial"/>
                <a:sym typeface="Arial"/>
              </a:rPr>
              <a:t>Elle est essentielle pour promouvoir l'équité entre le genre dans les services de santé et leurs résultats</a:t>
            </a:r>
            <a:endParaRPr b="0" i="0" sz="2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400"/>
              <a:buFont typeface="Noto Sans Symbols"/>
              <a:buChar char="▪"/>
            </a:pPr>
            <a:r>
              <a:rPr b="0" i="0" lang="en-US" sz="2400" u="none" cap="none" strike="noStrike">
                <a:solidFill>
                  <a:srgbClr val="000000"/>
                </a:solidFill>
                <a:latin typeface="Arial"/>
                <a:ea typeface="Arial"/>
                <a:cs typeface="Arial"/>
                <a:sym typeface="Arial"/>
              </a:rPr>
              <a:t>L'intégration de la dimension de genre consiste à incorporer les considérations et les préoccupations liées au genre dans tous les aspects des programmes de santé, afin de garantir un accès et des résultats équitables pour tous les sexes.</a:t>
            </a:r>
            <a:endParaRPr b="0" i="0" sz="2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400"/>
              <a:buFont typeface="Noto Sans Symbols"/>
              <a:buChar char="▪"/>
            </a:pPr>
            <a:r>
              <a:rPr b="0" i="0" lang="en-US" sz="2400" u="none" cap="none" strike="noStrike">
                <a:solidFill>
                  <a:srgbClr val="000000"/>
                </a:solidFill>
                <a:latin typeface="Arial"/>
                <a:ea typeface="Arial"/>
                <a:cs typeface="Arial"/>
                <a:sym typeface="Arial"/>
              </a:rPr>
              <a:t>Elle est essentielle pour promouvoir l'équité et lutter contre les disparités en matière de santé.</a:t>
            </a:r>
            <a:endParaRPr b="0" i="0" sz="2400" u="none" cap="none" strike="noStrike">
              <a:solidFill>
                <a:srgbClr val="000000"/>
              </a:solidFill>
              <a:latin typeface="Arial"/>
              <a:ea typeface="Arial"/>
              <a:cs typeface="Arial"/>
              <a:sym typeface="Arial"/>
            </a:endParaRPr>
          </a:p>
        </p:txBody>
      </p:sp>
      <p:sp>
        <p:nvSpPr>
          <p:cNvPr id="479" name="Google Shape;479;p78"/>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FFFFFF"/>
                </a:solidFill>
                <a:latin typeface="Arial"/>
                <a:ea typeface="Arial"/>
                <a:cs typeface="Arial"/>
                <a:sym typeface="Arial"/>
              </a:rPr>
              <a:t>QU'EST-CE QUE L'INTÉGRATION DE LA DIMENSION DE GENRE ?</a:t>
            </a:r>
            <a:endParaRPr b="1" i="0" sz="3200" u="none" cap="none" strike="noStrike">
              <a:solidFill>
                <a:srgbClr val="FFFFFF"/>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79"/>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FFFFFF"/>
                </a:solidFill>
                <a:latin typeface="Arial"/>
                <a:ea typeface="Arial"/>
                <a:cs typeface="Arial"/>
                <a:sym typeface="Arial"/>
              </a:rPr>
              <a:t>AVANTAGES DE L'INTÉGRATION DE LA DIMENSION DE GENRE</a:t>
            </a:r>
            <a:endParaRPr b="1" i="0" sz="3200" u="none" cap="none" strike="noStrike">
              <a:solidFill>
                <a:srgbClr val="FFFFFF"/>
              </a:solidFill>
              <a:latin typeface="Arial"/>
              <a:ea typeface="Arial"/>
              <a:cs typeface="Arial"/>
              <a:sym typeface="Arial"/>
            </a:endParaRPr>
          </a:p>
        </p:txBody>
      </p:sp>
      <p:sp>
        <p:nvSpPr>
          <p:cNvPr id="485" name="Google Shape;485;p79"/>
          <p:cNvSpPr/>
          <p:nvPr/>
        </p:nvSpPr>
        <p:spPr>
          <a:xfrm>
            <a:off x="4383426" y="1036627"/>
            <a:ext cx="7808574" cy="5396830"/>
          </a:xfrm>
          <a:prstGeom prst="rect">
            <a:avLst/>
          </a:prstGeom>
          <a:solidFill>
            <a:srgbClr val="002060"/>
          </a:solidFill>
          <a:ln cap="flat" cmpd="sng" w="25400">
            <a:solidFill>
              <a:schemeClr val="accent1"/>
            </a:solidFill>
            <a:prstDash val="solid"/>
            <a:round/>
            <a:headEnd len="sm" w="sm" type="none"/>
            <a:tailEnd len="sm" w="sm" type="none"/>
          </a:ln>
          <a:effectLst>
            <a:outerShdw blurRad="38100" rotWithShape="0" dir="5400000" dist="23000">
              <a:srgbClr val="000000">
                <a:alpha val="34901"/>
              </a:srgbClr>
            </a:outerShdw>
          </a:effectLst>
        </p:spPr>
        <p:txBody>
          <a:bodyPr anchorCtr="0" anchor="ctr" bIns="45700" lIns="45700" spcFirstLastPara="1" rIns="45700" wrap="square" tIns="45700">
            <a:noAutofit/>
          </a:bodyPr>
          <a:lstStyle/>
          <a:p>
            <a:pPr indent="-457200" lvl="0" marL="457200" marR="0" rtl="0" algn="l">
              <a:spcBef>
                <a:spcPts val="0"/>
              </a:spcBef>
              <a:spcAft>
                <a:spcPts val="0"/>
              </a:spcAft>
              <a:buClr>
                <a:schemeClr val="lt1"/>
              </a:buClr>
              <a:buSzPts val="2400"/>
              <a:buFont typeface="Noto Sans Symbols"/>
              <a:buChar char="▪"/>
            </a:pPr>
            <a:r>
              <a:rPr b="0" i="0" lang="en-US" sz="2400" u="none" cap="none" strike="noStrike">
                <a:solidFill>
                  <a:schemeClr val="lt1"/>
                </a:solidFill>
                <a:latin typeface="Arial"/>
                <a:ea typeface="Arial"/>
                <a:cs typeface="Arial"/>
                <a:sym typeface="Arial"/>
              </a:rPr>
              <a:t>Éviter toute forme de discrimination </a:t>
            </a:r>
            <a:endParaRPr b="0" i="0" sz="2400" u="none" cap="none" strike="noStrike">
              <a:solidFill>
                <a:schemeClr val="lt1"/>
              </a:solidFill>
              <a:latin typeface="Arial"/>
              <a:ea typeface="Arial"/>
              <a:cs typeface="Arial"/>
              <a:sym typeface="Arial"/>
            </a:endParaRPr>
          </a:p>
          <a:p>
            <a:pPr indent="-457200" lvl="0" marL="457200" marR="0" rtl="0" algn="l">
              <a:spcBef>
                <a:spcPts val="0"/>
              </a:spcBef>
              <a:spcAft>
                <a:spcPts val="0"/>
              </a:spcAft>
              <a:buClr>
                <a:schemeClr val="lt1"/>
              </a:buClr>
              <a:buSzPts val="2400"/>
              <a:buFont typeface="Noto Sans Symbols"/>
              <a:buChar char="▪"/>
            </a:pPr>
            <a:r>
              <a:rPr b="0" i="0" lang="en-US" sz="2400" u="none" cap="none" strike="noStrike">
                <a:solidFill>
                  <a:schemeClr val="lt1"/>
                </a:solidFill>
                <a:latin typeface="Arial"/>
                <a:ea typeface="Arial"/>
                <a:cs typeface="Arial"/>
                <a:sym typeface="Arial"/>
              </a:rPr>
              <a:t>Veiller à ce que l'inégalité ne se perpétue pas </a:t>
            </a:r>
            <a:endParaRPr b="0" i="0" sz="2400" u="none" cap="none" strike="noStrike">
              <a:solidFill>
                <a:schemeClr val="lt1"/>
              </a:solidFill>
              <a:latin typeface="Arial"/>
              <a:ea typeface="Arial"/>
              <a:cs typeface="Arial"/>
              <a:sym typeface="Arial"/>
            </a:endParaRPr>
          </a:p>
          <a:p>
            <a:pPr indent="-457200" lvl="0" marL="457200" marR="0" rtl="0" algn="l">
              <a:spcBef>
                <a:spcPts val="0"/>
              </a:spcBef>
              <a:spcAft>
                <a:spcPts val="0"/>
              </a:spcAft>
              <a:buClr>
                <a:schemeClr val="lt1"/>
              </a:buClr>
              <a:buSzPts val="2400"/>
              <a:buFont typeface="Noto Sans Symbols"/>
              <a:buChar char="▪"/>
            </a:pPr>
            <a:r>
              <a:rPr b="0" i="0" lang="en-US" sz="2400" u="none" cap="none" strike="noStrike">
                <a:solidFill>
                  <a:schemeClr val="lt1"/>
                </a:solidFill>
                <a:latin typeface="Arial"/>
                <a:ea typeface="Arial"/>
                <a:cs typeface="Arial"/>
                <a:sym typeface="Arial"/>
              </a:rPr>
              <a:t>Rendre visible l'impact différent de nos interventions sur les hommes/garçons et les femmes/filles</a:t>
            </a:r>
            <a:endParaRPr b="0" i="0" sz="2400" u="none" cap="none" strike="noStrike">
              <a:solidFill>
                <a:schemeClr val="lt1"/>
              </a:solidFill>
              <a:latin typeface="Arial"/>
              <a:ea typeface="Arial"/>
              <a:cs typeface="Arial"/>
              <a:sym typeface="Arial"/>
            </a:endParaRPr>
          </a:p>
          <a:p>
            <a:pPr indent="-457200" lvl="0" marL="457200" marR="0" rtl="0" algn="l">
              <a:spcBef>
                <a:spcPts val="0"/>
              </a:spcBef>
              <a:spcAft>
                <a:spcPts val="0"/>
              </a:spcAft>
              <a:buClr>
                <a:schemeClr val="lt1"/>
              </a:buClr>
              <a:buSzPts val="2400"/>
              <a:buFont typeface="Noto Sans Symbols"/>
              <a:buChar char="▪"/>
            </a:pPr>
            <a:r>
              <a:rPr b="0" i="0" lang="en-US" sz="2400" u="none" cap="none" strike="noStrike">
                <a:solidFill>
                  <a:schemeClr val="lt1"/>
                </a:solidFill>
                <a:latin typeface="Arial"/>
                <a:ea typeface="Arial"/>
                <a:cs typeface="Arial"/>
                <a:sym typeface="Arial"/>
              </a:rPr>
              <a:t>Réaliser le potentiel humain des hommes/femmes et des filles/garçons   </a:t>
            </a:r>
            <a:endParaRPr/>
          </a:p>
          <a:p>
            <a:pPr indent="-457200" lvl="0" marL="457200" marR="0" rtl="0" algn="l">
              <a:spcBef>
                <a:spcPts val="0"/>
              </a:spcBef>
              <a:spcAft>
                <a:spcPts val="0"/>
              </a:spcAft>
              <a:buClr>
                <a:srgbClr val="C00000"/>
              </a:buClr>
              <a:buSzPts val="2800"/>
              <a:buFont typeface="Noto Sans Symbols"/>
              <a:buChar char="▪"/>
            </a:pPr>
            <a:r>
              <a:rPr b="1" i="0" lang="en-US" sz="2800" u="none" cap="none" strike="noStrike">
                <a:solidFill>
                  <a:srgbClr val="C00000"/>
                </a:solidFill>
                <a:latin typeface="Arial"/>
                <a:ea typeface="Arial"/>
                <a:cs typeface="Arial"/>
                <a:sym typeface="Arial"/>
              </a:rPr>
              <a:t>Valeur de l'argent :</a:t>
            </a:r>
            <a:r>
              <a:rPr b="0" i="0" lang="en-US" sz="2400" u="none" cap="none" strike="noStrike">
                <a:solidFill>
                  <a:schemeClr val="lt1"/>
                </a:solidFill>
                <a:latin typeface="Arial"/>
                <a:ea typeface="Arial"/>
                <a:cs typeface="Arial"/>
                <a:sym typeface="Arial"/>
              </a:rPr>
              <a:t>Enable project activities to have more inclusive targeting of beneficiary needs and fewer risks</a:t>
            </a:r>
            <a:endParaRPr b="0" i="0" sz="2400" u="none" cap="none" strike="noStrike">
              <a:solidFill>
                <a:schemeClr val="lt1"/>
              </a:solidFill>
              <a:latin typeface="Arial"/>
              <a:ea typeface="Arial"/>
              <a:cs typeface="Arial"/>
              <a:sym typeface="Arial"/>
            </a:endParaRPr>
          </a:p>
          <a:p>
            <a:pPr indent="-457200" lvl="0" marL="457200" marR="0" rtl="0" algn="l">
              <a:spcBef>
                <a:spcPts val="0"/>
              </a:spcBef>
              <a:spcAft>
                <a:spcPts val="0"/>
              </a:spcAft>
              <a:buClr>
                <a:srgbClr val="C00000"/>
              </a:buClr>
              <a:buSzPts val="2800"/>
              <a:buFont typeface="Noto Sans Symbols"/>
              <a:buChar char="▪"/>
            </a:pPr>
            <a:r>
              <a:rPr b="1" i="0" lang="en-US" sz="2800" u="none" cap="none" strike="noStrike">
                <a:solidFill>
                  <a:srgbClr val="C00000"/>
                </a:solidFill>
                <a:latin typeface="Arial"/>
                <a:ea typeface="Arial"/>
                <a:cs typeface="Arial"/>
                <a:sym typeface="Arial"/>
              </a:rPr>
              <a:t>Crédibilité pour un financement accru</a:t>
            </a:r>
            <a:endParaRPr b="1" i="0" sz="2400" u="none" cap="none" strike="noStrike">
              <a:solidFill>
                <a:srgbClr val="C00000"/>
              </a:solidFill>
              <a:latin typeface="Arial"/>
              <a:ea typeface="Arial"/>
              <a:cs typeface="Arial"/>
              <a:sym typeface="Arial"/>
            </a:endParaRPr>
          </a:p>
        </p:txBody>
      </p:sp>
      <p:pic>
        <p:nvPicPr>
          <p:cNvPr descr="Graphic 4" id="486" name="Google Shape;486;p79"/>
          <p:cNvPicPr preferRelativeResize="0"/>
          <p:nvPr/>
        </p:nvPicPr>
        <p:blipFill rotWithShape="1">
          <a:blip r:embed="rId3">
            <a:alphaModFix/>
          </a:blip>
          <a:srcRect b="0" l="0" r="0" t="0"/>
          <a:stretch/>
        </p:blipFill>
        <p:spPr>
          <a:xfrm>
            <a:off x="381152" y="1918499"/>
            <a:ext cx="2503562" cy="272304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80"/>
          <p:cNvSpPr txBox="1"/>
          <p:nvPr/>
        </p:nvSpPr>
        <p:spPr>
          <a:xfrm>
            <a:off x="2177143" y="1228397"/>
            <a:ext cx="9869012" cy="4401205"/>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rgbClr val="0C0C0C"/>
              </a:buClr>
              <a:buSzPts val="2000"/>
              <a:buFont typeface="Noto Sans Symbols"/>
              <a:buChar char="▪"/>
            </a:pPr>
            <a:r>
              <a:rPr b="1" i="0" lang="en-US" sz="2000" u="none" cap="none" strike="noStrike">
                <a:solidFill>
                  <a:srgbClr val="0C0C0C"/>
                </a:solidFill>
                <a:latin typeface="Arial"/>
                <a:ea typeface="Arial"/>
                <a:cs typeface="Arial"/>
                <a:sym typeface="Arial"/>
              </a:rPr>
              <a:t>Aveugle au Genre : </a:t>
            </a:r>
            <a:r>
              <a:rPr b="0" i="0" lang="en-US" sz="2000" u="none" cap="none" strike="noStrike">
                <a:solidFill>
                  <a:srgbClr val="0C0C0C"/>
                </a:solidFill>
                <a:latin typeface="Arial"/>
                <a:ea typeface="Arial"/>
                <a:cs typeface="Arial"/>
                <a:sym typeface="Arial"/>
              </a:rPr>
              <a:t>C'est le cas lorsque les questions de genre ne sont pas formellement intégrées à toutes les phases et étapes de l'initiative ou du projet. Il en résulte que les relations de pouvoir inégales existant entre les femmes et les hommes risquent d'être renforcées, voire exacerbées.</a:t>
            </a:r>
            <a:endParaRPr b="0" i="0" sz="2000" u="none" cap="none" strike="noStrike">
              <a:solidFill>
                <a:srgbClr val="0C0C0C"/>
              </a:solidFill>
              <a:latin typeface="Arial"/>
              <a:ea typeface="Arial"/>
              <a:cs typeface="Arial"/>
              <a:sym typeface="Arial"/>
            </a:endParaRPr>
          </a:p>
          <a:p>
            <a:pPr indent="-457200" lvl="0" marL="457200" marR="0" rtl="0" algn="l">
              <a:lnSpc>
                <a:spcPct val="100000"/>
              </a:lnSpc>
              <a:spcBef>
                <a:spcPts val="0"/>
              </a:spcBef>
              <a:spcAft>
                <a:spcPts val="0"/>
              </a:spcAft>
              <a:buClr>
                <a:srgbClr val="0C0C0C"/>
              </a:buClr>
              <a:buSzPts val="2000"/>
              <a:buFont typeface="Noto Sans Symbols"/>
              <a:buChar char="▪"/>
            </a:pPr>
            <a:r>
              <a:rPr b="1" i="0" lang="en-US" sz="2000" u="none" cap="none" strike="noStrike">
                <a:solidFill>
                  <a:srgbClr val="0C0C0C"/>
                </a:solidFill>
                <a:latin typeface="Arial"/>
                <a:ea typeface="Arial"/>
                <a:cs typeface="Arial"/>
                <a:sym typeface="Arial"/>
              </a:rPr>
              <a:t>Prise en compte de l’egalite entre les hommes et les femmes : </a:t>
            </a:r>
            <a:r>
              <a:rPr b="0" i="0" lang="en-US" sz="2000" u="none" cap="none" strike="noStrike">
                <a:solidFill>
                  <a:srgbClr val="0C0C0C"/>
                </a:solidFill>
                <a:latin typeface="Arial"/>
                <a:ea typeface="Arial"/>
                <a:cs typeface="Arial"/>
                <a:sym typeface="Arial"/>
              </a:rPr>
              <a:t>Cette approche proactive présente de manière cohérente et formelle des objectifs spécifiques et des stratégies d'accompagnement pour contribuer à l'autonomisation des femmes et à la promotion de l'égalité entre les hommes et les femmes. Les besoins et les préoccupations spécifiques et souvent différents des femmes et des hommes dans un contexte donné sont reconnus et intégrés à d'autres objectifs programmatiques afin de promouvoir l'égalité des sexes et l'autonomisation des femmes.</a:t>
            </a:r>
            <a:endParaRPr b="0" i="0" sz="2000" u="none" cap="none" strike="noStrike">
              <a:solidFill>
                <a:srgbClr val="0C0C0C"/>
              </a:solidFill>
              <a:latin typeface="Arial"/>
              <a:ea typeface="Arial"/>
              <a:cs typeface="Arial"/>
              <a:sym typeface="Arial"/>
            </a:endParaRPr>
          </a:p>
          <a:p>
            <a:pPr indent="-457200" lvl="0" marL="457200" marR="0" rtl="0" algn="l">
              <a:lnSpc>
                <a:spcPct val="100000"/>
              </a:lnSpc>
              <a:spcBef>
                <a:spcPts val="0"/>
              </a:spcBef>
              <a:spcAft>
                <a:spcPts val="0"/>
              </a:spcAft>
              <a:buClr>
                <a:srgbClr val="0C0C0C"/>
              </a:buClr>
              <a:buSzPts val="2000"/>
              <a:buFont typeface="Noto Sans Symbols"/>
              <a:buChar char="▪"/>
            </a:pPr>
            <a:r>
              <a:rPr b="1" i="0" lang="en-US" sz="2000" u="none" cap="none" strike="noStrike">
                <a:solidFill>
                  <a:srgbClr val="0C0C0C"/>
                </a:solidFill>
                <a:latin typeface="Arial"/>
                <a:ea typeface="Arial"/>
                <a:cs typeface="Arial"/>
                <a:sym typeface="Arial"/>
              </a:rPr>
              <a:t>Inteventtions spécifique au Genre : </a:t>
            </a:r>
            <a:r>
              <a:rPr b="0" i="0" lang="en-US" sz="2000" u="none" cap="none" strike="noStrike">
                <a:solidFill>
                  <a:srgbClr val="0C0C0C"/>
                </a:solidFill>
                <a:latin typeface="Arial"/>
                <a:ea typeface="Arial"/>
                <a:cs typeface="Arial"/>
                <a:sym typeface="Arial"/>
              </a:rPr>
              <a:t>Ce terme est utilisé lorsque l'analyse de genre montre qu'un sexe - généralement les femmes – a été historiquement défavorisé sur le plan social, politique ou économique.</a:t>
            </a:r>
            <a:endParaRPr b="0" i="0" sz="2000" u="none" cap="none" strike="noStrike">
              <a:solidFill>
                <a:srgbClr val="0C0C0C"/>
              </a:solidFill>
              <a:latin typeface="Arial"/>
              <a:ea typeface="Arial"/>
              <a:cs typeface="Arial"/>
              <a:sym typeface="Arial"/>
            </a:endParaRPr>
          </a:p>
        </p:txBody>
      </p:sp>
      <p:sp>
        <p:nvSpPr>
          <p:cNvPr id="492" name="Google Shape;492;p80"/>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FFFFFF"/>
                </a:solidFill>
                <a:latin typeface="Arial"/>
                <a:ea typeface="Arial"/>
                <a:cs typeface="Arial"/>
                <a:sym typeface="Arial"/>
              </a:rPr>
              <a:t>LES TERMES CLES</a:t>
            </a:r>
            <a:endParaRPr b="1" i="0" sz="3200" u="none" cap="none" strike="noStrike">
              <a:solidFill>
                <a:srgbClr val="FFFFFF"/>
              </a:solidFill>
              <a:latin typeface="Arial"/>
              <a:ea typeface="Arial"/>
              <a:cs typeface="Arial"/>
              <a:sym typeface="Arial"/>
            </a:endParaRPr>
          </a:p>
        </p:txBody>
      </p:sp>
      <p:pic>
        <p:nvPicPr>
          <p:cNvPr descr="Scales of justice with solid fill" id="493" name="Google Shape;493;p80"/>
          <p:cNvPicPr preferRelativeResize="0"/>
          <p:nvPr/>
        </p:nvPicPr>
        <p:blipFill rotWithShape="1">
          <a:blip r:embed="rId3">
            <a:alphaModFix/>
          </a:blip>
          <a:srcRect b="0" l="0" r="0" t="0"/>
          <a:stretch/>
        </p:blipFill>
        <p:spPr>
          <a:xfrm>
            <a:off x="985217" y="2364378"/>
            <a:ext cx="1110342" cy="1311956"/>
          </a:xfrm>
          <a:prstGeom prst="rect">
            <a:avLst/>
          </a:prstGeom>
          <a:noFill/>
          <a:ln>
            <a:noFill/>
          </a:ln>
        </p:spPr>
      </p:pic>
      <p:pic>
        <p:nvPicPr>
          <p:cNvPr descr="Eye with solid fill" id="494" name="Google Shape;494;p80"/>
          <p:cNvPicPr preferRelativeResize="0"/>
          <p:nvPr/>
        </p:nvPicPr>
        <p:blipFill rotWithShape="1">
          <a:blip r:embed="rId4">
            <a:alphaModFix/>
          </a:blip>
          <a:srcRect b="0" l="0" r="0" t="0"/>
          <a:stretch/>
        </p:blipFill>
        <p:spPr>
          <a:xfrm>
            <a:off x="1083188" y="1098884"/>
            <a:ext cx="914400" cy="914400"/>
          </a:xfrm>
          <a:prstGeom prst="rect">
            <a:avLst/>
          </a:prstGeom>
          <a:noFill/>
          <a:ln>
            <a:noFill/>
          </a:ln>
        </p:spPr>
      </p:pic>
      <p:pic>
        <p:nvPicPr>
          <p:cNvPr descr="Woman with solid fill" id="495" name="Google Shape;495;p80"/>
          <p:cNvPicPr preferRelativeResize="0"/>
          <p:nvPr/>
        </p:nvPicPr>
        <p:blipFill rotWithShape="1">
          <a:blip r:embed="rId5">
            <a:alphaModFix/>
          </a:blip>
          <a:srcRect b="0" l="0" r="0" t="0"/>
          <a:stretch/>
        </p:blipFill>
        <p:spPr>
          <a:xfrm>
            <a:off x="1038616" y="4101165"/>
            <a:ext cx="914400" cy="9144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4.3-Template_12.7.2016">
  <a:themeElements>
    <a:clrScheme name="4.3-Template_12.7.2016">
      <a:dk1>
        <a:srgbClr val="000000"/>
      </a:dk1>
      <a:lt1>
        <a:srgbClr val="E7E7E5"/>
      </a:lt1>
      <a:dk2>
        <a:srgbClr val="A7A7A7"/>
      </a:dk2>
      <a:lt2>
        <a:srgbClr val="535353"/>
      </a:lt2>
      <a:accent1>
        <a:srgbClr val="002F6C"/>
      </a:accent1>
      <a:accent2>
        <a:srgbClr val="BA0C2F"/>
      </a:accent2>
      <a:accent3>
        <a:srgbClr val="6C6463"/>
      </a:accent3>
      <a:accent4>
        <a:srgbClr val="707070"/>
      </a:accent4>
      <a:accent5>
        <a:srgbClr val="CFCDC9"/>
      </a:accent5>
      <a:accent6>
        <a:srgbClr val="0067B9"/>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RetrospectVTI">
  <a:themeElements>
    <a:clrScheme name="AnalogousFromRegularSeedRightStep">
      <a:dk1>
        <a:srgbClr val="000000"/>
      </a:dk1>
      <a:lt1>
        <a:srgbClr val="FFFFFF"/>
      </a:lt1>
      <a:dk2>
        <a:srgbClr val="1A282F"/>
      </a:dk2>
      <a:lt2>
        <a:srgbClr val="F3F1F0"/>
      </a:lt2>
      <a:accent1>
        <a:srgbClr val="29A8E7"/>
      </a:accent1>
      <a:accent2>
        <a:srgbClr val="1747D5"/>
      </a:accent2>
      <a:accent3>
        <a:srgbClr val="4A2BE7"/>
      </a:accent3>
      <a:accent4>
        <a:srgbClr val="8517D5"/>
      </a:accent4>
      <a:accent5>
        <a:srgbClr val="E629E7"/>
      </a:accent5>
      <a:accent6>
        <a:srgbClr val="D51786"/>
      </a:accent6>
      <a:hlink>
        <a:srgbClr val="BF693F"/>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