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4"/>
    <p:sldMasterId id="214748367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Lst>
  <p:sldSz cy="6858000" cx="12192000"/>
  <p:notesSz cx="6858000" cy="9144000"/>
  <p:embeddedFontLst>
    <p:embeddedFont>
      <p:font typeface="Cabin"/>
      <p:regular r:id="rId108"/>
      <p:bold r:id="rId109"/>
      <p:italic r:id="rId110"/>
      <p:boldItalic r:id="rId111"/>
    </p:embeddedFont>
    <p:embeddedFont>
      <p:font typeface="Quattrocento Sans"/>
      <p:regular r:id="rId112"/>
      <p:bold r:id="rId113"/>
      <p:italic r:id="rId114"/>
      <p:boldItalic r:id="rId115"/>
    </p:embeddedFont>
    <p:embeddedFont>
      <p:font typeface="Gill Sans"/>
      <p:regular r:id="rId116"/>
      <p:bold r:id="rId1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7CD4390-FAE5-42E3-92BC-E576B335DEE3}">
  <a:tblStyle styleId="{C7CD4390-FAE5-42E3-92BC-E576B335DEE3}" styleName="Table_0">
    <a:wholeTbl>
      <a:tcTxStyle b="off" i="off">
        <a:font>
          <a:latin typeface="Avenir Next LT Pro"/>
          <a:ea typeface="Avenir Next LT Pro"/>
          <a:cs typeface="Avenir Next LT Pro"/>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F1FA"/>
          </a:solidFill>
        </a:fill>
      </a:tcStyle>
    </a:wholeTbl>
    <a:band1H>
      <a:tcTxStyle/>
      <a:tcStyle>
        <a:fill>
          <a:solidFill>
            <a:srgbClr val="CBE1F6"/>
          </a:solidFill>
        </a:fill>
      </a:tcStyle>
    </a:band1H>
    <a:band2H>
      <a:tcTxStyle/>
    </a:band2H>
    <a:band1V>
      <a:tcTxStyle/>
      <a:tcStyle>
        <a:fill>
          <a:solidFill>
            <a:srgbClr val="CBE1F6"/>
          </a:solidFill>
        </a:fill>
      </a:tcStyle>
    </a:band1V>
    <a:band2V>
      <a:tcTxStyle/>
    </a:band2V>
    <a:lastCol>
      <a:tcTxStyle b="on" i="off">
        <a:font>
          <a:latin typeface="Avenir Next LT Pro"/>
          <a:ea typeface="Avenir Next LT Pro"/>
          <a:cs typeface="Avenir Next LT Pro"/>
        </a:font>
        <a:schemeClr val="lt1"/>
      </a:tcTxStyle>
      <a:tcStyle>
        <a:fill>
          <a:solidFill>
            <a:schemeClr val="accent1"/>
          </a:solidFill>
        </a:fill>
      </a:tcStyle>
    </a:lastCol>
    <a:firstCol>
      <a:tcTxStyle b="on" i="off">
        <a:font>
          <a:latin typeface="Avenir Next LT Pro"/>
          <a:ea typeface="Avenir Next LT Pro"/>
          <a:cs typeface="Avenir Next LT Pro"/>
        </a:font>
        <a:schemeClr val="lt1"/>
      </a:tcTxStyle>
      <a:tcStyle>
        <a:fill>
          <a:solidFill>
            <a:schemeClr val="accent1"/>
          </a:solidFill>
        </a:fill>
      </a:tcStyle>
    </a:firstCol>
    <a:lastRow>
      <a:tcTxStyle b="on" i="off">
        <a:font>
          <a:latin typeface="Avenir Next LT Pro"/>
          <a:ea typeface="Avenir Next LT Pro"/>
          <a:cs typeface="Avenir Next LT Pro"/>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venir Next LT Pro"/>
          <a:ea typeface="Avenir Next LT Pro"/>
          <a:cs typeface="Avenir Next LT Pro"/>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9" Type="http://schemas.openxmlformats.org/officeDocument/2006/relationships/font" Target="fonts/Cabin-bold.fntdata"/><Relationship Id="rId108" Type="http://schemas.openxmlformats.org/officeDocument/2006/relationships/font" Target="fonts/Cabin-regular.fntdata"/><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7" Type="http://schemas.openxmlformats.org/officeDocument/2006/relationships/font" Target="fonts/GillSans-bold.fntdata"/><Relationship Id="rId116" Type="http://schemas.openxmlformats.org/officeDocument/2006/relationships/font" Target="fonts/GillSans-regular.fntdata"/><Relationship Id="rId115" Type="http://schemas.openxmlformats.org/officeDocument/2006/relationships/font" Target="fonts/QuattrocentoSans-boldItalic.fntdata"/><Relationship Id="rId15" Type="http://schemas.openxmlformats.org/officeDocument/2006/relationships/slide" Target="slides/slide9.xml"/><Relationship Id="rId110" Type="http://schemas.openxmlformats.org/officeDocument/2006/relationships/font" Target="fonts/Cabin-italic.fntdata"/><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14" Type="http://schemas.openxmlformats.org/officeDocument/2006/relationships/font" Target="fonts/QuattrocentoSans-italic.fntdata"/><Relationship Id="rId18" Type="http://schemas.openxmlformats.org/officeDocument/2006/relationships/slide" Target="slides/slide12.xml"/><Relationship Id="rId113" Type="http://schemas.openxmlformats.org/officeDocument/2006/relationships/font" Target="fonts/QuattrocentoSans-bold.fntdata"/><Relationship Id="rId112" Type="http://schemas.openxmlformats.org/officeDocument/2006/relationships/font" Target="fonts/QuattrocentoSans-regular.fntdata"/><Relationship Id="rId111" Type="http://schemas.openxmlformats.org/officeDocument/2006/relationships/font" Target="fonts/Cabin-boldItalic.fntdata"/><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ece74a321c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g2ece74a321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fr-FR"/>
              <a:t>Remarque : cette session sera enregistrée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g2ec85b54503_1_2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4" name="Google Shape;884;g2ec85b54503_1_2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5" name="Google Shape;885;g2ec85b54503_1_2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g2ec85b54503_1_25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1" name="Google Shape;891;g2ec85b54503_1_2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7" name="Google Shape;40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2" name="Google Shape;432;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 name="Google Shape;438;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4" name="Google Shape;444;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0" name="Google Shape;450;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6" name="Google Shape;456;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2" name="Google Shape;462;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8" name="Google Shape;468;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5" name="Google Shape;475;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6" name="Google Shape;476;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2" name="Google Shape;482;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3" name="Google Shape;483;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9" name="Google Shape;489;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0" name="Google Shape;490;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6" name="Google Shape;496;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7" name="Google Shape;497;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3" name="Google Shape;503;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4" name="Google Shape;504;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0" name="Google Shape;510;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1" name="Google Shape;511;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9" name="Google Shape;519;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0" name="Google Shape;520;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8" name="Google Shape;528;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5" name="Google Shape;535;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1" name="Google Shape;541;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7" name="Google Shape;547;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3" name="Google Shape;553;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9" name="Google Shape;559;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5" name="Google Shape;565;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1" name="Google Shape;571;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7" name="Google Shape;577;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2ec85b54503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5" name="Google Shape;585;g2ec85b54503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6" name="Google Shape;586;g2ec85b54503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2ec85b54503_1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9" name="Google Shape;599;g2ec85b54503_1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2ec85b54503_1_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6" name="Google Shape;606;g2ec85b54503_1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g2ec85b54503_1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3" name="Google Shape;613;g2ec85b54503_1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g2ec85b54503_1_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0" name="Google Shape;620;g2ec85b54503_1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g2ec85b54503_1_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7" name="Google Shape;627;g2ec85b54503_1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2ec85b54503_1_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3" name="Google Shape;633;g2ec85b54503_1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g2ec85b54503_1_4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9" name="Google Shape;639;g2ec85b54503_1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2ec85b54503_1_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5" name="Google Shape;645;g2ec85b54503_1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g2ec85b54503_1_5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1" name="Google Shape;651;g2ec85b54503_1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2ec85b54503_1_6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7" name="Google Shape;657;g2ec85b54503_1_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2ec85b54503_1_6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3" name="Google Shape;663;g2ec85b54503_1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2ec85b54503_1_7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9" name="Google Shape;669;g2ec85b54503_1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g2ec85b54503_1_7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5" name="Google Shape;675;g2ec85b54503_1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2ec85b54503_1_8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1" name="Google Shape;681;g2ec85b54503_1_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2ec85b54503_1_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8" name="Google Shape;688;g2ec85b54503_1_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9" name="Google Shape;689;g2ec85b54503_1_8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g2ec85b54503_1_9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5" name="Google Shape;695;g2ec85b54503_1_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g2ec85b54503_1_9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1" name="Google Shape;701;g2ec85b54503_1_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g2ec85b54503_1_10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7" name="Google Shape;707;g2ec85b54503_1_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2ec85b54503_1_10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3" name="Google Shape;713;g2ec85b54503_1_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g2ec85b54503_1_1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9" name="Google Shape;719;g2ec85b54503_1_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2ec85b54503_1_1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5" name="Google Shape;725;g2ec85b54503_1_1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g2ec85b54503_1_1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2" name="Google Shape;732;g2ec85b54503_1_1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3" name="Google Shape;733;g2ec85b54503_1_1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2ec85b54503_1_1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9" name="Google Shape;739;g2ec85b54503_1_1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g2ec85b54503_1_1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5" name="Google Shape;745;g2ec85b54503_1_1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g2ec85b54503_1_1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1" name="Google Shape;751;g2ec85b54503_1_1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g2ec85b54503_1_1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7" name="Google Shape;757;g2ec85b54503_1_1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g2ec85b54503_1_1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3" name="Google Shape;763;g2ec85b54503_1_1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g2ec85b54503_1_15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9" name="Google Shape;769;g2ec85b54503_1_1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g2ec85b54503_1_1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5" name="Google Shape;775;g2ec85b54503_1_1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6" name="Google Shape;776;g2ec85b54503_1_16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g2ec85b54503_1_16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2" name="Google Shape;782;g2ec85b54503_1_1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g2ec85b54503_1_17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8" name="Google Shape;788;g2ec85b54503_1_1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g2ec85b54503_1_17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5" name="Google Shape;795;g2ec85b54503_1_1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g2ec85b54503_1_1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2" name="Google Shape;802;g2ec85b54503_1_1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3" name="Google Shape;803;g2ec85b54503_1_1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g2ec85b54503_1_19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9" name="Google Shape;809;g2ec85b54503_1_1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g2ec85b54503_1_19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5" name="Google Shape;815;g2ec85b54503_1_1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g2ec85b54503_1_20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1" name="Google Shape;821;g2ec85b54503_1_2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g2ec85b54503_1_20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7" name="Google Shape;827;g2ec85b54503_1_2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g2ec85b54503_1_2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3" name="Google Shape;833;g2ec85b54503_1_2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g2ec85b54503_1_2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0" name="Google Shape;840;g2ec85b54503_1_2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g2ec85b54503_1_2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7" name="Google Shape;847;g2ec85b54503_1_2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g2ec85b54503_1_2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3" name="Google Shape;853;g2ec85b54503_1_2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7" name="Shape 857"/>
        <p:cNvGrpSpPr/>
        <p:nvPr/>
      </p:nvGrpSpPr>
      <p:grpSpPr>
        <a:xfrm>
          <a:off x="0" y="0"/>
          <a:ext cx="0" cy="0"/>
          <a:chOff x="0" y="0"/>
          <a:chExt cx="0" cy="0"/>
        </a:xfrm>
      </p:grpSpPr>
      <p:sp>
        <p:nvSpPr>
          <p:cNvPr id="858" name="Google Shape;858;g2ec85b54503_1_2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9" name="Google Shape;859;g2ec85b54503_1_2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g2ec85b54503_1_2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5" name="Google Shape;865;g2ec85b54503_1_2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 name="Shape 869"/>
        <p:cNvGrpSpPr/>
        <p:nvPr/>
      </p:nvGrpSpPr>
      <p:grpSpPr>
        <a:xfrm>
          <a:off x="0" y="0"/>
          <a:ext cx="0" cy="0"/>
          <a:chOff x="0" y="0"/>
          <a:chExt cx="0" cy="0"/>
        </a:xfrm>
      </p:grpSpPr>
      <p:sp>
        <p:nvSpPr>
          <p:cNvPr id="870" name="Google Shape;870;g2ec85b54503_1_2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1" name="Google Shape;871;g2ec85b54503_1_2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 name="Shape 875"/>
        <p:cNvGrpSpPr/>
        <p:nvPr/>
      </p:nvGrpSpPr>
      <p:grpSpPr>
        <a:xfrm>
          <a:off x="0" y="0"/>
          <a:ext cx="0" cy="0"/>
          <a:chOff x="0" y="0"/>
          <a:chExt cx="0" cy="0"/>
        </a:xfrm>
      </p:grpSpPr>
      <p:sp>
        <p:nvSpPr>
          <p:cNvPr id="876" name="Google Shape;876;g2ec85b54503_1_24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7" name="Google Shape;877;g2ec85b54503_1_2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Full Blue">
  <p:cSld name="Cover - Full Blue">
    <p:bg>
      <p:bgPr>
        <a:solidFill>
          <a:srgbClr val="002F6C"/>
        </a:solidFill>
      </p:bgPr>
    </p:bg>
    <p:spTree>
      <p:nvGrpSpPr>
        <p:cNvPr id="16" name="Shape 16"/>
        <p:cNvGrpSpPr/>
        <p:nvPr/>
      </p:nvGrpSpPr>
      <p:grpSpPr>
        <a:xfrm>
          <a:off x="0" y="0"/>
          <a:ext cx="0" cy="0"/>
          <a:chOff x="0" y="0"/>
          <a:chExt cx="0" cy="0"/>
        </a:xfrm>
      </p:grpSpPr>
      <p:sp>
        <p:nvSpPr>
          <p:cNvPr id="17" name="Google Shape;17;p2"/>
          <p:cNvSpPr txBox="1"/>
          <p:nvPr>
            <p:ph idx="10" type="dt"/>
          </p:nvPr>
        </p:nvSpPr>
        <p:spPr>
          <a:xfrm>
            <a:off x="203200" y="6520934"/>
            <a:ext cx="2844800" cy="18466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b="0" i="0" sz="60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1" type="ftr"/>
          </p:nvPr>
        </p:nvSpPr>
        <p:spPr>
          <a:xfrm>
            <a:off x="4165600" y="6520934"/>
            <a:ext cx="3860800" cy="184666"/>
          </a:xfrm>
          <a:prstGeom prst="rect">
            <a:avLst/>
          </a:prstGeom>
          <a:noFill/>
          <a:ln>
            <a:noFill/>
          </a:ln>
        </p:spPr>
        <p:txBody>
          <a:bodyPr anchorCtr="0" anchor="ctr" bIns="45700" lIns="91425" spcFirstLastPara="1" rIns="91425" wrap="square" tIns="45700">
            <a:spAutoFit/>
          </a:bodyPr>
          <a:lstStyle>
            <a:lvl1pPr lvl="0" algn="ctr">
              <a:spcBef>
                <a:spcPts val="0"/>
              </a:spcBef>
              <a:spcAft>
                <a:spcPts val="0"/>
              </a:spcAft>
              <a:buSzPts val="1400"/>
              <a:buNone/>
              <a:defRPr b="0" i="0" sz="60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2" type="sldNum"/>
          </p:nvPr>
        </p:nvSpPr>
        <p:spPr>
          <a:xfrm>
            <a:off x="9144000" y="6520934"/>
            <a:ext cx="2844800" cy="184666"/>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b="0" i="0" sz="600" u="none" cap="none" strike="noStrike">
                <a:solidFill>
                  <a:srgbClr val="FFFFFF"/>
                </a:solidFill>
                <a:latin typeface="Gill Sans"/>
                <a:ea typeface="Gill Sans"/>
                <a:cs typeface="Gill Sans"/>
                <a:sym typeface="Gill Sans"/>
              </a:defRPr>
            </a:lvl1pPr>
            <a:lvl2pPr indent="0" lvl="1" marL="0" algn="r">
              <a:spcBef>
                <a:spcPts val="0"/>
              </a:spcBef>
              <a:buNone/>
              <a:defRPr b="0" i="0" sz="600" u="none" cap="none" strike="noStrike">
                <a:solidFill>
                  <a:srgbClr val="FFFFFF"/>
                </a:solidFill>
                <a:latin typeface="Gill Sans"/>
                <a:ea typeface="Gill Sans"/>
                <a:cs typeface="Gill Sans"/>
                <a:sym typeface="Gill Sans"/>
              </a:defRPr>
            </a:lvl2pPr>
            <a:lvl3pPr indent="0" lvl="2" marL="0" algn="r">
              <a:spcBef>
                <a:spcPts val="0"/>
              </a:spcBef>
              <a:buNone/>
              <a:defRPr b="0" i="0" sz="600" u="none" cap="none" strike="noStrike">
                <a:solidFill>
                  <a:srgbClr val="FFFFFF"/>
                </a:solidFill>
                <a:latin typeface="Gill Sans"/>
                <a:ea typeface="Gill Sans"/>
                <a:cs typeface="Gill Sans"/>
                <a:sym typeface="Gill Sans"/>
              </a:defRPr>
            </a:lvl3pPr>
            <a:lvl4pPr indent="0" lvl="3" marL="0" algn="r">
              <a:spcBef>
                <a:spcPts val="0"/>
              </a:spcBef>
              <a:buNone/>
              <a:defRPr b="0" i="0" sz="600" u="none" cap="none" strike="noStrike">
                <a:solidFill>
                  <a:srgbClr val="FFFFFF"/>
                </a:solidFill>
                <a:latin typeface="Gill Sans"/>
                <a:ea typeface="Gill Sans"/>
                <a:cs typeface="Gill Sans"/>
                <a:sym typeface="Gill Sans"/>
              </a:defRPr>
            </a:lvl4pPr>
            <a:lvl5pPr indent="0" lvl="4" marL="0" algn="r">
              <a:spcBef>
                <a:spcPts val="0"/>
              </a:spcBef>
              <a:buNone/>
              <a:defRPr b="0" i="0" sz="600" u="none" cap="none" strike="noStrike">
                <a:solidFill>
                  <a:srgbClr val="FFFFFF"/>
                </a:solidFill>
                <a:latin typeface="Gill Sans"/>
                <a:ea typeface="Gill Sans"/>
                <a:cs typeface="Gill Sans"/>
                <a:sym typeface="Gill Sans"/>
              </a:defRPr>
            </a:lvl5pPr>
            <a:lvl6pPr indent="0" lvl="5" marL="0" algn="r">
              <a:spcBef>
                <a:spcPts val="0"/>
              </a:spcBef>
              <a:buNone/>
              <a:defRPr b="0" i="0" sz="600" u="none" cap="none" strike="noStrike">
                <a:solidFill>
                  <a:srgbClr val="FFFFFF"/>
                </a:solidFill>
                <a:latin typeface="Gill Sans"/>
                <a:ea typeface="Gill Sans"/>
                <a:cs typeface="Gill Sans"/>
                <a:sym typeface="Gill Sans"/>
              </a:defRPr>
            </a:lvl6pPr>
            <a:lvl7pPr indent="0" lvl="6" marL="0" algn="r">
              <a:spcBef>
                <a:spcPts val="0"/>
              </a:spcBef>
              <a:buNone/>
              <a:defRPr b="0" i="0" sz="600" u="none" cap="none" strike="noStrike">
                <a:solidFill>
                  <a:srgbClr val="FFFFFF"/>
                </a:solidFill>
                <a:latin typeface="Gill Sans"/>
                <a:ea typeface="Gill Sans"/>
                <a:cs typeface="Gill Sans"/>
                <a:sym typeface="Gill Sans"/>
              </a:defRPr>
            </a:lvl7pPr>
            <a:lvl8pPr indent="0" lvl="7" marL="0" algn="r">
              <a:spcBef>
                <a:spcPts val="0"/>
              </a:spcBef>
              <a:buNone/>
              <a:defRPr b="0" i="0" sz="600" u="none" cap="none" strike="noStrike">
                <a:solidFill>
                  <a:srgbClr val="FFFFFF"/>
                </a:solidFill>
                <a:latin typeface="Gill Sans"/>
                <a:ea typeface="Gill Sans"/>
                <a:cs typeface="Gill Sans"/>
                <a:sym typeface="Gill Sans"/>
              </a:defRPr>
            </a:lvl8pPr>
            <a:lvl9pPr indent="0" lvl="8" marL="0" algn="r">
              <a:spcBef>
                <a:spcPts val="0"/>
              </a:spcBef>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fr-FR"/>
              <a:t>‹#›</a:t>
            </a:fld>
            <a:endParaRPr/>
          </a:p>
        </p:txBody>
      </p:sp>
      <p:sp>
        <p:nvSpPr>
          <p:cNvPr id="20" name="Google Shape;20;p2"/>
          <p:cNvSpPr txBox="1"/>
          <p:nvPr>
            <p:ph type="ctrTitle"/>
          </p:nvPr>
        </p:nvSpPr>
        <p:spPr>
          <a:xfrm>
            <a:off x="914400" y="2133600"/>
            <a:ext cx="7315200" cy="16002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FFFFFF"/>
              </a:buClr>
              <a:buSzPts val="3200"/>
              <a:buFont typeface="Arial"/>
              <a:buNone/>
              <a:defRPr sz="32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
          <p:cNvSpPr txBox="1"/>
          <p:nvPr>
            <p:ph idx="1" type="subTitle"/>
          </p:nvPr>
        </p:nvSpPr>
        <p:spPr>
          <a:xfrm>
            <a:off x="914400" y="4114800"/>
            <a:ext cx="4572000" cy="16002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FFFFFF"/>
              </a:buClr>
              <a:buSzPts val="1800"/>
              <a:buNone/>
              <a:defRPr sz="1800">
                <a:solidFill>
                  <a:srgbClr val="FFFFFF"/>
                </a:solidFill>
              </a:defRPr>
            </a:lvl1pPr>
            <a:lvl2pPr lvl="1" algn="ctr">
              <a:spcBef>
                <a:spcPts val="1200"/>
              </a:spcBef>
              <a:spcAft>
                <a:spcPts val="0"/>
              </a:spcAft>
              <a:buClr>
                <a:srgbClr val="888888"/>
              </a:buClr>
              <a:buSzPts val="2000"/>
              <a:buNone/>
              <a:defRPr>
                <a:solidFill>
                  <a:srgbClr val="888888"/>
                </a:solidFill>
              </a:defRPr>
            </a:lvl2pPr>
            <a:lvl3pPr lvl="2" algn="ctr">
              <a:spcBef>
                <a:spcPts val="12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cxnSp>
        <p:nvCxnSpPr>
          <p:cNvPr id="22" name="Google Shape;22;p2"/>
          <p:cNvCxnSpPr/>
          <p:nvPr/>
        </p:nvCxnSpPr>
        <p:spPr>
          <a:xfrm>
            <a:off x="1016000" y="3886200"/>
            <a:ext cx="426720" cy="0"/>
          </a:xfrm>
          <a:prstGeom prst="straightConnector1">
            <a:avLst/>
          </a:prstGeom>
          <a:noFill/>
          <a:ln cap="flat" cmpd="sng" w="19050">
            <a:solidFill>
              <a:schemeClr val="lt1"/>
            </a:solidFill>
            <a:prstDash val="solid"/>
            <a:round/>
            <a:headEnd len="sm" w="sm" type="none"/>
            <a:tailEnd len="sm" w="sm" type="none"/>
          </a:ln>
        </p:spPr>
      </p:cxnSp>
      <p:sp>
        <p:nvSpPr>
          <p:cNvPr id="23" name="Google Shape;23;p2"/>
          <p:cNvSpPr/>
          <p:nvPr/>
        </p:nvSpPr>
        <p:spPr>
          <a:xfrm>
            <a:off x="0" y="0"/>
            <a:ext cx="12192000" cy="1676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pic>
        <p:nvPicPr>
          <p:cNvPr id="24" name="Google Shape;24;p2"/>
          <p:cNvPicPr preferRelativeResize="0"/>
          <p:nvPr/>
        </p:nvPicPr>
        <p:blipFill rotWithShape="1">
          <a:blip r:embed="rId2">
            <a:alphaModFix/>
          </a:blip>
          <a:srcRect b="0" l="0" r="0" t="0"/>
          <a:stretch/>
        </p:blipFill>
        <p:spPr>
          <a:xfrm>
            <a:off x="597547" y="533400"/>
            <a:ext cx="3060053" cy="892770"/>
          </a:xfrm>
          <a:prstGeom prst="rect">
            <a:avLst/>
          </a:prstGeom>
          <a:noFill/>
          <a:ln>
            <a:noFill/>
          </a:ln>
        </p:spPr>
      </p:pic>
      <p:pic>
        <p:nvPicPr>
          <p:cNvPr id="25" name="Google Shape;25;p2"/>
          <p:cNvPicPr preferRelativeResize="0"/>
          <p:nvPr/>
        </p:nvPicPr>
        <p:blipFill rotWithShape="1">
          <a:blip r:embed="rId3">
            <a:alphaModFix/>
          </a:blip>
          <a:srcRect b="9925" l="9693" r="15030" t="15880"/>
          <a:stretch/>
        </p:blipFill>
        <p:spPr>
          <a:xfrm>
            <a:off x="9347200" y="498324"/>
            <a:ext cx="1828800" cy="92784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4" name="Shape 84"/>
        <p:cNvGrpSpPr/>
        <p:nvPr/>
      </p:nvGrpSpPr>
      <p:grpSpPr>
        <a:xfrm>
          <a:off x="0" y="0"/>
          <a:ext cx="0" cy="0"/>
          <a:chOff x="0" y="0"/>
          <a:chExt cx="0" cy="0"/>
        </a:xfrm>
      </p:grpSpPr>
      <p:sp>
        <p:nvSpPr>
          <p:cNvPr id="85" name="Google Shape;85;p12"/>
          <p:cNvSpPr/>
          <p:nvPr/>
        </p:nvSpPr>
        <p:spPr>
          <a:xfrm>
            <a:off x="3175" y="6400800"/>
            <a:ext cx="12188825" cy="457200"/>
          </a:xfrm>
          <a:prstGeom prst="rect">
            <a:avLst/>
          </a:prstGeom>
          <a:solidFill>
            <a:srgbClr val="002F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2"/>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262626"/>
              </a:buClr>
              <a:buSzPts val="8000"/>
              <a:buFont typeface="Avenir"/>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2"/>
          <p:cNvSpPr txBox="1"/>
          <p:nvPr>
            <p:ph idx="1" type="subTitle"/>
          </p:nvPr>
        </p:nvSpPr>
        <p:spPr>
          <a:xfrm>
            <a:off x="1100051" y="4645152"/>
            <a:ext cx="10058400" cy="1143000"/>
          </a:xfrm>
          <a:prstGeom prst="rect">
            <a:avLst/>
          </a:prstGeom>
          <a:noFill/>
          <a:ln>
            <a:noFill/>
          </a:ln>
        </p:spPr>
        <p:txBody>
          <a:bodyPr anchorCtr="0" anchor="t" bIns="45700" lIns="91425" spcFirstLastPara="1" rIns="91425" wrap="square" tIns="45700">
            <a:normAutofit/>
          </a:bodyPr>
          <a:lstStyle>
            <a:lvl1pPr lvl="0" algn="l">
              <a:lnSpc>
                <a:spcPct val="110000"/>
              </a:lnSpc>
              <a:spcBef>
                <a:spcPts val="1200"/>
              </a:spcBef>
              <a:spcAft>
                <a:spcPts val="0"/>
              </a:spcAft>
              <a:buSzPts val="2400"/>
              <a:buNone/>
              <a:defRPr sz="2400" cap="none">
                <a:solidFill>
                  <a:schemeClr val="dk1"/>
                </a:solidFill>
                <a:latin typeface="Avenir"/>
                <a:ea typeface="Avenir"/>
                <a:cs typeface="Avenir"/>
                <a:sym typeface="Avenir"/>
              </a:defRPr>
            </a:lvl1pPr>
            <a:lvl2pPr lvl="1" algn="ctr">
              <a:lnSpc>
                <a:spcPct val="110000"/>
              </a:lnSpc>
              <a:spcBef>
                <a:spcPts val="200"/>
              </a:spcBef>
              <a:spcAft>
                <a:spcPts val="0"/>
              </a:spcAft>
              <a:buClr>
                <a:srgbClr val="3F3F3F"/>
              </a:buClr>
              <a:buSzPts val="2400"/>
              <a:buNone/>
              <a:defRPr sz="2400"/>
            </a:lvl2pPr>
            <a:lvl3pPr lvl="2" algn="ctr">
              <a:lnSpc>
                <a:spcPct val="110000"/>
              </a:lnSpc>
              <a:spcBef>
                <a:spcPts val="400"/>
              </a:spcBef>
              <a:spcAft>
                <a:spcPts val="0"/>
              </a:spcAft>
              <a:buClr>
                <a:srgbClr val="3F3F3F"/>
              </a:buClr>
              <a:buSzPts val="2400"/>
              <a:buNone/>
              <a:defRPr sz="2400"/>
            </a:lvl3pPr>
            <a:lvl4pPr lvl="3" algn="ctr">
              <a:lnSpc>
                <a:spcPct val="110000"/>
              </a:lnSpc>
              <a:spcBef>
                <a:spcPts val="400"/>
              </a:spcBef>
              <a:spcAft>
                <a:spcPts val="0"/>
              </a:spcAft>
              <a:buClr>
                <a:srgbClr val="3F3F3F"/>
              </a:buClr>
              <a:buSzPts val="2000"/>
              <a:buNone/>
              <a:defRPr sz="2000"/>
            </a:lvl4pPr>
            <a:lvl5pPr lvl="4" algn="ctr">
              <a:lnSpc>
                <a:spcPct val="110000"/>
              </a:lnSpc>
              <a:spcBef>
                <a:spcPts val="400"/>
              </a:spcBef>
              <a:spcAft>
                <a:spcPts val="0"/>
              </a:spcAft>
              <a:buClr>
                <a:srgbClr val="3F3F3F"/>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cxnSp>
        <p:nvCxnSpPr>
          <p:cNvPr id="88" name="Google Shape;88;p12"/>
          <p:cNvCxnSpPr/>
          <p:nvPr/>
        </p:nvCxnSpPr>
        <p:spPr>
          <a:xfrm>
            <a:off x="1207659" y="4474741"/>
            <a:ext cx="9875520" cy="0"/>
          </a:xfrm>
          <a:prstGeom prst="straightConnector1">
            <a:avLst/>
          </a:prstGeom>
          <a:noFill/>
          <a:ln cap="flat" cmpd="sng" w="12700">
            <a:solidFill>
              <a:srgbClr val="3F3F3F"/>
            </a:solidFill>
            <a:prstDash val="solid"/>
            <a:round/>
            <a:headEnd len="sm" w="sm" type="none"/>
            <a:tailEnd len="sm" w="sm" type="none"/>
          </a:ln>
        </p:spPr>
      </p:cxnSp>
      <p:sp>
        <p:nvSpPr>
          <p:cNvPr id="89" name="Google Shape;89;p12"/>
          <p:cNvSpPr txBox="1"/>
          <p:nvPr>
            <p:ph idx="10" type="dt"/>
          </p:nvPr>
        </p:nvSpPr>
        <p:spPr>
          <a:xfrm>
            <a:off x="8218425" y="6446840"/>
            <a:ext cx="258485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2"/>
          <p:cNvSpPr txBox="1"/>
          <p:nvPr>
            <p:ph idx="11" type="ftr"/>
          </p:nvPr>
        </p:nvSpPr>
        <p:spPr>
          <a:xfrm>
            <a:off x="1097279" y="6446840"/>
            <a:ext cx="6818263"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2"/>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92" name="Shape 92"/>
        <p:cNvGrpSpPr/>
        <p:nvPr/>
      </p:nvGrpSpPr>
      <p:grpSpPr>
        <a:xfrm>
          <a:off x="0" y="0"/>
          <a:ext cx="0" cy="0"/>
          <a:chOff x="0" y="0"/>
          <a:chExt cx="0" cy="0"/>
        </a:xfrm>
      </p:grpSpPr>
      <p:sp>
        <p:nvSpPr>
          <p:cNvPr id="93" name="Google Shape;93;p13"/>
          <p:cNvSpPr/>
          <p:nvPr/>
        </p:nvSpPr>
        <p:spPr>
          <a:xfrm>
            <a:off x="16" y="-1"/>
            <a:ext cx="12191984" cy="2108203"/>
          </a:xfrm>
          <a:prstGeom prst="rect">
            <a:avLst/>
          </a:prstGeom>
          <a:solidFill>
            <a:srgbClr val="002F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3"/>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Arial"/>
              <a:buNone/>
              <a:defRPr sz="32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13"/>
          <p:cNvSpPr txBox="1"/>
          <p:nvPr>
            <p:ph idx="1" type="body"/>
          </p:nvPr>
        </p:nvSpPr>
        <p:spPr>
          <a:xfrm>
            <a:off x="1097280" y="2334860"/>
            <a:ext cx="10058400" cy="3760891"/>
          </a:xfrm>
          <a:prstGeom prst="rect">
            <a:avLst/>
          </a:prstGeom>
          <a:noFill/>
          <a:ln>
            <a:noFill/>
          </a:ln>
        </p:spPr>
        <p:txBody>
          <a:bodyPr anchorCtr="0" anchor="t" bIns="45700" lIns="0" spcFirstLastPara="1" rIns="0" wrap="square" tIns="45700">
            <a:normAutofit/>
          </a:bodyPr>
          <a:lstStyle>
            <a:lvl1pPr indent="-355600" lvl="0" marL="457200" algn="l">
              <a:lnSpc>
                <a:spcPct val="110000"/>
              </a:lnSpc>
              <a:spcBef>
                <a:spcPts val="1200"/>
              </a:spcBef>
              <a:spcAft>
                <a:spcPts val="0"/>
              </a:spcAft>
              <a:buSzPts val="2000"/>
              <a:buChar char=" "/>
              <a:defRPr>
                <a:latin typeface="Arial"/>
                <a:ea typeface="Arial"/>
                <a:cs typeface="Arial"/>
                <a:sym typeface="Arial"/>
              </a:defRPr>
            </a:lvl1pPr>
            <a:lvl2pPr indent="-342900" lvl="1" marL="914400" algn="l">
              <a:lnSpc>
                <a:spcPct val="110000"/>
              </a:lnSpc>
              <a:spcBef>
                <a:spcPts val="200"/>
              </a:spcBef>
              <a:spcAft>
                <a:spcPts val="0"/>
              </a:spcAft>
              <a:buClr>
                <a:srgbClr val="3F3F3F"/>
              </a:buClr>
              <a:buSzPts val="1800"/>
              <a:buChar char="◦"/>
              <a:defRPr>
                <a:latin typeface="Arial"/>
                <a:ea typeface="Arial"/>
                <a:cs typeface="Arial"/>
                <a:sym typeface="Arial"/>
              </a:defRPr>
            </a:lvl2pPr>
            <a:lvl3pPr indent="-317500" lvl="2" marL="1371600" algn="l">
              <a:lnSpc>
                <a:spcPct val="110000"/>
              </a:lnSpc>
              <a:spcBef>
                <a:spcPts val="400"/>
              </a:spcBef>
              <a:spcAft>
                <a:spcPts val="0"/>
              </a:spcAft>
              <a:buClr>
                <a:srgbClr val="3F3F3F"/>
              </a:buClr>
              <a:buSzPts val="1400"/>
              <a:buChar char="◦"/>
              <a:defRPr>
                <a:latin typeface="Arial"/>
                <a:ea typeface="Arial"/>
                <a:cs typeface="Arial"/>
                <a:sym typeface="Arial"/>
              </a:defRPr>
            </a:lvl3pPr>
            <a:lvl4pPr indent="-317500" lvl="3" marL="1828800" algn="l">
              <a:lnSpc>
                <a:spcPct val="110000"/>
              </a:lnSpc>
              <a:spcBef>
                <a:spcPts val="400"/>
              </a:spcBef>
              <a:spcAft>
                <a:spcPts val="0"/>
              </a:spcAft>
              <a:buClr>
                <a:srgbClr val="3F3F3F"/>
              </a:buClr>
              <a:buSzPts val="1400"/>
              <a:buChar char="◦"/>
              <a:defRPr>
                <a:latin typeface="Arial"/>
                <a:ea typeface="Arial"/>
                <a:cs typeface="Arial"/>
                <a:sym typeface="Arial"/>
              </a:defRPr>
            </a:lvl4pPr>
            <a:lvl5pPr indent="-317500" lvl="4" marL="2286000" algn="l">
              <a:lnSpc>
                <a:spcPct val="110000"/>
              </a:lnSpc>
              <a:spcBef>
                <a:spcPts val="400"/>
              </a:spcBef>
              <a:spcAft>
                <a:spcPts val="0"/>
              </a:spcAft>
              <a:buClr>
                <a:srgbClr val="3F3F3F"/>
              </a:buClr>
              <a:buSzPts val="1400"/>
              <a:buChar char="◦"/>
              <a:defRPr>
                <a:latin typeface="Arial"/>
                <a:ea typeface="Arial"/>
                <a:cs typeface="Arial"/>
                <a:sym typeface="Aria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6" name="Google Shape;96;p13"/>
          <p:cNvSpPr txBox="1"/>
          <p:nvPr>
            <p:ph idx="10" type="dt"/>
          </p:nvPr>
        </p:nvSpPr>
        <p:spPr>
          <a:xfrm>
            <a:off x="8218425" y="6446840"/>
            <a:ext cx="258485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3"/>
          <p:cNvSpPr txBox="1"/>
          <p:nvPr>
            <p:ph idx="11" type="ftr"/>
          </p:nvPr>
        </p:nvSpPr>
        <p:spPr>
          <a:xfrm>
            <a:off x="1097279" y="6446840"/>
            <a:ext cx="6818263"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3"/>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9" name="Shape 99"/>
        <p:cNvGrpSpPr/>
        <p:nvPr/>
      </p:nvGrpSpPr>
      <p:grpSpPr>
        <a:xfrm>
          <a:off x="0" y="0"/>
          <a:ext cx="0" cy="0"/>
          <a:chOff x="0" y="0"/>
          <a:chExt cx="0" cy="0"/>
        </a:xfrm>
      </p:grpSpPr>
      <p:sp>
        <p:nvSpPr>
          <p:cNvPr id="100" name="Google Shape;100;p14"/>
          <p:cNvSpPr/>
          <p:nvPr/>
        </p:nvSpPr>
        <p:spPr>
          <a:xfrm>
            <a:off x="3177" y="6400800"/>
            <a:ext cx="12188825" cy="457200"/>
          </a:xfrm>
          <a:prstGeom prst="rect">
            <a:avLst/>
          </a:prstGeom>
          <a:solidFill>
            <a:srgbClr val="002F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4"/>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262626"/>
              </a:buClr>
              <a:buSzPts val="8000"/>
              <a:buFont typeface="Arial"/>
              <a:buNone/>
              <a:defRPr b="0" sz="8000">
                <a:solidFill>
                  <a:srgbClr val="26262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14"/>
          <p:cNvSpPr txBox="1"/>
          <p:nvPr>
            <p:ph idx="1" type="body"/>
          </p:nvPr>
        </p:nvSpPr>
        <p:spPr>
          <a:xfrm>
            <a:off x="1097280" y="4663440"/>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200"/>
              </a:spcBef>
              <a:spcAft>
                <a:spcPts val="0"/>
              </a:spcAft>
              <a:buSzPts val="2400"/>
              <a:buNone/>
              <a:defRPr sz="2400" cap="none">
                <a:solidFill>
                  <a:schemeClr val="dk1"/>
                </a:solidFill>
                <a:latin typeface="Arial"/>
                <a:ea typeface="Arial"/>
                <a:cs typeface="Arial"/>
                <a:sym typeface="Arial"/>
              </a:defRPr>
            </a:lvl1pPr>
            <a:lvl2pPr indent="-228600" lvl="1" marL="914400" algn="l">
              <a:lnSpc>
                <a:spcPct val="110000"/>
              </a:lnSpc>
              <a:spcBef>
                <a:spcPts val="200"/>
              </a:spcBef>
              <a:spcAft>
                <a:spcPts val="0"/>
              </a:spcAft>
              <a:buClr>
                <a:srgbClr val="888888"/>
              </a:buClr>
              <a:buSzPts val="1800"/>
              <a:buNone/>
              <a:defRPr sz="1800">
                <a:solidFill>
                  <a:srgbClr val="888888"/>
                </a:solidFill>
              </a:defRPr>
            </a:lvl2pPr>
            <a:lvl3pPr indent="-228600" lvl="2" marL="1371600" algn="l">
              <a:lnSpc>
                <a:spcPct val="110000"/>
              </a:lnSpc>
              <a:spcBef>
                <a:spcPts val="400"/>
              </a:spcBef>
              <a:spcAft>
                <a:spcPts val="0"/>
              </a:spcAft>
              <a:buClr>
                <a:srgbClr val="888888"/>
              </a:buClr>
              <a:buSzPts val="1600"/>
              <a:buNone/>
              <a:defRPr sz="1600">
                <a:solidFill>
                  <a:srgbClr val="888888"/>
                </a:solidFill>
              </a:defRPr>
            </a:lvl3pPr>
            <a:lvl4pPr indent="-228600" lvl="3" marL="1828800" algn="l">
              <a:lnSpc>
                <a:spcPct val="110000"/>
              </a:lnSpc>
              <a:spcBef>
                <a:spcPts val="400"/>
              </a:spcBef>
              <a:spcAft>
                <a:spcPts val="0"/>
              </a:spcAft>
              <a:buClr>
                <a:srgbClr val="888888"/>
              </a:buClr>
              <a:buSzPts val="1400"/>
              <a:buNone/>
              <a:defRPr sz="1400">
                <a:solidFill>
                  <a:srgbClr val="888888"/>
                </a:solidFill>
              </a:defRPr>
            </a:lvl4pPr>
            <a:lvl5pPr indent="-228600" lvl="4" marL="2286000" algn="l">
              <a:lnSpc>
                <a:spcPct val="110000"/>
              </a:lnSpc>
              <a:spcBef>
                <a:spcPts val="400"/>
              </a:spcBef>
              <a:spcAft>
                <a:spcPts val="0"/>
              </a:spcAft>
              <a:buClr>
                <a:srgbClr val="888888"/>
              </a:buClr>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cxnSp>
        <p:nvCxnSpPr>
          <p:cNvPr id="103" name="Google Shape;103;p14"/>
          <p:cNvCxnSpPr/>
          <p:nvPr/>
        </p:nvCxnSpPr>
        <p:spPr>
          <a:xfrm>
            <a:off x="1207659" y="4485132"/>
            <a:ext cx="9875520" cy="0"/>
          </a:xfrm>
          <a:prstGeom prst="straightConnector1">
            <a:avLst/>
          </a:prstGeom>
          <a:noFill/>
          <a:ln cap="flat" cmpd="sng" w="12700">
            <a:solidFill>
              <a:srgbClr val="3F3F3F"/>
            </a:solidFill>
            <a:prstDash val="solid"/>
            <a:round/>
            <a:headEnd len="sm" w="sm" type="none"/>
            <a:tailEnd len="sm" w="sm" type="none"/>
          </a:ln>
        </p:spPr>
      </p:cxnSp>
      <p:sp>
        <p:nvSpPr>
          <p:cNvPr id="104" name="Google Shape;104;p14"/>
          <p:cNvSpPr txBox="1"/>
          <p:nvPr>
            <p:ph idx="10" type="dt"/>
          </p:nvPr>
        </p:nvSpPr>
        <p:spPr>
          <a:xfrm>
            <a:off x="8218425" y="6446840"/>
            <a:ext cx="258485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4"/>
          <p:cNvSpPr txBox="1"/>
          <p:nvPr>
            <p:ph idx="11" type="ftr"/>
          </p:nvPr>
        </p:nvSpPr>
        <p:spPr>
          <a:xfrm>
            <a:off x="1097279" y="6446840"/>
            <a:ext cx="6818263"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4"/>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7" name="Shape 107"/>
        <p:cNvGrpSpPr/>
        <p:nvPr/>
      </p:nvGrpSpPr>
      <p:grpSpPr>
        <a:xfrm>
          <a:off x="0" y="0"/>
          <a:ext cx="0" cy="0"/>
          <a:chOff x="0" y="0"/>
          <a:chExt cx="0" cy="0"/>
        </a:xfrm>
      </p:grpSpPr>
      <p:sp>
        <p:nvSpPr>
          <p:cNvPr id="108" name="Google Shape;108;p15"/>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3200"/>
              <a:buFont typeface="Arial"/>
              <a:buNone/>
              <a:defRPr sz="32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15"/>
          <p:cNvSpPr txBox="1"/>
          <p:nvPr>
            <p:ph idx="1" type="body"/>
          </p:nvPr>
        </p:nvSpPr>
        <p:spPr>
          <a:xfrm>
            <a:off x="1097280" y="2120900"/>
            <a:ext cx="4639736" cy="3748193"/>
          </a:xfrm>
          <a:prstGeom prst="rect">
            <a:avLst/>
          </a:prstGeom>
          <a:noFill/>
          <a:ln>
            <a:noFill/>
          </a:ln>
        </p:spPr>
        <p:txBody>
          <a:bodyPr anchorCtr="0" anchor="t" bIns="45700" lIns="0" spcFirstLastPara="1" rIns="0" wrap="square" tIns="45700">
            <a:normAutofit/>
          </a:bodyPr>
          <a:lstStyle>
            <a:lvl1pPr indent="-355600" lvl="0" marL="457200" algn="l">
              <a:lnSpc>
                <a:spcPct val="110000"/>
              </a:lnSpc>
              <a:spcBef>
                <a:spcPts val="1200"/>
              </a:spcBef>
              <a:spcAft>
                <a:spcPts val="0"/>
              </a:spcAft>
              <a:buSzPts val="2000"/>
              <a:buChar char=" "/>
              <a:defRPr>
                <a:latin typeface="Arial"/>
                <a:ea typeface="Arial"/>
                <a:cs typeface="Arial"/>
                <a:sym typeface="Arial"/>
              </a:defRPr>
            </a:lvl1pPr>
            <a:lvl2pPr indent="-342900" lvl="1" marL="914400" algn="l">
              <a:lnSpc>
                <a:spcPct val="110000"/>
              </a:lnSpc>
              <a:spcBef>
                <a:spcPts val="200"/>
              </a:spcBef>
              <a:spcAft>
                <a:spcPts val="0"/>
              </a:spcAft>
              <a:buClr>
                <a:srgbClr val="3F3F3F"/>
              </a:buClr>
              <a:buSzPts val="1800"/>
              <a:buChar char="◦"/>
              <a:defRPr>
                <a:latin typeface="Arial"/>
                <a:ea typeface="Arial"/>
                <a:cs typeface="Arial"/>
                <a:sym typeface="Arial"/>
              </a:defRPr>
            </a:lvl2pPr>
            <a:lvl3pPr indent="-317500" lvl="2" marL="1371600" algn="l">
              <a:lnSpc>
                <a:spcPct val="110000"/>
              </a:lnSpc>
              <a:spcBef>
                <a:spcPts val="400"/>
              </a:spcBef>
              <a:spcAft>
                <a:spcPts val="0"/>
              </a:spcAft>
              <a:buClr>
                <a:srgbClr val="3F3F3F"/>
              </a:buClr>
              <a:buSzPts val="1400"/>
              <a:buChar char="◦"/>
              <a:defRPr>
                <a:latin typeface="Arial"/>
                <a:ea typeface="Arial"/>
                <a:cs typeface="Arial"/>
                <a:sym typeface="Arial"/>
              </a:defRPr>
            </a:lvl3pPr>
            <a:lvl4pPr indent="-317500" lvl="3" marL="1828800" algn="l">
              <a:lnSpc>
                <a:spcPct val="110000"/>
              </a:lnSpc>
              <a:spcBef>
                <a:spcPts val="400"/>
              </a:spcBef>
              <a:spcAft>
                <a:spcPts val="0"/>
              </a:spcAft>
              <a:buClr>
                <a:srgbClr val="3F3F3F"/>
              </a:buClr>
              <a:buSzPts val="1400"/>
              <a:buChar char="◦"/>
              <a:defRPr>
                <a:latin typeface="Arial"/>
                <a:ea typeface="Arial"/>
                <a:cs typeface="Arial"/>
                <a:sym typeface="Arial"/>
              </a:defRPr>
            </a:lvl4pPr>
            <a:lvl5pPr indent="-317500" lvl="4" marL="2286000" algn="l">
              <a:lnSpc>
                <a:spcPct val="110000"/>
              </a:lnSpc>
              <a:spcBef>
                <a:spcPts val="400"/>
              </a:spcBef>
              <a:spcAft>
                <a:spcPts val="0"/>
              </a:spcAft>
              <a:buClr>
                <a:srgbClr val="3F3F3F"/>
              </a:buClr>
              <a:buSzPts val="1400"/>
              <a:buChar char="◦"/>
              <a:defRPr>
                <a:latin typeface="Arial"/>
                <a:ea typeface="Arial"/>
                <a:cs typeface="Arial"/>
                <a:sym typeface="Aria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0" name="Google Shape;110;p15"/>
          <p:cNvSpPr txBox="1"/>
          <p:nvPr>
            <p:ph idx="2" type="body"/>
          </p:nvPr>
        </p:nvSpPr>
        <p:spPr>
          <a:xfrm>
            <a:off x="6515944" y="2120900"/>
            <a:ext cx="4639736" cy="3748194"/>
          </a:xfrm>
          <a:prstGeom prst="rect">
            <a:avLst/>
          </a:prstGeom>
          <a:noFill/>
          <a:ln>
            <a:noFill/>
          </a:ln>
        </p:spPr>
        <p:txBody>
          <a:bodyPr anchorCtr="0" anchor="t" bIns="45700" lIns="0" spcFirstLastPara="1" rIns="0" wrap="square" tIns="45700">
            <a:normAutofit/>
          </a:bodyPr>
          <a:lstStyle>
            <a:lvl1pPr indent="-355600" lvl="0" marL="457200" algn="l">
              <a:lnSpc>
                <a:spcPct val="110000"/>
              </a:lnSpc>
              <a:spcBef>
                <a:spcPts val="1200"/>
              </a:spcBef>
              <a:spcAft>
                <a:spcPts val="0"/>
              </a:spcAft>
              <a:buSzPts val="2000"/>
              <a:buChar char=" "/>
              <a:defRPr>
                <a:latin typeface="Arial"/>
                <a:ea typeface="Arial"/>
                <a:cs typeface="Arial"/>
                <a:sym typeface="Arial"/>
              </a:defRPr>
            </a:lvl1pPr>
            <a:lvl2pPr indent="-342900" lvl="1" marL="914400" algn="l">
              <a:lnSpc>
                <a:spcPct val="110000"/>
              </a:lnSpc>
              <a:spcBef>
                <a:spcPts val="200"/>
              </a:spcBef>
              <a:spcAft>
                <a:spcPts val="0"/>
              </a:spcAft>
              <a:buClr>
                <a:srgbClr val="3F3F3F"/>
              </a:buClr>
              <a:buSzPts val="1800"/>
              <a:buChar char="◦"/>
              <a:defRPr>
                <a:latin typeface="Arial"/>
                <a:ea typeface="Arial"/>
                <a:cs typeface="Arial"/>
                <a:sym typeface="Arial"/>
              </a:defRPr>
            </a:lvl2pPr>
            <a:lvl3pPr indent="-317500" lvl="2" marL="1371600" algn="l">
              <a:lnSpc>
                <a:spcPct val="110000"/>
              </a:lnSpc>
              <a:spcBef>
                <a:spcPts val="400"/>
              </a:spcBef>
              <a:spcAft>
                <a:spcPts val="0"/>
              </a:spcAft>
              <a:buClr>
                <a:srgbClr val="3F3F3F"/>
              </a:buClr>
              <a:buSzPts val="1400"/>
              <a:buChar char="◦"/>
              <a:defRPr>
                <a:latin typeface="Arial"/>
                <a:ea typeface="Arial"/>
                <a:cs typeface="Arial"/>
                <a:sym typeface="Arial"/>
              </a:defRPr>
            </a:lvl3pPr>
            <a:lvl4pPr indent="-317500" lvl="3" marL="1828800" algn="l">
              <a:lnSpc>
                <a:spcPct val="110000"/>
              </a:lnSpc>
              <a:spcBef>
                <a:spcPts val="400"/>
              </a:spcBef>
              <a:spcAft>
                <a:spcPts val="0"/>
              </a:spcAft>
              <a:buClr>
                <a:srgbClr val="3F3F3F"/>
              </a:buClr>
              <a:buSzPts val="1400"/>
              <a:buChar char="◦"/>
              <a:defRPr>
                <a:latin typeface="Arial"/>
                <a:ea typeface="Arial"/>
                <a:cs typeface="Arial"/>
                <a:sym typeface="Arial"/>
              </a:defRPr>
            </a:lvl4pPr>
            <a:lvl5pPr indent="-317500" lvl="4" marL="2286000" algn="l">
              <a:lnSpc>
                <a:spcPct val="110000"/>
              </a:lnSpc>
              <a:spcBef>
                <a:spcPts val="400"/>
              </a:spcBef>
              <a:spcAft>
                <a:spcPts val="0"/>
              </a:spcAft>
              <a:buClr>
                <a:srgbClr val="3F3F3F"/>
              </a:buClr>
              <a:buSzPts val="1400"/>
              <a:buChar char="◦"/>
              <a:defRPr>
                <a:latin typeface="Arial"/>
                <a:ea typeface="Arial"/>
                <a:cs typeface="Arial"/>
                <a:sym typeface="Aria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1" name="Google Shape;111;p15"/>
          <p:cNvSpPr txBox="1"/>
          <p:nvPr>
            <p:ph idx="10" type="dt"/>
          </p:nvPr>
        </p:nvSpPr>
        <p:spPr>
          <a:xfrm>
            <a:off x="8218425" y="6446840"/>
            <a:ext cx="258485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15"/>
          <p:cNvSpPr txBox="1"/>
          <p:nvPr>
            <p:ph idx="11" type="ftr"/>
          </p:nvPr>
        </p:nvSpPr>
        <p:spPr>
          <a:xfrm>
            <a:off x="1097279" y="6446840"/>
            <a:ext cx="6818263"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5"/>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FR"/>
              <a:t>‹#›</a:t>
            </a:fld>
            <a:endParaRPr/>
          </a:p>
        </p:txBody>
      </p:sp>
      <p:cxnSp>
        <p:nvCxnSpPr>
          <p:cNvPr id="114" name="Google Shape;114;p15"/>
          <p:cNvCxnSpPr/>
          <p:nvPr/>
        </p:nvCxnSpPr>
        <p:spPr>
          <a:xfrm>
            <a:off x="1158240" y="1926989"/>
            <a:ext cx="9875520" cy="0"/>
          </a:xfrm>
          <a:prstGeom prst="straightConnector1">
            <a:avLst/>
          </a:prstGeom>
          <a:noFill/>
          <a:ln cap="flat" cmpd="sng" w="12700">
            <a:solidFill>
              <a:srgbClr val="3F3F3F"/>
            </a:solidFill>
            <a:prstDash val="solid"/>
            <a:round/>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5" name="Shape 115"/>
        <p:cNvGrpSpPr/>
        <p:nvPr/>
      </p:nvGrpSpPr>
      <p:grpSpPr>
        <a:xfrm>
          <a:off x="0" y="0"/>
          <a:ext cx="0" cy="0"/>
          <a:chOff x="0" y="0"/>
          <a:chExt cx="0" cy="0"/>
        </a:xfrm>
      </p:grpSpPr>
      <p:sp>
        <p:nvSpPr>
          <p:cNvPr id="116" name="Google Shape;116;p16"/>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3200"/>
              <a:buFont typeface="Arial"/>
              <a:buNone/>
              <a:defRPr sz="32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16"/>
          <p:cNvSpPr txBox="1"/>
          <p:nvPr>
            <p:ph idx="1" type="body"/>
          </p:nvPr>
        </p:nvSpPr>
        <p:spPr>
          <a:xfrm>
            <a:off x="1097280" y="2057400"/>
            <a:ext cx="4639736"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1200"/>
              </a:spcBef>
              <a:spcAft>
                <a:spcPts val="0"/>
              </a:spcAft>
              <a:buSzPts val="2000"/>
              <a:buNone/>
              <a:defRPr b="0" sz="2000" cap="none">
                <a:solidFill>
                  <a:schemeClr val="dk1"/>
                </a:solidFill>
                <a:latin typeface="Arial"/>
                <a:ea typeface="Arial"/>
                <a:cs typeface="Arial"/>
                <a:sym typeface="Arial"/>
              </a:defRPr>
            </a:lvl1pPr>
            <a:lvl2pPr indent="-228600" lvl="1" marL="914400" algn="l">
              <a:lnSpc>
                <a:spcPct val="110000"/>
              </a:lnSpc>
              <a:spcBef>
                <a:spcPts val="200"/>
              </a:spcBef>
              <a:spcAft>
                <a:spcPts val="0"/>
              </a:spcAft>
              <a:buClr>
                <a:srgbClr val="3F3F3F"/>
              </a:buClr>
              <a:buSzPts val="2000"/>
              <a:buNone/>
              <a:defRPr b="1" sz="2000"/>
            </a:lvl2pPr>
            <a:lvl3pPr indent="-228600" lvl="2" marL="1371600" algn="l">
              <a:lnSpc>
                <a:spcPct val="110000"/>
              </a:lnSpc>
              <a:spcBef>
                <a:spcPts val="400"/>
              </a:spcBef>
              <a:spcAft>
                <a:spcPts val="0"/>
              </a:spcAft>
              <a:buClr>
                <a:srgbClr val="3F3F3F"/>
              </a:buClr>
              <a:buSzPts val="1800"/>
              <a:buNone/>
              <a:defRPr b="1" sz="1800"/>
            </a:lvl3pPr>
            <a:lvl4pPr indent="-228600" lvl="3" marL="1828800" algn="l">
              <a:lnSpc>
                <a:spcPct val="110000"/>
              </a:lnSpc>
              <a:spcBef>
                <a:spcPts val="400"/>
              </a:spcBef>
              <a:spcAft>
                <a:spcPts val="0"/>
              </a:spcAft>
              <a:buClr>
                <a:srgbClr val="3F3F3F"/>
              </a:buClr>
              <a:buSzPts val="1600"/>
              <a:buNone/>
              <a:defRPr b="1" sz="1600"/>
            </a:lvl4pPr>
            <a:lvl5pPr indent="-228600" lvl="4" marL="2286000" algn="l">
              <a:lnSpc>
                <a:spcPct val="110000"/>
              </a:lnSpc>
              <a:spcBef>
                <a:spcPts val="400"/>
              </a:spcBef>
              <a:spcAft>
                <a:spcPts val="0"/>
              </a:spcAft>
              <a:buClr>
                <a:srgbClr val="3F3F3F"/>
              </a:buClr>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118" name="Google Shape;118;p16"/>
          <p:cNvSpPr txBox="1"/>
          <p:nvPr>
            <p:ph idx="2" type="body"/>
          </p:nvPr>
        </p:nvSpPr>
        <p:spPr>
          <a:xfrm>
            <a:off x="1097280" y="2958276"/>
            <a:ext cx="4639736" cy="2910821"/>
          </a:xfrm>
          <a:prstGeom prst="rect">
            <a:avLst/>
          </a:prstGeom>
          <a:noFill/>
          <a:ln>
            <a:noFill/>
          </a:ln>
        </p:spPr>
        <p:txBody>
          <a:bodyPr anchorCtr="0" anchor="t" bIns="45700" lIns="0" spcFirstLastPara="1" rIns="0" wrap="square" tIns="45700">
            <a:normAutofit/>
          </a:bodyPr>
          <a:lstStyle>
            <a:lvl1pPr indent="-355600" lvl="0" marL="457200" algn="l">
              <a:lnSpc>
                <a:spcPct val="110000"/>
              </a:lnSpc>
              <a:spcBef>
                <a:spcPts val="1200"/>
              </a:spcBef>
              <a:spcAft>
                <a:spcPts val="0"/>
              </a:spcAft>
              <a:buSzPts val="2000"/>
              <a:buChar char=" "/>
              <a:defRPr>
                <a:latin typeface="Arial"/>
                <a:ea typeface="Arial"/>
                <a:cs typeface="Arial"/>
                <a:sym typeface="Arial"/>
              </a:defRPr>
            </a:lvl1pPr>
            <a:lvl2pPr indent="-342900" lvl="1" marL="914400" algn="l">
              <a:lnSpc>
                <a:spcPct val="110000"/>
              </a:lnSpc>
              <a:spcBef>
                <a:spcPts val="200"/>
              </a:spcBef>
              <a:spcAft>
                <a:spcPts val="0"/>
              </a:spcAft>
              <a:buClr>
                <a:srgbClr val="3F3F3F"/>
              </a:buClr>
              <a:buSzPts val="1800"/>
              <a:buChar char="◦"/>
              <a:defRPr>
                <a:latin typeface="Arial"/>
                <a:ea typeface="Arial"/>
                <a:cs typeface="Arial"/>
                <a:sym typeface="Arial"/>
              </a:defRPr>
            </a:lvl2pPr>
            <a:lvl3pPr indent="-317500" lvl="2" marL="1371600" algn="l">
              <a:lnSpc>
                <a:spcPct val="110000"/>
              </a:lnSpc>
              <a:spcBef>
                <a:spcPts val="400"/>
              </a:spcBef>
              <a:spcAft>
                <a:spcPts val="0"/>
              </a:spcAft>
              <a:buClr>
                <a:srgbClr val="3F3F3F"/>
              </a:buClr>
              <a:buSzPts val="1400"/>
              <a:buChar char="◦"/>
              <a:defRPr>
                <a:latin typeface="Arial"/>
                <a:ea typeface="Arial"/>
                <a:cs typeface="Arial"/>
                <a:sym typeface="Arial"/>
              </a:defRPr>
            </a:lvl3pPr>
            <a:lvl4pPr indent="-317500" lvl="3" marL="1828800" algn="l">
              <a:lnSpc>
                <a:spcPct val="110000"/>
              </a:lnSpc>
              <a:spcBef>
                <a:spcPts val="400"/>
              </a:spcBef>
              <a:spcAft>
                <a:spcPts val="0"/>
              </a:spcAft>
              <a:buClr>
                <a:srgbClr val="3F3F3F"/>
              </a:buClr>
              <a:buSzPts val="1400"/>
              <a:buChar char="◦"/>
              <a:defRPr>
                <a:latin typeface="Arial"/>
                <a:ea typeface="Arial"/>
                <a:cs typeface="Arial"/>
                <a:sym typeface="Arial"/>
              </a:defRPr>
            </a:lvl4pPr>
            <a:lvl5pPr indent="-317500" lvl="4" marL="2286000" algn="l">
              <a:lnSpc>
                <a:spcPct val="110000"/>
              </a:lnSpc>
              <a:spcBef>
                <a:spcPts val="400"/>
              </a:spcBef>
              <a:spcAft>
                <a:spcPts val="0"/>
              </a:spcAft>
              <a:buClr>
                <a:srgbClr val="3F3F3F"/>
              </a:buClr>
              <a:buSzPts val="1400"/>
              <a:buChar char="◦"/>
              <a:defRPr>
                <a:latin typeface="Arial"/>
                <a:ea typeface="Arial"/>
                <a:cs typeface="Arial"/>
                <a:sym typeface="Aria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9" name="Google Shape;119;p16"/>
          <p:cNvSpPr txBox="1"/>
          <p:nvPr>
            <p:ph idx="3" type="body"/>
          </p:nvPr>
        </p:nvSpPr>
        <p:spPr>
          <a:xfrm>
            <a:off x="6515944" y="2057400"/>
            <a:ext cx="4639736"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1200"/>
              </a:spcBef>
              <a:spcAft>
                <a:spcPts val="0"/>
              </a:spcAft>
              <a:buSzPts val="2000"/>
              <a:buNone/>
              <a:defRPr b="0" sz="2000" cap="none">
                <a:solidFill>
                  <a:schemeClr val="dk1"/>
                </a:solidFill>
                <a:latin typeface="Arial"/>
                <a:ea typeface="Arial"/>
                <a:cs typeface="Arial"/>
                <a:sym typeface="Arial"/>
              </a:defRPr>
            </a:lvl1pPr>
            <a:lvl2pPr indent="-228600" lvl="1" marL="914400" algn="l">
              <a:lnSpc>
                <a:spcPct val="110000"/>
              </a:lnSpc>
              <a:spcBef>
                <a:spcPts val="200"/>
              </a:spcBef>
              <a:spcAft>
                <a:spcPts val="0"/>
              </a:spcAft>
              <a:buClr>
                <a:srgbClr val="3F3F3F"/>
              </a:buClr>
              <a:buSzPts val="2000"/>
              <a:buNone/>
              <a:defRPr b="1" sz="2000"/>
            </a:lvl2pPr>
            <a:lvl3pPr indent="-228600" lvl="2" marL="1371600" algn="l">
              <a:lnSpc>
                <a:spcPct val="110000"/>
              </a:lnSpc>
              <a:spcBef>
                <a:spcPts val="400"/>
              </a:spcBef>
              <a:spcAft>
                <a:spcPts val="0"/>
              </a:spcAft>
              <a:buClr>
                <a:srgbClr val="3F3F3F"/>
              </a:buClr>
              <a:buSzPts val="1800"/>
              <a:buNone/>
              <a:defRPr b="1" sz="1800"/>
            </a:lvl3pPr>
            <a:lvl4pPr indent="-228600" lvl="3" marL="1828800" algn="l">
              <a:lnSpc>
                <a:spcPct val="110000"/>
              </a:lnSpc>
              <a:spcBef>
                <a:spcPts val="400"/>
              </a:spcBef>
              <a:spcAft>
                <a:spcPts val="0"/>
              </a:spcAft>
              <a:buClr>
                <a:srgbClr val="3F3F3F"/>
              </a:buClr>
              <a:buSzPts val="1600"/>
              <a:buNone/>
              <a:defRPr b="1" sz="1600"/>
            </a:lvl4pPr>
            <a:lvl5pPr indent="-228600" lvl="4" marL="2286000" algn="l">
              <a:lnSpc>
                <a:spcPct val="110000"/>
              </a:lnSpc>
              <a:spcBef>
                <a:spcPts val="400"/>
              </a:spcBef>
              <a:spcAft>
                <a:spcPts val="0"/>
              </a:spcAft>
              <a:buClr>
                <a:srgbClr val="3F3F3F"/>
              </a:buClr>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120" name="Google Shape;120;p16"/>
          <p:cNvSpPr txBox="1"/>
          <p:nvPr>
            <p:ph idx="4" type="body"/>
          </p:nvPr>
        </p:nvSpPr>
        <p:spPr>
          <a:xfrm>
            <a:off x="6515944" y="2958275"/>
            <a:ext cx="4639736" cy="2910821"/>
          </a:xfrm>
          <a:prstGeom prst="rect">
            <a:avLst/>
          </a:prstGeom>
          <a:noFill/>
          <a:ln>
            <a:noFill/>
          </a:ln>
        </p:spPr>
        <p:txBody>
          <a:bodyPr anchorCtr="0" anchor="t" bIns="45700" lIns="0" spcFirstLastPara="1" rIns="0" wrap="square" tIns="45700">
            <a:normAutofit/>
          </a:bodyPr>
          <a:lstStyle>
            <a:lvl1pPr indent="-355600" lvl="0" marL="457200" algn="l">
              <a:lnSpc>
                <a:spcPct val="110000"/>
              </a:lnSpc>
              <a:spcBef>
                <a:spcPts val="1200"/>
              </a:spcBef>
              <a:spcAft>
                <a:spcPts val="0"/>
              </a:spcAft>
              <a:buSzPts val="2000"/>
              <a:buChar char=" "/>
              <a:defRPr>
                <a:latin typeface="Arial"/>
                <a:ea typeface="Arial"/>
                <a:cs typeface="Arial"/>
                <a:sym typeface="Arial"/>
              </a:defRPr>
            </a:lvl1pPr>
            <a:lvl2pPr indent="-342900" lvl="1" marL="914400" algn="l">
              <a:lnSpc>
                <a:spcPct val="110000"/>
              </a:lnSpc>
              <a:spcBef>
                <a:spcPts val="200"/>
              </a:spcBef>
              <a:spcAft>
                <a:spcPts val="0"/>
              </a:spcAft>
              <a:buClr>
                <a:srgbClr val="3F3F3F"/>
              </a:buClr>
              <a:buSzPts val="1800"/>
              <a:buChar char="◦"/>
              <a:defRPr>
                <a:latin typeface="Arial"/>
                <a:ea typeface="Arial"/>
                <a:cs typeface="Arial"/>
                <a:sym typeface="Arial"/>
              </a:defRPr>
            </a:lvl2pPr>
            <a:lvl3pPr indent="-317500" lvl="2" marL="1371600" algn="l">
              <a:lnSpc>
                <a:spcPct val="110000"/>
              </a:lnSpc>
              <a:spcBef>
                <a:spcPts val="400"/>
              </a:spcBef>
              <a:spcAft>
                <a:spcPts val="0"/>
              </a:spcAft>
              <a:buClr>
                <a:srgbClr val="3F3F3F"/>
              </a:buClr>
              <a:buSzPts val="1400"/>
              <a:buChar char="◦"/>
              <a:defRPr>
                <a:latin typeface="Arial"/>
                <a:ea typeface="Arial"/>
                <a:cs typeface="Arial"/>
                <a:sym typeface="Arial"/>
              </a:defRPr>
            </a:lvl3pPr>
            <a:lvl4pPr indent="-317500" lvl="3" marL="1828800" algn="l">
              <a:lnSpc>
                <a:spcPct val="110000"/>
              </a:lnSpc>
              <a:spcBef>
                <a:spcPts val="400"/>
              </a:spcBef>
              <a:spcAft>
                <a:spcPts val="0"/>
              </a:spcAft>
              <a:buClr>
                <a:srgbClr val="3F3F3F"/>
              </a:buClr>
              <a:buSzPts val="1400"/>
              <a:buChar char="◦"/>
              <a:defRPr>
                <a:latin typeface="Arial"/>
                <a:ea typeface="Arial"/>
                <a:cs typeface="Arial"/>
                <a:sym typeface="Arial"/>
              </a:defRPr>
            </a:lvl4pPr>
            <a:lvl5pPr indent="-317500" lvl="4" marL="2286000" algn="l">
              <a:lnSpc>
                <a:spcPct val="110000"/>
              </a:lnSpc>
              <a:spcBef>
                <a:spcPts val="400"/>
              </a:spcBef>
              <a:spcAft>
                <a:spcPts val="0"/>
              </a:spcAft>
              <a:buClr>
                <a:srgbClr val="3F3F3F"/>
              </a:buClr>
              <a:buSzPts val="1400"/>
              <a:buChar char="◦"/>
              <a:defRPr>
                <a:latin typeface="Arial"/>
                <a:ea typeface="Arial"/>
                <a:cs typeface="Arial"/>
                <a:sym typeface="Aria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1" name="Google Shape;121;p16"/>
          <p:cNvSpPr txBox="1"/>
          <p:nvPr>
            <p:ph idx="10" type="dt"/>
          </p:nvPr>
        </p:nvSpPr>
        <p:spPr>
          <a:xfrm>
            <a:off x="8218425" y="6446840"/>
            <a:ext cx="258485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16"/>
          <p:cNvSpPr txBox="1"/>
          <p:nvPr>
            <p:ph idx="11" type="ftr"/>
          </p:nvPr>
        </p:nvSpPr>
        <p:spPr>
          <a:xfrm>
            <a:off x="1097279" y="6446840"/>
            <a:ext cx="6818263"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6"/>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FR"/>
              <a:t>‹#›</a:t>
            </a:fld>
            <a:endParaRPr/>
          </a:p>
        </p:txBody>
      </p:sp>
      <p:cxnSp>
        <p:nvCxnSpPr>
          <p:cNvPr id="124" name="Google Shape;124;p16"/>
          <p:cNvCxnSpPr/>
          <p:nvPr/>
        </p:nvCxnSpPr>
        <p:spPr>
          <a:xfrm>
            <a:off x="1158240" y="1905217"/>
            <a:ext cx="9875520" cy="0"/>
          </a:xfrm>
          <a:prstGeom prst="straightConnector1">
            <a:avLst/>
          </a:prstGeom>
          <a:noFill/>
          <a:ln cap="flat" cmpd="sng" w="12700">
            <a:solidFill>
              <a:srgbClr val="3F3F3F"/>
            </a:solidFill>
            <a:prstDash val="solid"/>
            <a:round/>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5" name="Shape 125"/>
        <p:cNvGrpSpPr/>
        <p:nvPr/>
      </p:nvGrpSpPr>
      <p:grpSpPr>
        <a:xfrm>
          <a:off x="0" y="0"/>
          <a:ext cx="0" cy="0"/>
          <a:chOff x="0" y="0"/>
          <a:chExt cx="0" cy="0"/>
        </a:xfrm>
      </p:grpSpPr>
      <p:sp>
        <p:nvSpPr>
          <p:cNvPr id="126" name="Google Shape;126;p17"/>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3200"/>
              <a:buFont typeface="Arial"/>
              <a:buNone/>
              <a:defRPr sz="32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 name="Google Shape;127;p17"/>
          <p:cNvSpPr txBox="1"/>
          <p:nvPr>
            <p:ph idx="10" type="dt"/>
          </p:nvPr>
        </p:nvSpPr>
        <p:spPr>
          <a:xfrm>
            <a:off x="8218425" y="6446840"/>
            <a:ext cx="258485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7"/>
          <p:cNvSpPr txBox="1"/>
          <p:nvPr>
            <p:ph idx="11" type="ftr"/>
          </p:nvPr>
        </p:nvSpPr>
        <p:spPr>
          <a:xfrm>
            <a:off x="1097279" y="6446840"/>
            <a:ext cx="6818263"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7"/>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0" name="Shape 130"/>
        <p:cNvGrpSpPr/>
        <p:nvPr/>
      </p:nvGrpSpPr>
      <p:grpSpPr>
        <a:xfrm>
          <a:off x="0" y="0"/>
          <a:ext cx="0" cy="0"/>
          <a:chOff x="0" y="0"/>
          <a:chExt cx="0" cy="0"/>
        </a:xfrm>
      </p:grpSpPr>
      <p:sp>
        <p:nvSpPr>
          <p:cNvPr id="131" name="Google Shape;131;p18"/>
          <p:cNvSpPr/>
          <p:nvPr/>
        </p:nvSpPr>
        <p:spPr>
          <a:xfrm>
            <a:off x="3177" y="6400800"/>
            <a:ext cx="12188825" cy="457200"/>
          </a:xfrm>
          <a:prstGeom prst="rect">
            <a:avLst/>
          </a:prstGeom>
          <a:solidFill>
            <a:srgbClr val="002F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8"/>
          <p:cNvSpPr txBox="1"/>
          <p:nvPr>
            <p:ph idx="10" type="dt"/>
          </p:nvPr>
        </p:nvSpPr>
        <p:spPr>
          <a:xfrm>
            <a:off x="8218425" y="6446840"/>
            <a:ext cx="258485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18"/>
          <p:cNvSpPr txBox="1"/>
          <p:nvPr>
            <p:ph idx="11" type="ftr"/>
          </p:nvPr>
        </p:nvSpPr>
        <p:spPr>
          <a:xfrm>
            <a:off x="1097279" y="6446840"/>
            <a:ext cx="6818263"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8"/>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5" name="Shape 135"/>
        <p:cNvGrpSpPr/>
        <p:nvPr/>
      </p:nvGrpSpPr>
      <p:grpSpPr>
        <a:xfrm>
          <a:off x="0" y="0"/>
          <a:ext cx="0" cy="0"/>
          <a:chOff x="0" y="0"/>
          <a:chExt cx="0" cy="0"/>
        </a:xfrm>
      </p:grpSpPr>
      <p:sp>
        <p:nvSpPr>
          <p:cNvPr id="136" name="Google Shape;136;p19"/>
          <p:cNvSpPr/>
          <p:nvPr/>
        </p:nvSpPr>
        <p:spPr>
          <a:xfrm>
            <a:off x="16" y="2"/>
            <a:ext cx="4654296" cy="6858000"/>
          </a:xfrm>
          <a:prstGeom prst="rect">
            <a:avLst/>
          </a:prstGeom>
          <a:solidFill>
            <a:srgbClr val="002F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9"/>
          <p:cNvSpPr txBox="1"/>
          <p:nvPr>
            <p:ph type="title"/>
          </p:nvPr>
        </p:nvSpPr>
        <p:spPr>
          <a:xfrm>
            <a:off x="643467" y="786384"/>
            <a:ext cx="3517567" cy="209397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600"/>
              <a:buFont typeface="Arial"/>
              <a:buNone/>
              <a:defRPr b="0" sz="3600">
                <a:solidFill>
                  <a:srgbClr val="FFFFF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19"/>
          <p:cNvSpPr txBox="1"/>
          <p:nvPr>
            <p:ph idx="1" type="body"/>
          </p:nvPr>
        </p:nvSpPr>
        <p:spPr>
          <a:xfrm>
            <a:off x="5458984" y="812801"/>
            <a:ext cx="5928344" cy="5294757"/>
          </a:xfrm>
          <a:prstGeom prst="rect">
            <a:avLst/>
          </a:prstGeom>
          <a:noFill/>
          <a:ln>
            <a:noFill/>
          </a:ln>
        </p:spPr>
        <p:txBody>
          <a:bodyPr anchorCtr="0" anchor="t" bIns="45700" lIns="0" spcFirstLastPara="1" rIns="0" wrap="square" tIns="45700">
            <a:normAutofit/>
          </a:bodyPr>
          <a:lstStyle>
            <a:lvl1pPr indent="-355600" lvl="0" marL="457200" algn="l">
              <a:lnSpc>
                <a:spcPct val="110000"/>
              </a:lnSpc>
              <a:spcBef>
                <a:spcPts val="1200"/>
              </a:spcBef>
              <a:spcAft>
                <a:spcPts val="0"/>
              </a:spcAft>
              <a:buSzPts val="2000"/>
              <a:buChar char=" "/>
              <a:defRPr>
                <a:latin typeface="Arial"/>
                <a:ea typeface="Arial"/>
                <a:cs typeface="Arial"/>
                <a:sym typeface="Arial"/>
              </a:defRPr>
            </a:lvl1pPr>
            <a:lvl2pPr indent="-342900" lvl="1" marL="914400" algn="l">
              <a:lnSpc>
                <a:spcPct val="110000"/>
              </a:lnSpc>
              <a:spcBef>
                <a:spcPts val="200"/>
              </a:spcBef>
              <a:spcAft>
                <a:spcPts val="0"/>
              </a:spcAft>
              <a:buClr>
                <a:srgbClr val="3F3F3F"/>
              </a:buClr>
              <a:buSzPts val="1800"/>
              <a:buChar char="◦"/>
              <a:defRPr>
                <a:latin typeface="Arial"/>
                <a:ea typeface="Arial"/>
                <a:cs typeface="Arial"/>
                <a:sym typeface="Arial"/>
              </a:defRPr>
            </a:lvl2pPr>
            <a:lvl3pPr indent="-317500" lvl="2" marL="1371600" algn="l">
              <a:lnSpc>
                <a:spcPct val="110000"/>
              </a:lnSpc>
              <a:spcBef>
                <a:spcPts val="400"/>
              </a:spcBef>
              <a:spcAft>
                <a:spcPts val="0"/>
              </a:spcAft>
              <a:buClr>
                <a:srgbClr val="3F3F3F"/>
              </a:buClr>
              <a:buSzPts val="1400"/>
              <a:buChar char="◦"/>
              <a:defRPr>
                <a:latin typeface="Arial"/>
                <a:ea typeface="Arial"/>
                <a:cs typeface="Arial"/>
                <a:sym typeface="Arial"/>
              </a:defRPr>
            </a:lvl3pPr>
            <a:lvl4pPr indent="-317500" lvl="3" marL="1828800" algn="l">
              <a:lnSpc>
                <a:spcPct val="110000"/>
              </a:lnSpc>
              <a:spcBef>
                <a:spcPts val="400"/>
              </a:spcBef>
              <a:spcAft>
                <a:spcPts val="0"/>
              </a:spcAft>
              <a:buClr>
                <a:srgbClr val="3F3F3F"/>
              </a:buClr>
              <a:buSzPts val="1400"/>
              <a:buChar char="◦"/>
              <a:defRPr>
                <a:latin typeface="Arial"/>
                <a:ea typeface="Arial"/>
                <a:cs typeface="Arial"/>
                <a:sym typeface="Arial"/>
              </a:defRPr>
            </a:lvl4pPr>
            <a:lvl5pPr indent="-317500" lvl="4" marL="2286000" algn="l">
              <a:lnSpc>
                <a:spcPct val="110000"/>
              </a:lnSpc>
              <a:spcBef>
                <a:spcPts val="400"/>
              </a:spcBef>
              <a:spcAft>
                <a:spcPts val="0"/>
              </a:spcAft>
              <a:buClr>
                <a:srgbClr val="3F3F3F"/>
              </a:buClr>
              <a:buSzPts val="1400"/>
              <a:buChar char="◦"/>
              <a:defRPr>
                <a:latin typeface="Arial"/>
                <a:ea typeface="Arial"/>
                <a:cs typeface="Arial"/>
                <a:sym typeface="Aria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9" name="Google Shape;139;p19"/>
          <p:cNvSpPr txBox="1"/>
          <p:nvPr>
            <p:ph idx="2" type="body"/>
          </p:nvPr>
        </p:nvSpPr>
        <p:spPr>
          <a:xfrm>
            <a:off x="643466" y="3043052"/>
            <a:ext cx="3517567" cy="3064505"/>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200"/>
              </a:spcBef>
              <a:spcAft>
                <a:spcPts val="0"/>
              </a:spcAft>
              <a:buSzPts val="1800"/>
              <a:buNone/>
              <a:defRPr sz="1800">
                <a:solidFill>
                  <a:srgbClr val="FFFFFF"/>
                </a:solidFill>
                <a:latin typeface="Arial"/>
                <a:ea typeface="Arial"/>
                <a:cs typeface="Arial"/>
                <a:sym typeface="Arial"/>
              </a:defRPr>
            </a:lvl1pPr>
            <a:lvl2pPr indent="-228600" lvl="1" marL="914400" algn="l">
              <a:lnSpc>
                <a:spcPct val="110000"/>
              </a:lnSpc>
              <a:spcBef>
                <a:spcPts val="200"/>
              </a:spcBef>
              <a:spcAft>
                <a:spcPts val="0"/>
              </a:spcAft>
              <a:buClr>
                <a:srgbClr val="3F3F3F"/>
              </a:buClr>
              <a:buSzPts val="1200"/>
              <a:buNone/>
              <a:defRPr sz="1200"/>
            </a:lvl2pPr>
            <a:lvl3pPr indent="-228600" lvl="2" marL="1371600" algn="l">
              <a:lnSpc>
                <a:spcPct val="110000"/>
              </a:lnSpc>
              <a:spcBef>
                <a:spcPts val="400"/>
              </a:spcBef>
              <a:spcAft>
                <a:spcPts val="0"/>
              </a:spcAft>
              <a:buClr>
                <a:srgbClr val="3F3F3F"/>
              </a:buClr>
              <a:buSzPts val="1000"/>
              <a:buNone/>
              <a:defRPr sz="1000"/>
            </a:lvl3pPr>
            <a:lvl4pPr indent="-228600" lvl="3" marL="1828800" algn="l">
              <a:lnSpc>
                <a:spcPct val="110000"/>
              </a:lnSpc>
              <a:spcBef>
                <a:spcPts val="400"/>
              </a:spcBef>
              <a:spcAft>
                <a:spcPts val="0"/>
              </a:spcAft>
              <a:buClr>
                <a:srgbClr val="3F3F3F"/>
              </a:buClr>
              <a:buSzPts val="900"/>
              <a:buNone/>
              <a:defRPr sz="900"/>
            </a:lvl4pPr>
            <a:lvl5pPr indent="-228600" lvl="4" marL="2286000" algn="l">
              <a:lnSpc>
                <a:spcPct val="110000"/>
              </a:lnSpc>
              <a:spcBef>
                <a:spcPts val="400"/>
              </a:spcBef>
              <a:spcAft>
                <a:spcPts val="0"/>
              </a:spcAft>
              <a:buClr>
                <a:srgbClr val="3F3F3F"/>
              </a:buClr>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140" name="Google Shape;140;p19"/>
          <p:cNvSpPr txBox="1"/>
          <p:nvPr>
            <p:ph idx="10" type="dt"/>
          </p:nvPr>
        </p:nvSpPr>
        <p:spPr>
          <a:xfrm>
            <a:off x="643464" y="6446522"/>
            <a:ext cx="3517568"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9"/>
          <p:cNvSpPr txBox="1"/>
          <p:nvPr>
            <p:ph idx="11" type="ftr"/>
          </p:nvPr>
        </p:nvSpPr>
        <p:spPr>
          <a:xfrm>
            <a:off x="5458984" y="6446522"/>
            <a:ext cx="5334019"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9"/>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800">
                <a:solidFill>
                  <a:schemeClr val="dk2"/>
                </a:solidFill>
                <a:latin typeface="Avenir"/>
                <a:ea typeface="Avenir"/>
                <a:cs typeface="Avenir"/>
                <a:sym typeface="Avenir"/>
              </a:defRPr>
            </a:lvl1pPr>
            <a:lvl2pPr indent="0" lvl="1" marL="0" algn="l">
              <a:spcBef>
                <a:spcPts val="0"/>
              </a:spcBef>
              <a:buNone/>
              <a:defRPr sz="1800">
                <a:solidFill>
                  <a:schemeClr val="dk2"/>
                </a:solidFill>
                <a:latin typeface="Avenir"/>
                <a:ea typeface="Avenir"/>
                <a:cs typeface="Avenir"/>
                <a:sym typeface="Avenir"/>
              </a:defRPr>
            </a:lvl2pPr>
            <a:lvl3pPr indent="0" lvl="2" marL="0" algn="l">
              <a:spcBef>
                <a:spcPts val="0"/>
              </a:spcBef>
              <a:buNone/>
              <a:defRPr sz="1800">
                <a:solidFill>
                  <a:schemeClr val="dk2"/>
                </a:solidFill>
                <a:latin typeface="Avenir"/>
                <a:ea typeface="Avenir"/>
                <a:cs typeface="Avenir"/>
                <a:sym typeface="Avenir"/>
              </a:defRPr>
            </a:lvl3pPr>
            <a:lvl4pPr indent="0" lvl="3" marL="0" algn="l">
              <a:spcBef>
                <a:spcPts val="0"/>
              </a:spcBef>
              <a:buNone/>
              <a:defRPr sz="1800">
                <a:solidFill>
                  <a:schemeClr val="dk2"/>
                </a:solidFill>
                <a:latin typeface="Avenir"/>
                <a:ea typeface="Avenir"/>
                <a:cs typeface="Avenir"/>
                <a:sym typeface="Avenir"/>
              </a:defRPr>
            </a:lvl4pPr>
            <a:lvl5pPr indent="0" lvl="4" marL="0" algn="l">
              <a:spcBef>
                <a:spcPts val="0"/>
              </a:spcBef>
              <a:buNone/>
              <a:defRPr sz="1800">
                <a:solidFill>
                  <a:schemeClr val="dk2"/>
                </a:solidFill>
                <a:latin typeface="Avenir"/>
                <a:ea typeface="Avenir"/>
                <a:cs typeface="Avenir"/>
                <a:sym typeface="Avenir"/>
              </a:defRPr>
            </a:lvl5pPr>
            <a:lvl6pPr indent="0" lvl="5" marL="0" algn="l">
              <a:spcBef>
                <a:spcPts val="0"/>
              </a:spcBef>
              <a:buNone/>
              <a:defRPr sz="1800">
                <a:solidFill>
                  <a:schemeClr val="dk2"/>
                </a:solidFill>
                <a:latin typeface="Avenir"/>
                <a:ea typeface="Avenir"/>
                <a:cs typeface="Avenir"/>
                <a:sym typeface="Avenir"/>
              </a:defRPr>
            </a:lvl6pPr>
            <a:lvl7pPr indent="0" lvl="6" marL="0" algn="l">
              <a:spcBef>
                <a:spcPts val="0"/>
              </a:spcBef>
              <a:buNone/>
              <a:defRPr sz="1800">
                <a:solidFill>
                  <a:schemeClr val="dk2"/>
                </a:solidFill>
                <a:latin typeface="Avenir"/>
                <a:ea typeface="Avenir"/>
                <a:cs typeface="Avenir"/>
                <a:sym typeface="Avenir"/>
              </a:defRPr>
            </a:lvl7pPr>
            <a:lvl8pPr indent="0" lvl="7" marL="0" algn="l">
              <a:spcBef>
                <a:spcPts val="0"/>
              </a:spcBef>
              <a:buNone/>
              <a:defRPr sz="1800">
                <a:solidFill>
                  <a:schemeClr val="dk2"/>
                </a:solidFill>
                <a:latin typeface="Avenir"/>
                <a:ea typeface="Avenir"/>
                <a:cs typeface="Avenir"/>
                <a:sym typeface="Avenir"/>
              </a:defRPr>
            </a:lvl8pPr>
            <a:lvl9pPr indent="0" lvl="8" marL="0" algn="l">
              <a:spcBef>
                <a:spcPts val="0"/>
              </a:spcBef>
              <a:buNone/>
              <a:defRPr sz="1800">
                <a:solidFill>
                  <a:schemeClr val="dk2"/>
                </a:solidFill>
                <a:latin typeface="Avenir"/>
                <a:ea typeface="Avenir"/>
                <a:cs typeface="Avenir"/>
                <a:sym typeface="Avenir"/>
              </a:defRPr>
            </a:lvl9pPr>
          </a:lstStyle>
          <a:p>
            <a:pPr indent="0" lvl="0" marL="0" rtl="0" algn="l">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143" name="Shape 143"/>
        <p:cNvGrpSpPr/>
        <p:nvPr/>
      </p:nvGrpSpPr>
      <p:grpSpPr>
        <a:xfrm>
          <a:off x="0" y="0"/>
          <a:ext cx="0" cy="0"/>
          <a:chOff x="0" y="0"/>
          <a:chExt cx="0" cy="0"/>
        </a:xfrm>
      </p:grpSpPr>
      <p:sp>
        <p:nvSpPr>
          <p:cNvPr id="144" name="Google Shape;144;p20"/>
          <p:cNvSpPr/>
          <p:nvPr/>
        </p:nvSpPr>
        <p:spPr>
          <a:xfrm>
            <a:off x="16" y="2"/>
            <a:ext cx="4654296" cy="6858000"/>
          </a:xfrm>
          <a:prstGeom prst="rect">
            <a:avLst/>
          </a:prstGeom>
          <a:solidFill>
            <a:srgbClr val="002F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0"/>
          <p:cNvSpPr txBox="1"/>
          <p:nvPr>
            <p:ph type="title"/>
          </p:nvPr>
        </p:nvSpPr>
        <p:spPr>
          <a:xfrm>
            <a:off x="643467" y="786384"/>
            <a:ext cx="3517567" cy="209397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600"/>
              <a:buFont typeface="Arial"/>
              <a:buNone/>
              <a:defRPr b="0" sz="3600">
                <a:solidFill>
                  <a:srgbClr val="FFFFF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6" name="Google Shape;146;p20"/>
          <p:cNvSpPr txBox="1"/>
          <p:nvPr>
            <p:ph idx="1" type="body"/>
          </p:nvPr>
        </p:nvSpPr>
        <p:spPr>
          <a:xfrm>
            <a:off x="5458984" y="812801"/>
            <a:ext cx="5928344" cy="5294757"/>
          </a:xfrm>
          <a:prstGeom prst="rect">
            <a:avLst/>
          </a:prstGeom>
          <a:noFill/>
          <a:ln>
            <a:noFill/>
          </a:ln>
        </p:spPr>
        <p:txBody>
          <a:bodyPr anchorCtr="0" anchor="t" bIns="45700" lIns="0" spcFirstLastPara="1" rIns="0" wrap="square" tIns="45700">
            <a:normAutofit/>
          </a:bodyPr>
          <a:lstStyle>
            <a:lvl1pPr indent="-355600" lvl="0" marL="457200" algn="l">
              <a:lnSpc>
                <a:spcPct val="110000"/>
              </a:lnSpc>
              <a:spcBef>
                <a:spcPts val="1200"/>
              </a:spcBef>
              <a:spcAft>
                <a:spcPts val="0"/>
              </a:spcAft>
              <a:buSzPts val="2000"/>
              <a:buChar char=" "/>
              <a:defRPr>
                <a:latin typeface="Arial"/>
                <a:ea typeface="Arial"/>
                <a:cs typeface="Arial"/>
                <a:sym typeface="Arial"/>
              </a:defRPr>
            </a:lvl1pPr>
            <a:lvl2pPr indent="-342900" lvl="1" marL="914400" algn="l">
              <a:lnSpc>
                <a:spcPct val="110000"/>
              </a:lnSpc>
              <a:spcBef>
                <a:spcPts val="200"/>
              </a:spcBef>
              <a:spcAft>
                <a:spcPts val="0"/>
              </a:spcAft>
              <a:buClr>
                <a:srgbClr val="3F3F3F"/>
              </a:buClr>
              <a:buSzPts val="1800"/>
              <a:buChar char="◦"/>
              <a:defRPr>
                <a:latin typeface="Arial"/>
                <a:ea typeface="Arial"/>
                <a:cs typeface="Arial"/>
                <a:sym typeface="Arial"/>
              </a:defRPr>
            </a:lvl2pPr>
            <a:lvl3pPr indent="-317500" lvl="2" marL="1371600" algn="l">
              <a:lnSpc>
                <a:spcPct val="110000"/>
              </a:lnSpc>
              <a:spcBef>
                <a:spcPts val="400"/>
              </a:spcBef>
              <a:spcAft>
                <a:spcPts val="0"/>
              </a:spcAft>
              <a:buClr>
                <a:srgbClr val="3F3F3F"/>
              </a:buClr>
              <a:buSzPts val="1400"/>
              <a:buChar char="◦"/>
              <a:defRPr>
                <a:latin typeface="Arial"/>
                <a:ea typeface="Arial"/>
                <a:cs typeface="Arial"/>
                <a:sym typeface="Arial"/>
              </a:defRPr>
            </a:lvl3pPr>
            <a:lvl4pPr indent="-317500" lvl="3" marL="1828800" algn="l">
              <a:lnSpc>
                <a:spcPct val="110000"/>
              </a:lnSpc>
              <a:spcBef>
                <a:spcPts val="400"/>
              </a:spcBef>
              <a:spcAft>
                <a:spcPts val="0"/>
              </a:spcAft>
              <a:buClr>
                <a:srgbClr val="3F3F3F"/>
              </a:buClr>
              <a:buSzPts val="1400"/>
              <a:buChar char="◦"/>
              <a:defRPr>
                <a:latin typeface="Arial"/>
                <a:ea typeface="Arial"/>
                <a:cs typeface="Arial"/>
                <a:sym typeface="Arial"/>
              </a:defRPr>
            </a:lvl4pPr>
            <a:lvl5pPr indent="-317500" lvl="4" marL="2286000" algn="l">
              <a:lnSpc>
                <a:spcPct val="110000"/>
              </a:lnSpc>
              <a:spcBef>
                <a:spcPts val="400"/>
              </a:spcBef>
              <a:spcAft>
                <a:spcPts val="0"/>
              </a:spcAft>
              <a:buClr>
                <a:srgbClr val="3F3F3F"/>
              </a:buClr>
              <a:buSzPts val="1400"/>
              <a:buChar char="◦"/>
              <a:defRPr>
                <a:latin typeface="Arial"/>
                <a:ea typeface="Arial"/>
                <a:cs typeface="Arial"/>
                <a:sym typeface="Aria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7" name="Google Shape;147;p20"/>
          <p:cNvSpPr txBox="1"/>
          <p:nvPr>
            <p:ph idx="2" type="body"/>
          </p:nvPr>
        </p:nvSpPr>
        <p:spPr>
          <a:xfrm>
            <a:off x="643466" y="3043052"/>
            <a:ext cx="3517567" cy="3064505"/>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200"/>
              </a:spcBef>
              <a:spcAft>
                <a:spcPts val="0"/>
              </a:spcAft>
              <a:buSzPts val="1800"/>
              <a:buNone/>
              <a:defRPr sz="1800">
                <a:solidFill>
                  <a:srgbClr val="FFFFFF"/>
                </a:solidFill>
                <a:latin typeface="Arial"/>
                <a:ea typeface="Arial"/>
                <a:cs typeface="Arial"/>
                <a:sym typeface="Arial"/>
              </a:defRPr>
            </a:lvl1pPr>
            <a:lvl2pPr indent="-228600" lvl="1" marL="914400" algn="l">
              <a:lnSpc>
                <a:spcPct val="110000"/>
              </a:lnSpc>
              <a:spcBef>
                <a:spcPts val="200"/>
              </a:spcBef>
              <a:spcAft>
                <a:spcPts val="0"/>
              </a:spcAft>
              <a:buClr>
                <a:srgbClr val="3F3F3F"/>
              </a:buClr>
              <a:buSzPts val="1200"/>
              <a:buNone/>
              <a:defRPr sz="1200"/>
            </a:lvl2pPr>
            <a:lvl3pPr indent="-228600" lvl="2" marL="1371600" algn="l">
              <a:lnSpc>
                <a:spcPct val="110000"/>
              </a:lnSpc>
              <a:spcBef>
                <a:spcPts val="400"/>
              </a:spcBef>
              <a:spcAft>
                <a:spcPts val="0"/>
              </a:spcAft>
              <a:buClr>
                <a:srgbClr val="3F3F3F"/>
              </a:buClr>
              <a:buSzPts val="1000"/>
              <a:buNone/>
              <a:defRPr sz="1000"/>
            </a:lvl3pPr>
            <a:lvl4pPr indent="-228600" lvl="3" marL="1828800" algn="l">
              <a:lnSpc>
                <a:spcPct val="110000"/>
              </a:lnSpc>
              <a:spcBef>
                <a:spcPts val="400"/>
              </a:spcBef>
              <a:spcAft>
                <a:spcPts val="0"/>
              </a:spcAft>
              <a:buClr>
                <a:srgbClr val="3F3F3F"/>
              </a:buClr>
              <a:buSzPts val="900"/>
              <a:buNone/>
              <a:defRPr sz="900"/>
            </a:lvl4pPr>
            <a:lvl5pPr indent="-228600" lvl="4" marL="2286000" algn="l">
              <a:lnSpc>
                <a:spcPct val="110000"/>
              </a:lnSpc>
              <a:spcBef>
                <a:spcPts val="400"/>
              </a:spcBef>
              <a:spcAft>
                <a:spcPts val="0"/>
              </a:spcAft>
              <a:buClr>
                <a:srgbClr val="3F3F3F"/>
              </a:buClr>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148" name="Google Shape;148;p20"/>
          <p:cNvSpPr txBox="1"/>
          <p:nvPr>
            <p:ph idx="10" type="dt"/>
          </p:nvPr>
        </p:nvSpPr>
        <p:spPr>
          <a:xfrm>
            <a:off x="643464" y="6446522"/>
            <a:ext cx="3517568"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20"/>
          <p:cNvSpPr txBox="1"/>
          <p:nvPr>
            <p:ph idx="11" type="ftr"/>
          </p:nvPr>
        </p:nvSpPr>
        <p:spPr>
          <a:xfrm>
            <a:off x="5458984" y="6446522"/>
            <a:ext cx="5334019"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20"/>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800">
                <a:solidFill>
                  <a:schemeClr val="dk2"/>
                </a:solidFill>
                <a:latin typeface="Avenir"/>
                <a:ea typeface="Avenir"/>
                <a:cs typeface="Avenir"/>
                <a:sym typeface="Avenir"/>
              </a:defRPr>
            </a:lvl1pPr>
            <a:lvl2pPr indent="0" lvl="1" marL="0" algn="l">
              <a:spcBef>
                <a:spcPts val="0"/>
              </a:spcBef>
              <a:buNone/>
              <a:defRPr sz="1800">
                <a:solidFill>
                  <a:schemeClr val="dk2"/>
                </a:solidFill>
                <a:latin typeface="Avenir"/>
                <a:ea typeface="Avenir"/>
                <a:cs typeface="Avenir"/>
                <a:sym typeface="Avenir"/>
              </a:defRPr>
            </a:lvl2pPr>
            <a:lvl3pPr indent="0" lvl="2" marL="0" algn="l">
              <a:spcBef>
                <a:spcPts val="0"/>
              </a:spcBef>
              <a:buNone/>
              <a:defRPr sz="1800">
                <a:solidFill>
                  <a:schemeClr val="dk2"/>
                </a:solidFill>
                <a:latin typeface="Avenir"/>
                <a:ea typeface="Avenir"/>
                <a:cs typeface="Avenir"/>
                <a:sym typeface="Avenir"/>
              </a:defRPr>
            </a:lvl3pPr>
            <a:lvl4pPr indent="0" lvl="3" marL="0" algn="l">
              <a:spcBef>
                <a:spcPts val="0"/>
              </a:spcBef>
              <a:buNone/>
              <a:defRPr sz="1800">
                <a:solidFill>
                  <a:schemeClr val="dk2"/>
                </a:solidFill>
                <a:latin typeface="Avenir"/>
                <a:ea typeface="Avenir"/>
                <a:cs typeface="Avenir"/>
                <a:sym typeface="Avenir"/>
              </a:defRPr>
            </a:lvl4pPr>
            <a:lvl5pPr indent="0" lvl="4" marL="0" algn="l">
              <a:spcBef>
                <a:spcPts val="0"/>
              </a:spcBef>
              <a:buNone/>
              <a:defRPr sz="1800">
                <a:solidFill>
                  <a:schemeClr val="dk2"/>
                </a:solidFill>
                <a:latin typeface="Avenir"/>
                <a:ea typeface="Avenir"/>
                <a:cs typeface="Avenir"/>
                <a:sym typeface="Avenir"/>
              </a:defRPr>
            </a:lvl5pPr>
            <a:lvl6pPr indent="0" lvl="5" marL="0" algn="l">
              <a:spcBef>
                <a:spcPts val="0"/>
              </a:spcBef>
              <a:buNone/>
              <a:defRPr sz="1800">
                <a:solidFill>
                  <a:schemeClr val="dk2"/>
                </a:solidFill>
                <a:latin typeface="Avenir"/>
                <a:ea typeface="Avenir"/>
                <a:cs typeface="Avenir"/>
                <a:sym typeface="Avenir"/>
              </a:defRPr>
            </a:lvl6pPr>
            <a:lvl7pPr indent="0" lvl="6" marL="0" algn="l">
              <a:spcBef>
                <a:spcPts val="0"/>
              </a:spcBef>
              <a:buNone/>
              <a:defRPr sz="1800">
                <a:solidFill>
                  <a:schemeClr val="dk2"/>
                </a:solidFill>
                <a:latin typeface="Avenir"/>
                <a:ea typeface="Avenir"/>
                <a:cs typeface="Avenir"/>
                <a:sym typeface="Avenir"/>
              </a:defRPr>
            </a:lvl7pPr>
            <a:lvl8pPr indent="0" lvl="7" marL="0" algn="l">
              <a:spcBef>
                <a:spcPts val="0"/>
              </a:spcBef>
              <a:buNone/>
              <a:defRPr sz="1800">
                <a:solidFill>
                  <a:schemeClr val="dk2"/>
                </a:solidFill>
                <a:latin typeface="Avenir"/>
                <a:ea typeface="Avenir"/>
                <a:cs typeface="Avenir"/>
                <a:sym typeface="Avenir"/>
              </a:defRPr>
            </a:lvl8pPr>
            <a:lvl9pPr indent="0" lvl="8" marL="0" algn="l">
              <a:spcBef>
                <a:spcPts val="0"/>
              </a:spcBef>
              <a:buNone/>
              <a:defRPr sz="1800">
                <a:solidFill>
                  <a:schemeClr val="dk2"/>
                </a:solidFill>
                <a:latin typeface="Avenir"/>
                <a:ea typeface="Avenir"/>
                <a:cs typeface="Avenir"/>
                <a:sym typeface="Avenir"/>
              </a:defRPr>
            </a:lvl9pPr>
          </a:lstStyle>
          <a:p>
            <a:pPr indent="0" lvl="0" marL="0" rtl="0" algn="l">
              <a:spcBef>
                <a:spcPts val="0"/>
              </a:spcBef>
              <a:spcAft>
                <a:spcPts val="0"/>
              </a:spcAft>
              <a:buNone/>
            </a:pPr>
            <a:fld id="{00000000-1234-1234-1234-123412341234}" type="slidenum">
              <a:rPr lang="fr-FR"/>
              <a:t>‹#›</a:t>
            </a:fld>
            <a:endParaRPr/>
          </a:p>
        </p:txBody>
      </p:sp>
      <p:sp>
        <p:nvSpPr>
          <p:cNvPr id="151" name="Google Shape;151;p20"/>
          <p:cNvSpPr/>
          <p:nvPr/>
        </p:nvSpPr>
        <p:spPr>
          <a:xfrm>
            <a:off x="4654312" y="6335486"/>
            <a:ext cx="7537672" cy="522514"/>
          </a:xfrm>
          <a:prstGeom prst="rect">
            <a:avLst/>
          </a:prstGeom>
          <a:solidFill>
            <a:schemeClr val="lt1"/>
          </a:solid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52" name="Shape 152"/>
        <p:cNvGrpSpPr/>
        <p:nvPr/>
      </p:nvGrpSpPr>
      <p:grpSpPr>
        <a:xfrm>
          <a:off x="0" y="0"/>
          <a:ext cx="0" cy="0"/>
          <a:chOff x="0" y="0"/>
          <a:chExt cx="0" cy="0"/>
        </a:xfrm>
      </p:grpSpPr>
      <p:sp>
        <p:nvSpPr>
          <p:cNvPr id="153" name="Google Shape;153;p21"/>
          <p:cNvSpPr txBox="1"/>
          <p:nvPr>
            <p:ph idx="1" type="body"/>
          </p:nvPr>
        </p:nvSpPr>
        <p:spPr>
          <a:xfrm>
            <a:off x="5182960" y="2040767"/>
            <a:ext cx="6215253" cy="4178550"/>
          </a:xfrm>
          <a:prstGeom prst="rect">
            <a:avLst/>
          </a:prstGeom>
          <a:noFill/>
          <a:ln>
            <a:noFill/>
          </a:ln>
        </p:spPr>
        <p:txBody>
          <a:bodyPr anchorCtr="0" anchor="t" bIns="45700" lIns="0" spcFirstLastPara="1" rIns="0" wrap="square" tIns="45700">
            <a:normAutofit/>
          </a:bodyPr>
          <a:lstStyle>
            <a:lvl1pPr indent="-355600" lvl="0" marL="457200" algn="l">
              <a:lnSpc>
                <a:spcPct val="110000"/>
              </a:lnSpc>
              <a:spcBef>
                <a:spcPts val="1200"/>
              </a:spcBef>
              <a:spcAft>
                <a:spcPts val="0"/>
              </a:spcAft>
              <a:buSzPts val="2000"/>
              <a:buChar char=" "/>
              <a:defRPr>
                <a:latin typeface="Arial"/>
                <a:ea typeface="Arial"/>
                <a:cs typeface="Arial"/>
                <a:sym typeface="Arial"/>
              </a:defRPr>
            </a:lvl1pPr>
            <a:lvl2pPr indent="-342900" lvl="1" marL="914400" algn="l">
              <a:lnSpc>
                <a:spcPct val="110000"/>
              </a:lnSpc>
              <a:spcBef>
                <a:spcPts val="200"/>
              </a:spcBef>
              <a:spcAft>
                <a:spcPts val="0"/>
              </a:spcAft>
              <a:buClr>
                <a:srgbClr val="3F3F3F"/>
              </a:buClr>
              <a:buSzPts val="1800"/>
              <a:buChar char="◦"/>
              <a:defRPr>
                <a:latin typeface="Arial"/>
                <a:ea typeface="Arial"/>
                <a:cs typeface="Arial"/>
                <a:sym typeface="Arial"/>
              </a:defRPr>
            </a:lvl2pPr>
            <a:lvl3pPr indent="-317500" lvl="2" marL="1371600" algn="l">
              <a:lnSpc>
                <a:spcPct val="110000"/>
              </a:lnSpc>
              <a:spcBef>
                <a:spcPts val="400"/>
              </a:spcBef>
              <a:spcAft>
                <a:spcPts val="0"/>
              </a:spcAft>
              <a:buClr>
                <a:srgbClr val="3F3F3F"/>
              </a:buClr>
              <a:buSzPts val="1400"/>
              <a:buChar char="◦"/>
              <a:defRPr>
                <a:latin typeface="Arial"/>
                <a:ea typeface="Arial"/>
                <a:cs typeface="Arial"/>
                <a:sym typeface="Arial"/>
              </a:defRPr>
            </a:lvl3pPr>
            <a:lvl4pPr indent="-317500" lvl="3" marL="1828800" algn="l">
              <a:lnSpc>
                <a:spcPct val="110000"/>
              </a:lnSpc>
              <a:spcBef>
                <a:spcPts val="400"/>
              </a:spcBef>
              <a:spcAft>
                <a:spcPts val="0"/>
              </a:spcAft>
              <a:buClr>
                <a:srgbClr val="3F3F3F"/>
              </a:buClr>
              <a:buSzPts val="1400"/>
              <a:buChar char="◦"/>
              <a:defRPr>
                <a:latin typeface="Arial"/>
                <a:ea typeface="Arial"/>
                <a:cs typeface="Arial"/>
                <a:sym typeface="Arial"/>
              </a:defRPr>
            </a:lvl4pPr>
            <a:lvl5pPr indent="-317500" lvl="4" marL="2286000" algn="l">
              <a:lnSpc>
                <a:spcPct val="110000"/>
              </a:lnSpc>
              <a:spcBef>
                <a:spcPts val="400"/>
              </a:spcBef>
              <a:spcAft>
                <a:spcPts val="0"/>
              </a:spcAft>
              <a:buClr>
                <a:srgbClr val="3F3F3F"/>
              </a:buClr>
              <a:buSzPts val="1400"/>
              <a:buChar char="◦"/>
              <a:defRPr>
                <a:latin typeface="Arial"/>
                <a:ea typeface="Arial"/>
                <a:cs typeface="Arial"/>
                <a:sym typeface="Aria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4" name="Google Shape;154;p21"/>
          <p:cNvSpPr txBox="1"/>
          <p:nvPr>
            <p:ph idx="10" type="dt"/>
          </p:nvPr>
        </p:nvSpPr>
        <p:spPr>
          <a:xfrm>
            <a:off x="643464" y="6446522"/>
            <a:ext cx="3517568"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21"/>
          <p:cNvSpPr txBox="1"/>
          <p:nvPr>
            <p:ph idx="11" type="ftr"/>
          </p:nvPr>
        </p:nvSpPr>
        <p:spPr>
          <a:xfrm>
            <a:off x="5458984" y="6446522"/>
            <a:ext cx="5334019"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21"/>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800">
                <a:solidFill>
                  <a:schemeClr val="dk2"/>
                </a:solidFill>
                <a:latin typeface="Avenir"/>
                <a:ea typeface="Avenir"/>
                <a:cs typeface="Avenir"/>
                <a:sym typeface="Avenir"/>
              </a:defRPr>
            </a:lvl1pPr>
            <a:lvl2pPr indent="0" lvl="1" marL="0" algn="l">
              <a:spcBef>
                <a:spcPts val="0"/>
              </a:spcBef>
              <a:buNone/>
              <a:defRPr sz="1800">
                <a:solidFill>
                  <a:schemeClr val="dk2"/>
                </a:solidFill>
                <a:latin typeface="Avenir"/>
                <a:ea typeface="Avenir"/>
                <a:cs typeface="Avenir"/>
                <a:sym typeface="Avenir"/>
              </a:defRPr>
            </a:lvl2pPr>
            <a:lvl3pPr indent="0" lvl="2" marL="0" algn="l">
              <a:spcBef>
                <a:spcPts val="0"/>
              </a:spcBef>
              <a:buNone/>
              <a:defRPr sz="1800">
                <a:solidFill>
                  <a:schemeClr val="dk2"/>
                </a:solidFill>
                <a:latin typeface="Avenir"/>
                <a:ea typeface="Avenir"/>
                <a:cs typeface="Avenir"/>
                <a:sym typeface="Avenir"/>
              </a:defRPr>
            </a:lvl3pPr>
            <a:lvl4pPr indent="0" lvl="3" marL="0" algn="l">
              <a:spcBef>
                <a:spcPts val="0"/>
              </a:spcBef>
              <a:buNone/>
              <a:defRPr sz="1800">
                <a:solidFill>
                  <a:schemeClr val="dk2"/>
                </a:solidFill>
                <a:latin typeface="Avenir"/>
                <a:ea typeface="Avenir"/>
                <a:cs typeface="Avenir"/>
                <a:sym typeface="Avenir"/>
              </a:defRPr>
            </a:lvl4pPr>
            <a:lvl5pPr indent="0" lvl="4" marL="0" algn="l">
              <a:spcBef>
                <a:spcPts val="0"/>
              </a:spcBef>
              <a:buNone/>
              <a:defRPr sz="1800">
                <a:solidFill>
                  <a:schemeClr val="dk2"/>
                </a:solidFill>
                <a:latin typeface="Avenir"/>
                <a:ea typeface="Avenir"/>
                <a:cs typeface="Avenir"/>
                <a:sym typeface="Avenir"/>
              </a:defRPr>
            </a:lvl5pPr>
            <a:lvl6pPr indent="0" lvl="5" marL="0" algn="l">
              <a:spcBef>
                <a:spcPts val="0"/>
              </a:spcBef>
              <a:buNone/>
              <a:defRPr sz="1800">
                <a:solidFill>
                  <a:schemeClr val="dk2"/>
                </a:solidFill>
                <a:latin typeface="Avenir"/>
                <a:ea typeface="Avenir"/>
                <a:cs typeface="Avenir"/>
                <a:sym typeface="Avenir"/>
              </a:defRPr>
            </a:lvl6pPr>
            <a:lvl7pPr indent="0" lvl="6" marL="0" algn="l">
              <a:spcBef>
                <a:spcPts val="0"/>
              </a:spcBef>
              <a:buNone/>
              <a:defRPr sz="1800">
                <a:solidFill>
                  <a:schemeClr val="dk2"/>
                </a:solidFill>
                <a:latin typeface="Avenir"/>
                <a:ea typeface="Avenir"/>
                <a:cs typeface="Avenir"/>
                <a:sym typeface="Avenir"/>
              </a:defRPr>
            </a:lvl7pPr>
            <a:lvl8pPr indent="0" lvl="7" marL="0" algn="l">
              <a:spcBef>
                <a:spcPts val="0"/>
              </a:spcBef>
              <a:buNone/>
              <a:defRPr sz="1800">
                <a:solidFill>
                  <a:schemeClr val="dk2"/>
                </a:solidFill>
                <a:latin typeface="Avenir"/>
                <a:ea typeface="Avenir"/>
                <a:cs typeface="Avenir"/>
                <a:sym typeface="Avenir"/>
              </a:defRPr>
            </a:lvl8pPr>
            <a:lvl9pPr indent="0" lvl="8" marL="0" algn="l">
              <a:spcBef>
                <a:spcPts val="0"/>
              </a:spcBef>
              <a:buNone/>
              <a:defRPr sz="1800">
                <a:solidFill>
                  <a:schemeClr val="dk2"/>
                </a:solidFill>
                <a:latin typeface="Avenir"/>
                <a:ea typeface="Avenir"/>
                <a:cs typeface="Avenir"/>
                <a:sym typeface="Avenir"/>
              </a:defRPr>
            </a:lvl9pPr>
          </a:lstStyle>
          <a:p>
            <a:pPr indent="0" lvl="0" marL="0" rtl="0" algn="l">
              <a:spcBef>
                <a:spcPts val="0"/>
              </a:spcBef>
              <a:spcAft>
                <a:spcPts val="0"/>
              </a:spcAft>
              <a:buNone/>
            </a:pPr>
            <a:fld id="{00000000-1234-1234-1234-123412341234}" type="slidenum">
              <a:rPr lang="fr-FR"/>
              <a:t>‹#›</a:t>
            </a:fld>
            <a:endParaRPr/>
          </a:p>
        </p:txBody>
      </p:sp>
      <p:sp>
        <p:nvSpPr>
          <p:cNvPr id="157" name="Google Shape;157;p21"/>
          <p:cNvSpPr txBox="1"/>
          <p:nvPr>
            <p:ph type="ctrTitle"/>
          </p:nvPr>
        </p:nvSpPr>
        <p:spPr>
          <a:xfrm>
            <a:off x="5150004" y="122139"/>
            <a:ext cx="6005677"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3200"/>
              <a:buFont typeface="Arial"/>
              <a:buNone/>
              <a:defRPr sz="32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58" name="Google Shape;158;p21"/>
          <p:cNvCxnSpPr/>
          <p:nvPr/>
        </p:nvCxnSpPr>
        <p:spPr>
          <a:xfrm>
            <a:off x="5182961" y="1666194"/>
            <a:ext cx="5972720" cy="0"/>
          </a:xfrm>
          <a:prstGeom prst="straightConnector1">
            <a:avLst/>
          </a:prstGeom>
          <a:noFill/>
          <a:ln cap="flat" cmpd="sng" w="12700">
            <a:solidFill>
              <a:schemeClr val="dk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3 Content">
  <p:cSld name="Blue/Gray 3 Content">
    <p:bg>
      <p:bgPr>
        <a:solidFill>
          <a:srgbClr val="E7E7E5"/>
        </a:solidFill>
      </p:bgPr>
    </p:bg>
    <p:spTree>
      <p:nvGrpSpPr>
        <p:cNvPr id="26" name="Shape 26"/>
        <p:cNvGrpSpPr/>
        <p:nvPr/>
      </p:nvGrpSpPr>
      <p:grpSpPr>
        <a:xfrm>
          <a:off x="0" y="0"/>
          <a:ext cx="0" cy="0"/>
          <a:chOff x="0" y="0"/>
          <a:chExt cx="0" cy="0"/>
        </a:xfrm>
      </p:grpSpPr>
      <p:sp>
        <p:nvSpPr>
          <p:cNvPr id="27" name="Google Shape;27;p3"/>
          <p:cNvSpPr txBox="1"/>
          <p:nvPr>
            <p:ph idx="1" type="body"/>
          </p:nvPr>
        </p:nvSpPr>
        <p:spPr>
          <a:xfrm>
            <a:off x="914805" y="1600200"/>
            <a:ext cx="3352395" cy="4572000"/>
          </a:xfrm>
          <a:prstGeom prst="rect">
            <a:avLst/>
          </a:prstGeom>
          <a:noFill/>
          <a:ln>
            <a:noFill/>
          </a:ln>
        </p:spPr>
        <p:txBody>
          <a:bodyPr anchorCtr="0" anchor="t" bIns="45700" lIns="91425" spcFirstLastPara="1" rIns="91425" wrap="square" tIns="45700">
            <a:normAutofit/>
          </a:bodyPr>
          <a:lstStyle>
            <a:lvl1pPr indent="-355600" lvl="0" marL="457200" algn="l">
              <a:spcBef>
                <a:spcPts val="0"/>
              </a:spcBef>
              <a:spcAft>
                <a:spcPts val="0"/>
              </a:spcAft>
              <a:buClr>
                <a:srgbClr val="6C6463"/>
              </a:buClr>
              <a:buSzPts val="2000"/>
              <a:buChar char="•"/>
              <a:defRPr sz="2000">
                <a:solidFill>
                  <a:srgbClr val="6C6463"/>
                </a:solidFill>
              </a:defRPr>
            </a:lvl1pPr>
            <a:lvl2pPr indent="-342900" lvl="1" marL="914400" algn="l">
              <a:spcBef>
                <a:spcPts val="1200"/>
              </a:spcBef>
              <a:spcAft>
                <a:spcPts val="0"/>
              </a:spcAft>
              <a:buClr>
                <a:srgbClr val="6C6463"/>
              </a:buClr>
              <a:buSzPts val="1800"/>
              <a:buChar char="–"/>
              <a:defRPr sz="1800">
                <a:solidFill>
                  <a:srgbClr val="6C6463"/>
                </a:solidFill>
              </a:defRPr>
            </a:lvl2pPr>
            <a:lvl3pPr indent="-330200" lvl="2" marL="1371600" algn="l">
              <a:spcBef>
                <a:spcPts val="1200"/>
              </a:spcBef>
              <a:spcAft>
                <a:spcPts val="0"/>
              </a:spcAft>
              <a:buClr>
                <a:srgbClr val="6C6463"/>
              </a:buClr>
              <a:buSzPts val="1600"/>
              <a:buChar char="•"/>
              <a:defRPr sz="1600">
                <a:solidFill>
                  <a:srgbClr val="6C6463"/>
                </a:solidFill>
              </a:defRPr>
            </a:lvl3pPr>
            <a:lvl4pPr indent="-317500" lvl="3" marL="1828800" algn="l">
              <a:spcBef>
                <a:spcPts val="280"/>
              </a:spcBef>
              <a:spcAft>
                <a:spcPts val="0"/>
              </a:spcAft>
              <a:buClr>
                <a:srgbClr val="6C6463"/>
              </a:buClr>
              <a:buSzPts val="1400"/>
              <a:buChar char="–"/>
              <a:defRPr sz="1400">
                <a:solidFill>
                  <a:srgbClr val="6C6463"/>
                </a:solidFill>
              </a:defRPr>
            </a:lvl4pPr>
            <a:lvl5pPr indent="-330200" lvl="4" marL="2286000" algn="l">
              <a:spcBef>
                <a:spcPts val="320"/>
              </a:spcBef>
              <a:spcAft>
                <a:spcPts val="0"/>
              </a:spcAft>
              <a:buClr>
                <a:srgbClr val="FFFFFF"/>
              </a:buClr>
              <a:buSzPts val="1600"/>
              <a:buChar char="»"/>
              <a:defRPr sz="1600">
                <a:solidFill>
                  <a:srgbClr val="FFFFFF"/>
                </a:solidFill>
              </a:defRPr>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8" name="Google Shape;28;p3"/>
          <p:cNvSpPr txBox="1"/>
          <p:nvPr>
            <p:ph idx="2" type="body"/>
          </p:nvPr>
        </p:nvSpPr>
        <p:spPr>
          <a:xfrm>
            <a:off x="7924800" y="1600200"/>
            <a:ext cx="3353205" cy="4572000"/>
          </a:xfrm>
          <a:prstGeom prst="rect">
            <a:avLst/>
          </a:prstGeom>
          <a:noFill/>
          <a:ln>
            <a:noFill/>
          </a:ln>
        </p:spPr>
        <p:txBody>
          <a:bodyPr anchorCtr="0" anchor="t" bIns="45700" lIns="91425" spcFirstLastPara="1" rIns="91425" wrap="square" tIns="45700">
            <a:normAutofit/>
          </a:bodyPr>
          <a:lstStyle>
            <a:lvl1pPr indent="-355600" lvl="0" marL="457200" algn="l">
              <a:spcBef>
                <a:spcPts val="0"/>
              </a:spcBef>
              <a:spcAft>
                <a:spcPts val="0"/>
              </a:spcAft>
              <a:buClr>
                <a:srgbClr val="6C6463"/>
              </a:buClr>
              <a:buSzPts val="2000"/>
              <a:buChar char="•"/>
              <a:defRPr sz="2000">
                <a:solidFill>
                  <a:srgbClr val="6C6463"/>
                </a:solidFill>
              </a:defRPr>
            </a:lvl1pPr>
            <a:lvl2pPr indent="-342900" lvl="1" marL="914400" algn="l">
              <a:spcBef>
                <a:spcPts val="1200"/>
              </a:spcBef>
              <a:spcAft>
                <a:spcPts val="0"/>
              </a:spcAft>
              <a:buClr>
                <a:srgbClr val="6C6463"/>
              </a:buClr>
              <a:buSzPts val="1800"/>
              <a:buChar char="–"/>
              <a:defRPr sz="1800">
                <a:solidFill>
                  <a:srgbClr val="6C6463"/>
                </a:solidFill>
              </a:defRPr>
            </a:lvl2pPr>
            <a:lvl3pPr indent="-330200" lvl="2" marL="1371600" algn="l">
              <a:spcBef>
                <a:spcPts val="1200"/>
              </a:spcBef>
              <a:spcAft>
                <a:spcPts val="0"/>
              </a:spcAft>
              <a:buClr>
                <a:srgbClr val="6C6463"/>
              </a:buClr>
              <a:buSzPts val="1600"/>
              <a:buChar char="•"/>
              <a:defRPr sz="1600">
                <a:solidFill>
                  <a:srgbClr val="6C6463"/>
                </a:solidFill>
              </a:defRPr>
            </a:lvl3pPr>
            <a:lvl4pPr indent="-317500" lvl="3" marL="1828800" algn="l">
              <a:spcBef>
                <a:spcPts val="280"/>
              </a:spcBef>
              <a:spcAft>
                <a:spcPts val="0"/>
              </a:spcAft>
              <a:buClr>
                <a:srgbClr val="6C6463"/>
              </a:buClr>
              <a:buSzPts val="1400"/>
              <a:buChar char="–"/>
              <a:defRPr sz="1400">
                <a:solidFill>
                  <a:srgbClr val="6C6463"/>
                </a:solidFill>
              </a:defRPr>
            </a:lvl4pPr>
            <a:lvl5pPr indent="-330200" lvl="4" marL="2286000" algn="l">
              <a:spcBef>
                <a:spcPts val="320"/>
              </a:spcBef>
              <a:spcAft>
                <a:spcPts val="0"/>
              </a:spcAft>
              <a:buClr>
                <a:srgbClr val="FFFFFF"/>
              </a:buClr>
              <a:buSzPts val="1600"/>
              <a:buChar char="»"/>
              <a:defRPr sz="1600">
                <a:solidFill>
                  <a:srgbClr val="FFFFFF"/>
                </a:solidFill>
              </a:defRPr>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9" name="Google Shape;29;p3"/>
          <p:cNvSpPr txBox="1"/>
          <p:nvPr>
            <p:ph idx="10" type="dt"/>
          </p:nvPr>
        </p:nvSpPr>
        <p:spPr>
          <a:xfrm>
            <a:off x="203200" y="6530079"/>
            <a:ext cx="2844800" cy="18466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
          <p:cNvSpPr txBox="1"/>
          <p:nvPr>
            <p:ph idx="11" type="ftr"/>
          </p:nvPr>
        </p:nvSpPr>
        <p:spPr>
          <a:xfrm>
            <a:off x="4165600" y="6530079"/>
            <a:ext cx="3860800" cy="184666"/>
          </a:xfrm>
          <a:prstGeom prst="rect">
            <a:avLst/>
          </a:prstGeom>
          <a:noFill/>
          <a:ln>
            <a:noFill/>
          </a:ln>
        </p:spPr>
        <p:txBody>
          <a:bodyPr anchorCtr="0" anchor="ctr" bIns="45700" lIns="91425" spcFirstLastPara="1" rIns="91425" wrap="square" tIns="4570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
          <p:cNvSpPr txBox="1"/>
          <p:nvPr>
            <p:ph idx="12" type="sldNum"/>
          </p:nvPr>
        </p:nvSpPr>
        <p:spPr>
          <a:xfrm>
            <a:off x="9144000" y="6530079"/>
            <a:ext cx="2844800" cy="184666"/>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b="0" i="0" sz="600">
                <a:solidFill>
                  <a:srgbClr val="6C6463"/>
                </a:solidFill>
                <a:latin typeface="Gill Sans"/>
                <a:ea typeface="Gill Sans"/>
                <a:cs typeface="Gill Sans"/>
                <a:sym typeface="Gill Sans"/>
              </a:defRPr>
            </a:lvl1pPr>
            <a:lvl2pPr indent="0" lvl="1" marL="0" algn="r">
              <a:spcBef>
                <a:spcPts val="0"/>
              </a:spcBef>
              <a:buNone/>
              <a:defRPr b="0" i="0" sz="600">
                <a:solidFill>
                  <a:srgbClr val="6C6463"/>
                </a:solidFill>
                <a:latin typeface="Gill Sans"/>
                <a:ea typeface="Gill Sans"/>
                <a:cs typeface="Gill Sans"/>
                <a:sym typeface="Gill Sans"/>
              </a:defRPr>
            </a:lvl2pPr>
            <a:lvl3pPr indent="0" lvl="2" marL="0" algn="r">
              <a:spcBef>
                <a:spcPts val="0"/>
              </a:spcBef>
              <a:buNone/>
              <a:defRPr b="0" i="0" sz="600">
                <a:solidFill>
                  <a:srgbClr val="6C6463"/>
                </a:solidFill>
                <a:latin typeface="Gill Sans"/>
                <a:ea typeface="Gill Sans"/>
                <a:cs typeface="Gill Sans"/>
                <a:sym typeface="Gill Sans"/>
              </a:defRPr>
            </a:lvl3pPr>
            <a:lvl4pPr indent="0" lvl="3" marL="0" algn="r">
              <a:spcBef>
                <a:spcPts val="0"/>
              </a:spcBef>
              <a:buNone/>
              <a:defRPr b="0" i="0" sz="600">
                <a:solidFill>
                  <a:srgbClr val="6C6463"/>
                </a:solidFill>
                <a:latin typeface="Gill Sans"/>
                <a:ea typeface="Gill Sans"/>
                <a:cs typeface="Gill Sans"/>
                <a:sym typeface="Gill Sans"/>
              </a:defRPr>
            </a:lvl4pPr>
            <a:lvl5pPr indent="0" lvl="4" marL="0" algn="r">
              <a:spcBef>
                <a:spcPts val="0"/>
              </a:spcBef>
              <a:buNone/>
              <a:defRPr b="0" i="0" sz="600">
                <a:solidFill>
                  <a:srgbClr val="6C6463"/>
                </a:solidFill>
                <a:latin typeface="Gill Sans"/>
                <a:ea typeface="Gill Sans"/>
                <a:cs typeface="Gill Sans"/>
                <a:sym typeface="Gill Sans"/>
              </a:defRPr>
            </a:lvl5pPr>
            <a:lvl6pPr indent="0" lvl="5" marL="0" algn="r">
              <a:spcBef>
                <a:spcPts val="0"/>
              </a:spcBef>
              <a:buNone/>
              <a:defRPr b="0" i="0" sz="600">
                <a:solidFill>
                  <a:srgbClr val="6C6463"/>
                </a:solidFill>
                <a:latin typeface="Gill Sans"/>
                <a:ea typeface="Gill Sans"/>
                <a:cs typeface="Gill Sans"/>
                <a:sym typeface="Gill Sans"/>
              </a:defRPr>
            </a:lvl6pPr>
            <a:lvl7pPr indent="0" lvl="6" marL="0" algn="r">
              <a:spcBef>
                <a:spcPts val="0"/>
              </a:spcBef>
              <a:buNone/>
              <a:defRPr b="0" i="0" sz="600">
                <a:solidFill>
                  <a:srgbClr val="6C6463"/>
                </a:solidFill>
                <a:latin typeface="Gill Sans"/>
                <a:ea typeface="Gill Sans"/>
                <a:cs typeface="Gill Sans"/>
                <a:sym typeface="Gill Sans"/>
              </a:defRPr>
            </a:lvl7pPr>
            <a:lvl8pPr indent="0" lvl="7" marL="0" algn="r">
              <a:spcBef>
                <a:spcPts val="0"/>
              </a:spcBef>
              <a:buNone/>
              <a:defRPr b="0" i="0" sz="600">
                <a:solidFill>
                  <a:srgbClr val="6C6463"/>
                </a:solidFill>
                <a:latin typeface="Gill Sans"/>
                <a:ea typeface="Gill Sans"/>
                <a:cs typeface="Gill Sans"/>
                <a:sym typeface="Gill Sans"/>
              </a:defRPr>
            </a:lvl8pPr>
            <a:lvl9pPr indent="0" lvl="8" marL="0" algn="r">
              <a:spcBef>
                <a:spcPts val="0"/>
              </a:spcBef>
              <a:buNone/>
              <a:defRPr b="0" i="0" sz="600">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fr-FR"/>
              <a:t>‹#›</a:t>
            </a:fld>
            <a:endParaRPr/>
          </a:p>
        </p:txBody>
      </p:sp>
      <p:sp>
        <p:nvSpPr>
          <p:cNvPr id="32" name="Google Shape;32;p3"/>
          <p:cNvSpPr txBox="1"/>
          <p:nvPr>
            <p:ph type="title"/>
          </p:nvPr>
        </p:nvSpPr>
        <p:spPr>
          <a:xfrm>
            <a:off x="914805" y="848380"/>
            <a:ext cx="10363200" cy="523220"/>
          </a:xfrm>
          <a:prstGeom prst="rect">
            <a:avLst/>
          </a:prstGeom>
          <a:noFill/>
          <a:ln>
            <a:noFill/>
          </a:ln>
        </p:spPr>
        <p:txBody>
          <a:bodyPr anchorCtr="0" anchor="b" bIns="45700" lIns="91425" spcFirstLastPara="1" rIns="91425" wrap="square" tIns="45700">
            <a:spAutoFit/>
          </a:bodyPr>
          <a:lstStyle>
            <a:lvl1pPr lvl="0" algn="l">
              <a:spcBef>
                <a:spcPts val="0"/>
              </a:spcBef>
              <a:spcAft>
                <a:spcPts val="0"/>
              </a:spcAft>
              <a:buClr>
                <a:srgbClr val="0067B9"/>
              </a:buClr>
              <a:buSzPts val="2800"/>
              <a:buFont typeface="Arial"/>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
          <p:cNvSpPr txBox="1"/>
          <p:nvPr>
            <p:ph idx="3" type="body"/>
          </p:nvPr>
        </p:nvSpPr>
        <p:spPr>
          <a:xfrm>
            <a:off x="4419398" y="1600200"/>
            <a:ext cx="3353205" cy="4572000"/>
          </a:xfrm>
          <a:prstGeom prst="rect">
            <a:avLst/>
          </a:prstGeom>
          <a:noFill/>
          <a:ln>
            <a:noFill/>
          </a:ln>
        </p:spPr>
        <p:txBody>
          <a:bodyPr anchorCtr="0" anchor="t" bIns="45700" lIns="91425" spcFirstLastPara="1" rIns="91425" wrap="square" tIns="45700">
            <a:normAutofit/>
          </a:bodyPr>
          <a:lstStyle>
            <a:lvl1pPr indent="-355600" lvl="0" marL="457200" algn="l">
              <a:spcBef>
                <a:spcPts val="0"/>
              </a:spcBef>
              <a:spcAft>
                <a:spcPts val="0"/>
              </a:spcAft>
              <a:buClr>
                <a:srgbClr val="6C6463"/>
              </a:buClr>
              <a:buSzPts val="2000"/>
              <a:buChar char="•"/>
              <a:defRPr sz="2000">
                <a:solidFill>
                  <a:srgbClr val="6C6463"/>
                </a:solidFill>
              </a:defRPr>
            </a:lvl1pPr>
            <a:lvl2pPr indent="-342900" lvl="1" marL="914400" algn="l">
              <a:spcBef>
                <a:spcPts val="1200"/>
              </a:spcBef>
              <a:spcAft>
                <a:spcPts val="0"/>
              </a:spcAft>
              <a:buClr>
                <a:srgbClr val="6C6463"/>
              </a:buClr>
              <a:buSzPts val="1800"/>
              <a:buChar char="–"/>
              <a:defRPr sz="1800">
                <a:solidFill>
                  <a:srgbClr val="6C6463"/>
                </a:solidFill>
              </a:defRPr>
            </a:lvl2pPr>
            <a:lvl3pPr indent="-330200" lvl="2" marL="1371600" algn="l">
              <a:spcBef>
                <a:spcPts val="1200"/>
              </a:spcBef>
              <a:spcAft>
                <a:spcPts val="0"/>
              </a:spcAft>
              <a:buClr>
                <a:srgbClr val="6C6463"/>
              </a:buClr>
              <a:buSzPts val="1600"/>
              <a:buChar char="•"/>
              <a:defRPr sz="1600">
                <a:solidFill>
                  <a:srgbClr val="6C6463"/>
                </a:solidFill>
              </a:defRPr>
            </a:lvl3pPr>
            <a:lvl4pPr indent="-317500" lvl="3" marL="1828800" algn="l">
              <a:spcBef>
                <a:spcPts val="280"/>
              </a:spcBef>
              <a:spcAft>
                <a:spcPts val="0"/>
              </a:spcAft>
              <a:buClr>
                <a:srgbClr val="6C6463"/>
              </a:buClr>
              <a:buSzPts val="1400"/>
              <a:buChar char="–"/>
              <a:defRPr sz="1400">
                <a:solidFill>
                  <a:srgbClr val="6C6463"/>
                </a:solidFill>
              </a:defRPr>
            </a:lvl4pPr>
            <a:lvl5pPr indent="-330200" lvl="4" marL="2286000" algn="l">
              <a:spcBef>
                <a:spcPts val="320"/>
              </a:spcBef>
              <a:spcAft>
                <a:spcPts val="0"/>
              </a:spcAft>
              <a:buClr>
                <a:srgbClr val="FFFFFF"/>
              </a:buClr>
              <a:buSzPts val="1600"/>
              <a:buChar char="»"/>
              <a:defRPr sz="1600">
                <a:solidFill>
                  <a:srgbClr val="FFFFFF"/>
                </a:solidFill>
              </a:defRPr>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3_Content with Caption">
    <p:spTree>
      <p:nvGrpSpPr>
        <p:cNvPr id="159" name="Shape 159"/>
        <p:cNvGrpSpPr/>
        <p:nvPr/>
      </p:nvGrpSpPr>
      <p:grpSpPr>
        <a:xfrm>
          <a:off x="0" y="0"/>
          <a:ext cx="0" cy="0"/>
          <a:chOff x="0" y="0"/>
          <a:chExt cx="0" cy="0"/>
        </a:xfrm>
      </p:grpSpPr>
      <p:sp>
        <p:nvSpPr>
          <p:cNvPr id="160" name="Google Shape;160;p22"/>
          <p:cNvSpPr txBox="1"/>
          <p:nvPr>
            <p:ph idx="1" type="body"/>
          </p:nvPr>
        </p:nvSpPr>
        <p:spPr>
          <a:xfrm>
            <a:off x="4231230" y="1363008"/>
            <a:ext cx="6645018" cy="4816289"/>
          </a:xfrm>
          <a:prstGeom prst="rect">
            <a:avLst/>
          </a:prstGeom>
          <a:noFill/>
          <a:ln>
            <a:noFill/>
          </a:ln>
        </p:spPr>
        <p:txBody>
          <a:bodyPr anchorCtr="0" anchor="t" bIns="45700" lIns="0" spcFirstLastPara="1" rIns="0" wrap="square" tIns="45700">
            <a:normAutofit/>
          </a:bodyPr>
          <a:lstStyle>
            <a:lvl1pPr indent="-355600" lvl="0" marL="457200" algn="l">
              <a:lnSpc>
                <a:spcPct val="110000"/>
              </a:lnSpc>
              <a:spcBef>
                <a:spcPts val="1200"/>
              </a:spcBef>
              <a:spcAft>
                <a:spcPts val="0"/>
              </a:spcAft>
              <a:buSzPts val="2000"/>
              <a:buChar char=" "/>
              <a:defRPr>
                <a:latin typeface="Arial"/>
                <a:ea typeface="Arial"/>
                <a:cs typeface="Arial"/>
                <a:sym typeface="Arial"/>
              </a:defRPr>
            </a:lvl1pPr>
            <a:lvl2pPr indent="-342900" lvl="1" marL="914400" algn="l">
              <a:lnSpc>
                <a:spcPct val="110000"/>
              </a:lnSpc>
              <a:spcBef>
                <a:spcPts val="200"/>
              </a:spcBef>
              <a:spcAft>
                <a:spcPts val="0"/>
              </a:spcAft>
              <a:buClr>
                <a:srgbClr val="3F3F3F"/>
              </a:buClr>
              <a:buSzPts val="1800"/>
              <a:buChar char="◦"/>
              <a:defRPr>
                <a:latin typeface="Arial"/>
                <a:ea typeface="Arial"/>
                <a:cs typeface="Arial"/>
                <a:sym typeface="Arial"/>
              </a:defRPr>
            </a:lvl2pPr>
            <a:lvl3pPr indent="-317500" lvl="2" marL="1371600" algn="l">
              <a:lnSpc>
                <a:spcPct val="110000"/>
              </a:lnSpc>
              <a:spcBef>
                <a:spcPts val="400"/>
              </a:spcBef>
              <a:spcAft>
                <a:spcPts val="0"/>
              </a:spcAft>
              <a:buClr>
                <a:srgbClr val="3F3F3F"/>
              </a:buClr>
              <a:buSzPts val="1400"/>
              <a:buChar char="◦"/>
              <a:defRPr>
                <a:latin typeface="Arial"/>
                <a:ea typeface="Arial"/>
                <a:cs typeface="Arial"/>
                <a:sym typeface="Arial"/>
              </a:defRPr>
            </a:lvl3pPr>
            <a:lvl4pPr indent="-317500" lvl="3" marL="1828800" algn="l">
              <a:lnSpc>
                <a:spcPct val="110000"/>
              </a:lnSpc>
              <a:spcBef>
                <a:spcPts val="400"/>
              </a:spcBef>
              <a:spcAft>
                <a:spcPts val="0"/>
              </a:spcAft>
              <a:buClr>
                <a:srgbClr val="3F3F3F"/>
              </a:buClr>
              <a:buSzPts val="1400"/>
              <a:buChar char="◦"/>
              <a:defRPr>
                <a:latin typeface="Arial"/>
                <a:ea typeface="Arial"/>
                <a:cs typeface="Arial"/>
                <a:sym typeface="Arial"/>
              </a:defRPr>
            </a:lvl4pPr>
            <a:lvl5pPr indent="-317500" lvl="4" marL="2286000" algn="l">
              <a:lnSpc>
                <a:spcPct val="110000"/>
              </a:lnSpc>
              <a:spcBef>
                <a:spcPts val="400"/>
              </a:spcBef>
              <a:spcAft>
                <a:spcPts val="0"/>
              </a:spcAft>
              <a:buClr>
                <a:srgbClr val="3F3F3F"/>
              </a:buClr>
              <a:buSzPts val="1400"/>
              <a:buChar char="◦"/>
              <a:defRPr>
                <a:latin typeface="Arial"/>
                <a:ea typeface="Arial"/>
                <a:cs typeface="Arial"/>
                <a:sym typeface="Aria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61" name="Google Shape;161;p22"/>
          <p:cNvSpPr txBox="1"/>
          <p:nvPr>
            <p:ph idx="10" type="dt"/>
          </p:nvPr>
        </p:nvSpPr>
        <p:spPr>
          <a:xfrm>
            <a:off x="643464" y="6446522"/>
            <a:ext cx="3517568"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22"/>
          <p:cNvSpPr txBox="1"/>
          <p:nvPr>
            <p:ph idx="11" type="ftr"/>
          </p:nvPr>
        </p:nvSpPr>
        <p:spPr>
          <a:xfrm>
            <a:off x="5458984" y="6446522"/>
            <a:ext cx="5334019"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2"/>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800">
                <a:solidFill>
                  <a:schemeClr val="dk2"/>
                </a:solidFill>
                <a:latin typeface="Avenir"/>
                <a:ea typeface="Avenir"/>
                <a:cs typeface="Avenir"/>
                <a:sym typeface="Avenir"/>
              </a:defRPr>
            </a:lvl1pPr>
            <a:lvl2pPr indent="0" lvl="1" marL="0" algn="l">
              <a:spcBef>
                <a:spcPts val="0"/>
              </a:spcBef>
              <a:buNone/>
              <a:defRPr sz="1800">
                <a:solidFill>
                  <a:schemeClr val="dk2"/>
                </a:solidFill>
                <a:latin typeface="Avenir"/>
                <a:ea typeface="Avenir"/>
                <a:cs typeface="Avenir"/>
                <a:sym typeface="Avenir"/>
              </a:defRPr>
            </a:lvl2pPr>
            <a:lvl3pPr indent="0" lvl="2" marL="0" algn="l">
              <a:spcBef>
                <a:spcPts val="0"/>
              </a:spcBef>
              <a:buNone/>
              <a:defRPr sz="1800">
                <a:solidFill>
                  <a:schemeClr val="dk2"/>
                </a:solidFill>
                <a:latin typeface="Avenir"/>
                <a:ea typeface="Avenir"/>
                <a:cs typeface="Avenir"/>
                <a:sym typeface="Avenir"/>
              </a:defRPr>
            </a:lvl3pPr>
            <a:lvl4pPr indent="0" lvl="3" marL="0" algn="l">
              <a:spcBef>
                <a:spcPts val="0"/>
              </a:spcBef>
              <a:buNone/>
              <a:defRPr sz="1800">
                <a:solidFill>
                  <a:schemeClr val="dk2"/>
                </a:solidFill>
                <a:latin typeface="Avenir"/>
                <a:ea typeface="Avenir"/>
                <a:cs typeface="Avenir"/>
                <a:sym typeface="Avenir"/>
              </a:defRPr>
            </a:lvl4pPr>
            <a:lvl5pPr indent="0" lvl="4" marL="0" algn="l">
              <a:spcBef>
                <a:spcPts val="0"/>
              </a:spcBef>
              <a:buNone/>
              <a:defRPr sz="1800">
                <a:solidFill>
                  <a:schemeClr val="dk2"/>
                </a:solidFill>
                <a:latin typeface="Avenir"/>
                <a:ea typeface="Avenir"/>
                <a:cs typeface="Avenir"/>
                <a:sym typeface="Avenir"/>
              </a:defRPr>
            </a:lvl5pPr>
            <a:lvl6pPr indent="0" lvl="5" marL="0" algn="l">
              <a:spcBef>
                <a:spcPts val="0"/>
              </a:spcBef>
              <a:buNone/>
              <a:defRPr sz="1800">
                <a:solidFill>
                  <a:schemeClr val="dk2"/>
                </a:solidFill>
                <a:latin typeface="Avenir"/>
                <a:ea typeface="Avenir"/>
                <a:cs typeface="Avenir"/>
                <a:sym typeface="Avenir"/>
              </a:defRPr>
            </a:lvl6pPr>
            <a:lvl7pPr indent="0" lvl="6" marL="0" algn="l">
              <a:spcBef>
                <a:spcPts val="0"/>
              </a:spcBef>
              <a:buNone/>
              <a:defRPr sz="1800">
                <a:solidFill>
                  <a:schemeClr val="dk2"/>
                </a:solidFill>
                <a:latin typeface="Avenir"/>
                <a:ea typeface="Avenir"/>
                <a:cs typeface="Avenir"/>
                <a:sym typeface="Avenir"/>
              </a:defRPr>
            </a:lvl7pPr>
            <a:lvl8pPr indent="0" lvl="7" marL="0" algn="l">
              <a:spcBef>
                <a:spcPts val="0"/>
              </a:spcBef>
              <a:buNone/>
              <a:defRPr sz="1800">
                <a:solidFill>
                  <a:schemeClr val="dk2"/>
                </a:solidFill>
                <a:latin typeface="Avenir"/>
                <a:ea typeface="Avenir"/>
                <a:cs typeface="Avenir"/>
                <a:sym typeface="Avenir"/>
              </a:defRPr>
            </a:lvl8pPr>
            <a:lvl9pPr indent="0" lvl="8" marL="0" algn="l">
              <a:spcBef>
                <a:spcPts val="0"/>
              </a:spcBef>
              <a:buNone/>
              <a:defRPr sz="1800">
                <a:solidFill>
                  <a:schemeClr val="dk2"/>
                </a:solidFill>
                <a:latin typeface="Avenir"/>
                <a:ea typeface="Avenir"/>
                <a:cs typeface="Avenir"/>
                <a:sym typeface="Avenir"/>
              </a:defRPr>
            </a:lvl9pPr>
          </a:lstStyle>
          <a:p>
            <a:pPr indent="0" lvl="0" marL="0" rtl="0" algn="l">
              <a:spcBef>
                <a:spcPts val="0"/>
              </a:spcBef>
              <a:spcAft>
                <a:spcPts val="0"/>
              </a:spcAft>
              <a:buNone/>
            </a:pPr>
            <a:fld id="{00000000-1234-1234-1234-123412341234}" type="slidenum">
              <a:rPr lang="fr-FR"/>
              <a:t>‹#›</a:t>
            </a:fld>
            <a:endParaRPr/>
          </a:p>
        </p:txBody>
      </p:sp>
      <p:sp>
        <p:nvSpPr>
          <p:cNvPr id="164" name="Google Shape;164;p22"/>
          <p:cNvSpPr txBox="1"/>
          <p:nvPr>
            <p:ph type="ctrTitle"/>
          </p:nvPr>
        </p:nvSpPr>
        <p:spPr>
          <a:xfrm>
            <a:off x="4104975" y="101835"/>
            <a:ext cx="6005677" cy="118978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3200"/>
              <a:buFont typeface="Arial"/>
              <a:buNone/>
              <a:defRPr sz="32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65" name="Google Shape;165;p22"/>
          <p:cNvCxnSpPr/>
          <p:nvPr/>
        </p:nvCxnSpPr>
        <p:spPr>
          <a:xfrm>
            <a:off x="4231230" y="1316441"/>
            <a:ext cx="7077798" cy="0"/>
          </a:xfrm>
          <a:prstGeom prst="straightConnector1">
            <a:avLst/>
          </a:prstGeom>
          <a:noFill/>
          <a:ln cap="flat" cmpd="sng" w="12700">
            <a:solidFill>
              <a:schemeClr val="dk1"/>
            </a:solidFill>
            <a:prstDash val="solid"/>
            <a:round/>
            <a:headEnd len="sm" w="sm" type="none"/>
            <a:tailEnd len="sm" w="sm"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6" name="Shape 166"/>
        <p:cNvGrpSpPr/>
        <p:nvPr/>
      </p:nvGrpSpPr>
      <p:grpSpPr>
        <a:xfrm>
          <a:off x="0" y="0"/>
          <a:ext cx="0" cy="0"/>
          <a:chOff x="0" y="0"/>
          <a:chExt cx="0" cy="0"/>
        </a:xfrm>
      </p:grpSpPr>
      <p:sp>
        <p:nvSpPr>
          <p:cNvPr id="167" name="Google Shape;167;p23"/>
          <p:cNvSpPr/>
          <p:nvPr/>
        </p:nvSpPr>
        <p:spPr>
          <a:xfrm>
            <a:off x="1" y="4578350"/>
            <a:ext cx="12188825" cy="2279650"/>
          </a:xfrm>
          <a:prstGeom prst="rect">
            <a:avLst/>
          </a:prstGeom>
          <a:solidFill>
            <a:srgbClr val="002F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3"/>
          <p:cNvSpPr/>
          <p:nvPr>
            <p:ph idx="2" type="pic"/>
          </p:nvPr>
        </p:nvSpPr>
        <p:spPr>
          <a:xfrm>
            <a:off x="17" y="0"/>
            <a:ext cx="12191985" cy="4578350"/>
          </a:xfrm>
          <a:prstGeom prst="rect">
            <a:avLst/>
          </a:prstGeom>
          <a:solidFill>
            <a:srgbClr val="D8D8D8"/>
          </a:solidFill>
          <a:ln>
            <a:noFill/>
          </a:ln>
        </p:spPr>
      </p:sp>
      <p:sp>
        <p:nvSpPr>
          <p:cNvPr id="169" name="Google Shape;169;p23"/>
          <p:cNvSpPr txBox="1"/>
          <p:nvPr>
            <p:ph type="title"/>
          </p:nvPr>
        </p:nvSpPr>
        <p:spPr>
          <a:xfrm>
            <a:off x="1097280" y="4799362"/>
            <a:ext cx="10113645" cy="743682"/>
          </a:xfrm>
          <a:prstGeom prst="rect">
            <a:avLst/>
          </a:prstGeom>
          <a:noFill/>
          <a:ln>
            <a:noFill/>
          </a:ln>
        </p:spPr>
        <p:txBody>
          <a:bodyPr anchorCtr="0" anchor="b" bIns="0" lIns="91425" spcFirstLastPara="1" rIns="91425" wrap="square" tIns="0">
            <a:noAutofit/>
          </a:bodyPr>
          <a:lstStyle>
            <a:lvl1pPr lvl="0" algn="l">
              <a:lnSpc>
                <a:spcPct val="90000"/>
              </a:lnSpc>
              <a:spcBef>
                <a:spcPts val="0"/>
              </a:spcBef>
              <a:spcAft>
                <a:spcPts val="0"/>
              </a:spcAft>
              <a:buClr>
                <a:srgbClr val="FFFFFF"/>
              </a:buClr>
              <a:buSzPts val="3600"/>
              <a:buFont typeface="Arial"/>
              <a:buNone/>
              <a:defRPr b="0" sz="3600">
                <a:solidFill>
                  <a:srgbClr val="FFFFF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0" name="Google Shape;170;p23"/>
          <p:cNvSpPr txBox="1"/>
          <p:nvPr>
            <p:ph idx="1" type="body"/>
          </p:nvPr>
        </p:nvSpPr>
        <p:spPr>
          <a:xfrm>
            <a:off x="1097279" y="5715000"/>
            <a:ext cx="10113264" cy="609600"/>
          </a:xfrm>
          <a:prstGeom prst="rect">
            <a:avLst/>
          </a:prstGeom>
          <a:noFill/>
          <a:ln>
            <a:noFill/>
          </a:ln>
        </p:spPr>
        <p:txBody>
          <a:bodyPr anchorCtr="0" anchor="t" bIns="0" lIns="91425" spcFirstLastPara="1" rIns="91425" wrap="square" tIns="0">
            <a:normAutofit/>
          </a:bodyPr>
          <a:lstStyle>
            <a:lvl1pPr indent="-228600" lvl="0" marL="457200" algn="l">
              <a:lnSpc>
                <a:spcPct val="110000"/>
              </a:lnSpc>
              <a:spcBef>
                <a:spcPts val="0"/>
              </a:spcBef>
              <a:spcAft>
                <a:spcPts val="0"/>
              </a:spcAft>
              <a:buSzPts val="1800"/>
              <a:buNone/>
              <a:defRPr sz="1800">
                <a:solidFill>
                  <a:srgbClr val="FFFFFF"/>
                </a:solidFill>
                <a:latin typeface="Arial"/>
                <a:ea typeface="Arial"/>
                <a:cs typeface="Arial"/>
                <a:sym typeface="Arial"/>
              </a:defRPr>
            </a:lvl1pPr>
            <a:lvl2pPr indent="-228600" lvl="1" marL="914400" algn="l">
              <a:lnSpc>
                <a:spcPct val="110000"/>
              </a:lnSpc>
              <a:spcBef>
                <a:spcPts val="600"/>
              </a:spcBef>
              <a:spcAft>
                <a:spcPts val="0"/>
              </a:spcAft>
              <a:buClr>
                <a:srgbClr val="3F3F3F"/>
              </a:buClr>
              <a:buSzPts val="1200"/>
              <a:buNone/>
              <a:defRPr sz="1200"/>
            </a:lvl2pPr>
            <a:lvl3pPr indent="-228600" lvl="2" marL="1371600" algn="l">
              <a:lnSpc>
                <a:spcPct val="110000"/>
              </a:lnSpc>
              <a:spcBef>
                <a:spcPts val="400"/>
              </a:spcBef>
              <a:spcAft>
                <a:spcPts val="0"/>
              </a:spcAft>
              <a:buClr>
                <a:srgbClr val="3F3F3F"/>
              </a:buClr>
              <a:buSzPts val="1000"/>
              <a:buNone/>
              <a:defRPr sz="1000"/>
            </a:lvl3pPr>
            <a:lvl4pPr indent="-228600" lvl="3" marL="1828800" algn="l">
              <a:lnSpc>
                <a:spcPct val="110000"/>
              </a:lnSpc>
              <a:spcBef>
                <a:spcPts val="400"/>
              </a:spcBef>
              <a:spcAft>
                <a:spcPts val="0"/>
              </a:spcAft>
              <a:buClr>
                <a:srgbClr val="3F3F3F"/>
              </a:buClr>
              <a:buSzPts val="900"/>
              <a:buNone/>
              <a:defRPr sz="900"/>
            </a:lvl4pPr>
            <a:lvl5pPr indent="-228600" lvl="4" marL="2286000" algn="l">
              <a:lnSpc>
                <a:spcPct val="110000"/>
              </a:lnSpc>
              <a:spcBef>
                <a:spcPts val="400"/>
              </a:spcBef>
              <a:spcAft>
                <a:spcPts val="0"/>
              </a:spcAft>
              <a:buClr>
                <a:srgbClr val="3F3F3F"/>
              </a:buClr>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171" name="Google Shape;171;p23"/>
          <p:cNvSpPr txBox="1"/>
          <p:nvPr>
            <p:ph idx="10" type="dt"/>
          </p:nvPr>
        </p:nvSpPr>
        <p:spPr>
          <a:xfrm>
            <a:off x="8218425" y="6446840"/>
            <a:ext cx="258485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23"/>
          <p:cNvSpPr txBox="1"/>
          <p:nvPr>
            <p:ph idx="11" type="ftr"/>
          </p:nvPr>
        </p:nvSpPr>
        <p:spPr>
          <a:xfrm>
            <a:off x="1097279" y="6446840"/>
            <a:ext cx="6818263"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23"/>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74" name="Shape 174"/>
        <p:cNvGrpSpPr/>
        <p:nvPr/>
      </p:nvGrpSpPr>
      <p:grpSpPr>
        <a:xfrm>
          <a:off x="0" y="0"/>
          <a:ext cx="0" cy="0"/>
          <a:chOff x="0" y="0"/>
          <a:chExt cx="0" cy="0"/>
        </a:xfrm>
      </p:grpSpPr>
      <p:sp>
        <p:nvSpPr>
          <p:cNvPr id="175" name="Google Shape;175;p24"/>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3200"/>
              <a:buFont typeface="Arial"/>
              <a:buNone/>
              <a:defRPr sz="32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6" name="Google Shape;176;p24"/>
          <p:cNvSpPr txBox="1"/>
          <p:nvPr>
            <p:ph idx="1" type="body"/>
          </p:nvPr>
        </p:nvSpPr>
        <p:spPr>
          <a:xfrm rot="5400000">
            <a:off x="4246035" y="-1040551"/>
            <a:ext cx="3760891" cy="10058400"/>
          </a:xfrm>
          <a:prstGeom prst="rect">
            <a:avLst/>
          </a:prstGeom>
          <a:noFill/>
          <a:ln>
            <a:noFill/>
          </a:ln>
        </p:spPr>
        <p:txBody>
          <a:bodyPr anchorCtr="0" anchor="t" bIns="0" lIns="45700" spcFirstLastPara="1" rIns="45700" wrap="square" tIns="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10000"/>
              </a:lnSpc>
              <a:spcBef>
                <a:spcPts val="200"/>
              </a:spcBef>
              <a:spcAft>
                <a:spcPts val="0"/>
              </a:spcAft>
              <a:buClr>
                <a:srgbClr val="3F3F3F"/>
              </a:buClr>
              <a:buSzPts val="1800"/>
              <a:buChar char="◦"/>
              <a:defRPr/>
            </a:lvl2pPr>
            <a:lvl3pPr indent="-342900" lvl="2" marL="1371600" algn="l">
              <a:lnSpc>
                <a:spcPct val="110000"/>
              </a:lnSpc>
              <a:spcBef>
                <a:spcPts val="400"/>
              </a:spcBef>
              <a:spcAft>
                <a:spcPts val="0"/>
              </a:spcAft>
              <a:buClr>
                <a:srgbClr val="3F3F3F"/>
              </a:buClr>
              <a:buSzPts val="1800"/>
              <a:buChar char="◦"/>
              <a:defRPr/>
            </a:lvl3pPr>
            <a:lvl4pPr indent="-342900" lvl="3" marL="1828800" algn="l">
              <a:lnSpc>
                <a:spcPct val="110000"/>
              </a:lnSpc>
              <a:spcBef>
                <a:spcPts val="400"/>
              </a:spcBef>
              <a:spcAft>
                <a:spcPts val="0"/>
              </a:spcAft>
              <a:buClr>
                <a:srgbClr val="3F3F3F"/>
              </a:buClr>
              <a:buSzPts val="1800"/>
              <a:buChar char="◦"/>
              <a:defRPr/>
            </a:lvl4pPr>
            <a:lvl5pPr indent="-342900" lvl="4" marL="2286000" algn="l">
              <a:lnSpc>
                <a:spcPct val="11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77" name="Google Shape;177;p24"/>
          <p:cNvSpPr txBox="1"/>
          <p:nvPr>
            <p:ph idx="10" type="dt"/>
          </p:nvPr>
        </p:nvSpPr>
        <p:spPr>
          <a:xfrm>
            <a:off x="8218425" y="6446840"/>
            <a:ext cx="258485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24"/>
          <p:cNvSpPr txBox="1"/>
          <p:nvPr>
            <p:ph idx="11" type="ftr"/>
          </p:nvPr>
        </p:nvSpPr>
        <p:spPr>
          <a:xfrm>
            <a:off x="1097279" y="6446840"/>
            <a:ext cx="6818263"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24"/>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80" name="Shape 180"/>
        <p:cNvGrpSpPr/>
        <p:nvPr/>
      </p:nvGrpSpPr>
      <p:grpSpPr>
        <a:xfrm>
          <a:off x="0" y="0"/>
          <a:ext cx="0" cy="0"/>
          <a:chOff x="0" y="0"/>
          <a:chExt cx="0" cy="0"/>
        </a:xfrm>
      </p:grpSpPr>
      <p:sp>
        <p:nvSpPr>
          <p:cNvPr id="181" name="Google Shape;181;p25"/>
          <p:cNvSpPr/>
          <p:nvPr/>
        </p:nvSpPr>
        <p:spPr>
          <a:xfrm>
            <a:off x="3177" y="6400800"/>
            <a:ext cx="12188825" cy="457200"/>
          </a:xfrm>
          <a:prstGeom prst="rect">
            <a:avLst/>
          </a:prstGeom>
          <a:solidFill>
            <a:srgbClr val="002F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5"/>
          <p:cNvSpPr txBox="1"/>
          <p:nvPr>
            <p:ph type="title"/>
          </p:nvPr>
        </p:nvSpPr>
        <p:spPr>
          <a:xfrm rot="5400000">
            <a:off x="7159402" y="1977801"/>
            <a:ext cx="5759898" cy="2628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3200"/>
              <a:buFont typeface="Arial"/>
              <a:buNone/>
              <a:defRPr sz="32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3" name="Google Shape;183;p25"/>
          <p:cNvSpPr txBox="1"/>
          <p:nvPr>
            <p:ph idx="1" type="body"/>
          </p:nvPr>
        </p:nvSpPr>
        <p:spPr>
          <a:xfrm rot="5400000">
            <a:off x="1825402" y="-574899"/>
            <a:ext cx="5759898" cy="7734300"/>
          </a:xfrm>
          <a:prstGeom prst="rect">
            <a:avLst/>
          </a:prstGeom>
          <a:noFill/>
          <a:ln>
            <a:noFill/>
          </a:ln>
        </p:spPr>
        <p:txBody>
          <a:bodyPr anchorCtr="0" anchor="t" bIns="0" lIns="45700" spcFirstLastPara="1" rIns="45700" wrap="square" tIns="0">
            <a:normAutofit/>
          </a:bodyPr>
          <a:lstStyle>
            <a:lvl1pPr indent="-355600" lvl="0" marL="457200" algn="l">
              <a:lnSpc>
                <a:spcPct val="110000"/>
              </a:lnSpc>
              <a:spcBef>
                <a:spcPts val="1200"/>
              </a:spcBef>
              <a:spcAft>
                <a:spcPts val="0"/>
              </a:spcAft>
              <a:buSzPts val="2000"/>
              <a:buChar char=" "/>
              <a:defRPr>
                <a:latin typeface="Arial"/>
                <a:ea typeface="Arial"/>
                <a:cs typeface="Arial"/>
                <a:sym typeface="Arial"/>
              </a:defRPr>
            </a:lvl1pPr>
            <a:lvl2pPr indent="-342900" lvl="1" marL="914400" algn="l">
              <a:lnSpc>
                <a:spcPct val="110000"/>
              </a:lnSpc>
              <a:spcBef>
                <a:spcPts val="200"/>
              </a:spcBef>
              <a:spcAft>
                <a:spcPts val="0"/>
              </a:spcAft>
              <a:buClr>
                <a:srgbClr val="3F3F3F"/>
              </a:buClr>
              <a:buSzPts val="1800"/>
              <a:buChar char="◦"/>
              <a:defRPr>
                <a:latin typeface="Arial"/>
                <a:ea typeface="Arial"/>
                <a:cs typeface="Arial"/>
                <a:sym typeface="Arial"/>
              </a:defRPr>
            </a:lvl2pPr>
            <a:lvl3pPr indent="-317500" lvl="2" marL="1371600" algn="l">
              <a:lnSpc>
                <a:spcPct val="110000"/>
              </a:lnSpc>
              <a:spcBef>
                <a:spcPts val="400"/>
              </a:spcBef>
              <a:spcAft>
                <a:spcPts val="0"/>
              </a:spcAft>
              <a:buClr>
                <a:srgbClr val="3F3F3F"/>
              </a:buClr>
              <a:buSzPts val="1400"/>
              <a:buChar char="◦"/>
              <a:defRPr>
                <a:latin typeface="Arial"/>
                <a:ea typeface="Arial"/>
                <a:cs typeface="Arial"/>
                <a:sym typeface="Arial"/>
              </a:defRPr>
            </a:lvl3pPr>
            <a:lvl4pPr indent="-317500" lvl="3" marL="1828800" algn="l">
              <a:lnSpc>
                <a:spcPct val="110000"/>
              </a:lnSpc>
              <a:spcBef>
                <a:spcPts val="400"/>
              </a:spcBef>
              <a:spcAft>
                <a:spcPts val="0"/>
              </a:spcAft>
              <a:buClr>
                <a:srgbClr val="3F3F3F"/>
              </a:buClr>
              <a:buSzPts val="1400"/>
              <a:buChar char="◦"/>
              <a:defRPr>
                <a:latin typeface="Arial"/>
                <a:ea typeface="Arial"/>
                <a:cs typeface="Arial"/>
                <a:sym typeface="Arial"/>
              </a:defRPr>
            </a:lvl4pPr>
            <a:lvl5pPr indent="-317500" lvl="4" marL="2286000" algn="l">
              <a:lnSpc>
                <a:spcPct val="110000"/>
              </a:lnSpc>
              <a:spcBef>
                <a:spcPts val="400"/>
              </a:spcBef>
              <a:spcAft>
                <a:spcPts val="0"/>
              </a:spcAft>
              <a:buClr>
                <a:srgbClr val="3F3F3F"/>
              </a:buClr>
              <a:buSzPts val="1400"/>
              <a:buChar char="◦"/>
              <a:defRPr>
                <a:latin typeface="Arial"/>
                <a:ea typeface="Arial"/>
                <a:cs typeface="Arial"/>
                <a:sym typeface="Aria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84" name="Google Shape;184;p25"/>
          <p:cNvSpPr txBox="1"/>
          <p:nvPr>
            <p:ph idx="10" type="dt"/>
          </p:nvPr>
        </p:nvSpPr>
        <p:spPr>
          <a:xfrm>
            <a:off x="8218425" y="6446840"/>
            <a:ext cx="258485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25"/>
          <p:cNvSpPr txBox="1"/>
          <p:nvPr>
            <p:ph idx="11" type="ftr"/>
          </p:nvPr>
        </p:nvSpPr>
        <p:spPr>
          <a:xfrm>
            <a:off x="1097279" y="6446840"/>
            <a:ext cx="6818263"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25"/>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1 Content + Bottom Photo">
  <p:cSld name="Red/Gray 1 Content + Bottom Photo">
    <p:bg>
      <p:bgPr>
        <a:solidFill>
          <a:srgbClr val="E7E7E5"/>
        </a:solidFill>
      </p:bgPr>
    </p:bg>
    <p:spTree>
      <p:nvGrpSpPr>
        <p:cNvPr id="187" name="Shape 187"/>
        <p:cNvGrpSpPr/>
        <p:nvPr/>
      </p:nvGrpSpPr>
      <p:grpSpPr>
        <a:xfrm>
          <a:off x="0" y="0"/>
          <a:ext cx="0" cy="0"/>
          <a:chOff x="0" y="0"/>
          <a:chExt cx="0" cy="0"/>
        </a:xfrm>
      </p:grpSpPr>
      <p:sp>
        <p:nvSpPr>
          <p:cNvPr id="188" name="Google Shape;188;p26"/>
          <p:cNvSpPr/>
          <p:nvPr>
            <p:ph idx="2" type="pic"/>
          </p:nvPr>
        </p:nvSpPr>
        <p:spPr>
          <a:xfrm>
            <a:off x="203200" y="3429000"/>
            <a:ext cx="11785600" cy="3276600"/>
          </a:xfrm>
          <a:prstGeom prst="rect">
            <a:avLst/>
          </a:prstGeom>
          <a:solidFill>
            <a:schemeClr val="lt1"/>
          </a:solidFill>
          <a:ln>
            <a:noFill/>
          </a:ln>
        </p:spPr>
      </p:sp>
      <p:sp>
        <p:nvSpPr>
          <p:cNvPr id="189" name="Google Shape;189;p26"/>
          <p:cNvSpPr txBox="1"/>
          <p:nvPr>
            <p:ph idx="1" type="body"/>
          </p:nvPr>
        </p:nvSpPr>
        <p:spPr>
          <a:xfrm>
            <a:off x="914400" y="1600200"/>
            <a:ext cx="10363200" cy="1600200"/>
          </a:xfrm>
          <a:prstGeom prst="rect">
            <a:avLst/>
          </a:prstGeom>
          <a:noFill/>
          <a:ln>
            <a:noFill/>
          </a:ln>
        </p:spPr>
        <p:txBody>
          <a:bodyPr anchorCtr="0" anchor="t" bIns="45700" lIns="0" spcFirstLastPara="1" rIns="0" wrap="square" tIns="45700">
            <a:normAutofit/>
          </a:bodyPr>
          <a:lstStyle>
            <a:lvl1pPr indent="-355600" lvl="0" marL="457200" algn="l">
              <a:lnSpc>
                <a:spcPct val="110000"/>
              </a:lnSpc>
              <a:spcBef>
                <a:spcPts val="1200"/>
              </a:spcBef>
              <a:spcAft>
                <a:spcPts val="0"/>
              </a:spcAft>
              <a:buSzPts val="2000"/>
              <a:buChar char=" "/>
              <a:defRPr>
                <a:solidFill>
                  <a:srgbClr val="6C6463"/>
                </a:solidFill>
                <a:latin typeface="Arial"/>
                <a:ea typeface="Arial"/>
                <a:cs typeface="Arial"/>
                <a:sym typeface="Arial"/>
              </a:defRPr>
            </a:lvl1pPr>
            <a:lvl2pPr indent="-342900" lvl="1" marL="914400" algn="l">
              <a:lnSpc>
                <a:spcPct val="110000"/>
              </a:lnSpc>
              <a:spcBef>
                <a:spcPts val="200"/>
              </a:spcBef>
              <a:spcAft>
                <a:spcPts val="0"/>
              </a:spcAft>
              <a:buClr>
                <a:srgbClr val="6C6463"/>
              </a:buClr>
              <a:buSzPts val="1800"/>
              <a:buChar char="◦"/>
              <a:defRPr>
                <a:solidFill>
                  <a:srgbClr val="6C6463"/>
                </a:solidFill>
                <a:latin typeface="Arial"/>
                <a:ea typeface="Arial"/>
                <a:cs typeface="Arial"/>
                <a:sym typeface="Arial"/>
              </a:defRPr>
            </a:lvl2pPr>
            <a:lvl3pPr indent="-317500" lvl="2" marL="1371600" algn="l">
              <a:lnSpc>
                <a:spcPct val="110000"/>
              </a:lnSpc>
              <a:spcBef>
                <a:spcPts val="400"/>
              </a:spcBef>
              <a:spcAft>
                <a:spcPts val="0"/>
              </a:spcAft>
              <a:buClr>
                <a:srgbClr val="6C6463"/>
              </a:buClr>
              <a:buSzPts val="1400"/>
              <a:buChar char="◦"/>
              <a:defRPr>
                <a:solidFill>
                  <a:srgbClr val="6C6463"/>
                </a:solidFill>
              </a:defRPr>
            </a:lvl3pPr>
            <a:lvl4pPr indent="-317500" lvl="3" marL="1828800" algn="l">
              <a:lnSpc>
                <a:spcPct val="110000"/>
              </a:lnSpc>
              <a:spcBef>
                <a:spcPts val="400"/>
              </a:spcBef>
              <a:spcAft>
                <a:spcPts val="0"/>
              </a:spcAft>
              <a:buClr>
                <a:srgbClr val="6C6463"/>
              </a:buClr>
              <a:buSzPts val="1400"/>
              <a:buChar char="◦"/>
              <a:defRPr>
                <a:solidFill>
                  <a:srgbClr val="6C6463"/>
                </a:solidFill>
              </a:defRPr>
            </a:lvl4pPr>
            <a:lvl5pPr indent="-317500" lvl="4" marL="2286000" algn="l">
              <a:lnSpc>
                <a:spcPct val="110000"/>
              </a:lnSpc>
              <a:spcBef>
                <a:spcPts val="400"/>
              </a:spcBef>
              <a:spcAft>
                <a:spcPts val="0"/>
              </a:spcAft>
              <a:buClr>
                <a:srgbClr val="FFFFFF"/>
              </a:buClr>
              <a:buSzPts val="1400"/>
              <a:buChar char="◦"/>
              <a:defRPr>
                <a:solidFill>
                  <a:srgbClr val="FFFFFF"/>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90" name="Google Shape;190;p26"/>
          <p:cNvSpPr txBox="1"/>
          <p:nvPr>
            <p:ph idx="10" type="dt"/>
          </p:nvPr>
        </p:nvSpPr>
        <p:spPr>
          <a:xfrm>
            <a:off x="203200" y="6520934"/>
            <a:ext cx="2844800" cy="18466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b="0" i="0" sz="60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1" name="Google Shape;191;p26"/>
          <p:cNvSpPr txBox="1"/>
          <p:nvPr>
            <p:ph idx="11" type="ftr"/>
          </p:nvPr>
        </p:nvSpPr>
        <p:spPr>
          <a:xfrm>
            <a:off x="4165600" y="6520934"/>
            <a:ext cx="3860800" cy="184666"/>
          </a:xfrm>
          <a:prstGeom prst="rect">
            <a:avLst/>
          </a:prstGeom>
          <a:noFill/>
          <a:ln>
            <a:noFill/>
          </a:ln>
        </p:spPr>
        <p:txBody>
          <a:bodyPr anchorCtr="0" anchor="ctr" bIns="45700" lIns="91425" spcFirstLastPara="1" rIns="91425" wrap="square" tIns="45700">
            <a:spAutoFit/>
          </a:bodyPr>
          <a:lstStyle>
            <a:lvl1pPr lvl="0" algn="ctr">
              <a:spcBef>
                <a:spcPts val="0"/>
              </a:spcBef>
              <a:spcAft>
                <a:spcPts val="0"/>
              </a:spcAft>
              <a:buSzPts val="1400"/>
              <a:buNone/>
              <a:defRPr b="0" i="0" sz="60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26"/>
          <p:cNvSpPr txBox="1"/>
          <p:nvPr>
            <p:ph idx="12" type="sldNum"/>
          </p:nvPr>
        </p:nvSpPr>
        <p:spPr>
          <a:xfrm>
            <a:off x="9144000" y="6520934"/>
            <a:ext cx="2844800" cy="184666"/>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b="0" i="0" sz="600">
                <a:solidFill>
                  <a:srgbClr val="FFFFFF"/>
                </a:solidFill>
                <a:latin typeface="Gill Sans"/>
                <a:ea typeface="Gill Sans"/>
                <a:cs typeface="Gill Sans"/>
                <a:sym typeface="Gill Sans"/>
              </a:defRPr>
            </a:lvl1pPr>
            <a:lvl2pPr indent="0" lvl="1" marL="0" algn="r">
              <a:spcBef>
                <a:spcPts val="0"/>
              </a:spcBef>
              <a:buNone/>
              <a:defRPr b="0" i="0" sz="600">
                <a:solidFill>
                  <a:srgbClr val="FFFFFF"/>
                </a:solidFill>
                <a:latin typeface="Gill Sans"/>
                <a:ea typeface="Gill Sans"/>
                <a:cs typeface="Gill Sans"/>
                <a:sym typeface="Gill Sans"/>
              </a:defRPr>
            </a:lvl2pPr>
            <a:lvl3pPr indent="0" lvl="2" marL="0" algn="r">
              <a:spcBef>
                <a:spcPts val="0"/>
              </a:spcBef>
              <a:buNone/>
              <a:defRPr b="0" i="0" sz="600">
                <a:solidFill>
                  <a:srgbClr val="FFFFFF"/>
                </a:solidFill>
                <a:latin typeface="Gill Sans"/>
                <a:ea typeface="Gill Sans"/>
                <a:cs typeface="Gill Sans"/>
                <a:sym typeface="Gill Sans"/>
              </a:defRPr>
            </a:lvl3pPr>
            <a:lvl4pPr indent="0" lvl="3" marL="0" algn="r">
              <a:spcBef>
                <a:spcPts val="0"/>
              </a:spcBef>
              <a:buNone/>
              <a:defRPr b="0" i="0" sz="600">
                <a:solidFill>
                  <a:srgbClr val="FFFFFF"/>
                </a:solidFill>
                <a:latin typeface="Gill Sans"/>
                <a:ea typeface="Gill Sans"/>
                <a:cs typeface="Gill Sans"/>
                <a:sym typeface="Gill Sans"/>
              </a:defRPr>
            </a:lvl4pPr>
            <a:lvl5pPr indent="0" lvl="4" marL="0" algn="r">
              <a:spcBef>
                <a:spcPts val="0"/>
              </a:spcBef>
              <a:buNone/>
              <a:defRPr b="0" i="0" sz="600">
                <a:solidFill>
                  <a:srgbClr val="FFFFFF"/>
                </a:solidFill>
                <a:latin typeface="Gill Sans"/>
                <a:ea typeface="Gill Sans"/>
                <a:cs typeface="Gill Sans"/>
                <a:sym typeface="Gill Sans"/>
              </a:defRPr>
            </a:lvl5pPr>
            <a:lvl6pPr indent="0" lvl="5" marL="0" algn="r">
              <a:spcBef>
                <a:spcPts val="0"/>
              </a:spcBef>
              <a:buNone/>
              <a:defRPr b="0" i="0" sz="600">
                <a:solidFill>
                  <a:srgbClr val="FFFFFF"/>
                </a:solidFill>
                <a:latin typeface="Gill Sans"/>
                <a:ea typeface="Gill Sans"/>
                <a:cs typeface="Gill Sans"/>
                <a:sym typeface="Gill Sans"/>
              </a:defRPr>
            </a:lvl6pPr>
            <a:lvl7pPr indent="0" lvl="6" marL="0" algn="r">
              <a:spcBef>
                <a:spcPts val="0"/>
              </a:spcBef>
              <a:buNone/>
              <a:defRPr b="0" i="0" sz="600">
                <a:solidFill>
                  <a:srgbClr val="FFFFFF"/>
                </a:solidFill>
                <a:latin typeface="Gill Sans"/>
                <a:ea typeface="Gill Sans"/>
                <a:cs typeface="Gill Sans"/>
                <a:sym typeface="Gill Sans"/>
              </a:defRPr>
            </a:lvl7pPr>
            <a:lvl8pPr indent="0" lvl="7" marL="0" algn="r">
              <a:spcBef>
                <a:spcPts val="0"/>
              </a:spcBef>
              <a:buNone/>
              <a:defRPr b="0" i="0" sz="600">
                <a:solidFill>
                  <a:srgbClr val="FFFFFF"/>
                </a:solidFill>
                <a:latin typeface="Gill Sans"/>
                <a:ea typeface="Gill Sans"/>
                <a:cs typeface="Gill Sans"/>
                <a:sym typeface="Gill Sans"/>
              </a:defRPr>
            </a:lvl8pPr>
            <a:lvl9pPr indent="0" lvl="8" marL="0" algn="r">
              <a:spcBef>
                <a:spcPts val="0"/>
              </a:spcBef>
              <a:buNone/>
              <a:defRPr b="0" i="0" sz="600">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fr-FR"/>
              <a:t>‹#›</a:t>
            </a:fld>
            <a:endParaRPr/>
          </a:p>
        </p:txBody>
      </p:sp>
      <p:sp>
        <p:nvSpPr>
          <p:cNvPr id="193" name="Google Shape;193;p26"/>
          <p:cNvSpPr txBox="1"/>
          <p:nvPr>
            <p:ph type="title"/>
          </p:nvPr>
        </p:nvSpPr>
        <p:spPr>
          <a:xfrm>
            <a:off x="914805" y="836069"/>
            <a:ext cx="10363200" cy="535531"/>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rgbClr val="BA0C2F"/>
              </a:buClr>
              <a:buSzPts val="3200"/>
              <a:buFont typeface="Arial"/>
              <a:buNone/>
              <a:defRPr sz="3200">
                <a:solidFill>
                  <a:srgbClr val="BA0C2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4" name="Google Shape;194;p26"/>
          <p:cNvSpPr txBox="1"/>
          <p:nvPr>
            <p:ph idx="3" type="body"/>
          </p:nvPr>
        </p:nvSpPr>
        <p:spPr>
          <a:xfrm rot="-5400000">
            <a:off x="10494089" y="4706823"/>
            <a:ext cx="2743200" cy="187552"/>
          </a:xfrm>
          <a:prstGeom prst="rect">
            <a:avLst/>
          </a:prstGeom>
          <a:noFill/>
          <a:ln>
            <a:noFill/>
          </a:ln>
        </p:spPr>
        <p:txBody>
          <a:bodyPr anchorCtr="0" anchor="t" bIns="45700" lIns="0" spcFirstLastPara="1" rIns="0" wrap="square" tIns="45700">
            <a:spAutoFit/>
          </a:bodyPr>
          <a:lstStyle>
            <a:lvl1pPr indent="-228600" lvl="0" marL="457200" algn="r">
              <a:lnSpc>
                <a:spcPct val="110000"/>
              </a:lnSpc>
              <a:spcBef>
                <a:spcPts val="1200"/>
              </a:spcBef>
              <a:spcAft>
                <a:spcPts val="0"/>
              </a:spcAft>
              <a:buSzPts val="600"/>
              <a:buNone/>
              <a:defRPr sz="600">
                <a:solidFill>
                  <a:srgbClr val="FFFFFF"/>
                </a:solidFill>
              </a:defRPr>
            </a:lvl1pPr>
            <a:lvl2pPr indent="-228600" lvl="1" marL="914400" algn="l">
              <a:lnSpc>
                <a:spcPct val="110000"/>
              </a:lnSpc>
              <a:spcBef>
                <a:spcPts val="200"/>
              </a:spcBef>
              <a:spcAft>
                <a:spcPts val="0"/>
              </a:spcAft>
              <a:buClr>
                <a:schemeClr val="lt1"/>
              </a:buClr>
              <a:buSzPts val="1800"/>
              <a:buNone/>
              <a:defRPr sz="1800">
                <a:solidFill>
                  <a:schemeClr val="lt1"/>
                </a:solidFill>
              </a:defRPr>
            </a:lvl2pPr>
            <a:lvl3pPr indent="-228600" lvl="2" marL="1371600" algn="l">
              <a:lnSpc>
                <a:spcPct val="110000"/>
              </a:lnSpc>
              <a:spcBef>
                <a:spcPts val="400"/>
              </a:spcBef>
              <a:spcAft>
                <a:spcPts val="0"/>
              </a:spcAft>
              <a:buClr>
                <a:schemeClr val="lt1"/>
              </a:buClr>
              <a:buSzPts val="1600"/>
              <a:buNone/>
              <a:defRPr sz="1600">
                <a:solidFill>
                  <a:schemeClr val="lt1"/>
                </a:solidFill>
              </a:defRPr>
            </a:lvl3pPr>
            <a:lvl4pPr indent="-228600" lvl="3" marL="1828800" algn="l">
              <a:lnSpc>
                <a:spcPct val="110000"/>
              </a:lnSpc>
              <a:spcBef>
                <a:spcPts val="400"/>
              </a:spcBef>
              <a:spcAft>
                <a:spcPts val="0"/>
              </a:spcAft>
              <a:buClr>
                <a:schemeClr val="lt1"/>
              </a:buClr>
              <a:buSzPts val="1400"/>
              <a:buNone/>
              <a:defRPr sz="1400">
                <a:solidFill>
                  <a:schemeClr val="lt1"/>
                </a:solidFill>
              </a:defRPr>
            </a:lvl4pPr>
            <a:lvl5pPr indent="-228600" lvl="4" marL="2286000" algn="l">
              <a:lnSpc>
                <a:spcPct val="110000"/>
              </a:lnSpc>
              <a:spcBef>
                <a:spcPts val="400"/>
              </a:spcBef>
              <a:spcAft>
                <a:spcPts val="0"/>
              </a:spcAft>
              <a:buClr>
                <a:schemeClr val="lt1"/>
              </a:buClr>
              <a:buSzPts val="1200"/>
              <a:buNone/>
              <a:defRPr sz="120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1 Content">
  <p:cSld name="Red/Gray 1 Content">
    <p:bg>
      <p:bgPr>
        <a:solidFill>
          <a:srgbClr val="E7E7E5"/>
        </a:solidFill>
      </p:bgPr>
    </p:bg>
    <p:spTree>
      <p:nvGrpSpPr>
        <p:cNvPr id="195" name="Shape 195"/>
        <p:cNvGrpSpPr/>
        <p:nvPr/>
      </p:nvGrpSpPr>
      <p:grpSpPr>
        <a:xfrm>
          <a:off x="0" y="0"/>
          <a:ext cx="0" cy="0"/>
          <a:chOff x="0" y="0"/>
          <a:chExt cx="0" cy="0"/>
        </a:xfrm>
      </p:grpSpPr>
      <p:sp>
        <p:nvSpPr>
          <p:cNvPr id="196" name="Google Shape;196;p27"/>
          <p:cNvSpPr txBox="1"/>
          <p:nvPr>
            <p:ph idx="1" type="body"/>
          </p:nvPr>
        </p:nvSpPr>
        <p:spPr>
          <a:xfrm>
            <a:off x="914400" y="1600200"/>
            <a:ext cx="10363200" cy="4572000"/>
          </a:xfrm>
          <a:prstGeom prst="rect">
            <a:avLst/>
          </a:prstGeom>
          <a:noFill/>
          <a:ln>
            <a:noFill/>
          </a:ln>
        </p:spPr>
        <p:txBody>
          <a:bodyPr anchorCtr="0" anchor="t" bIns="45700" lIns="0" spcFirstLastPara="1" rIns="0" wrap="square" tIns="45700">
            <a:normAutofit/>
          </a:bodyPr>
          <a:lstStyle>
            <a:lvl1pPr indent="-355600" lvl="0" marL="457200" algn="l">
              <a:lnSpc>
                <a:spcPct val="110000"/>
              </a:lnSpc>
              <a:spcBef>
                <a:spcPts val="1200"/>
              </a:spcBef>
              <a:spcAft>
                <a:spcPts val="0"/>
              </a:spcAft>
              <a:buSzPts val="2000"/>
              <a:buChar char=" "/>
              <a:defRPr>
                <a:latin typeface="Arial"/>
                <a:ea typeface="Arial"/>
                <a:cs typeface="Arial"/>
                <a:sym typeface="Arial"/>
              </a:defRPr>
            </a:lvl1pPr>
            <a:lvl2pPr indent="-342900" lvl="1" marL="914400" algn="l">
              <a:lnSpc>
                <a:spcPct val="110000"/>
              </a:lnSpc>
              <a:spcBef>
                <a:spcPts val="200"/>
              </a:spcBef>
              <a:spcAft>
                <a:spcPts val="0"/>
              </a:spcAft>
              <a:buClr>
                <a:srgbClr val="3F3F3F"/>
              </a:buClr>
              <a:buSzPts val="1800"/>
              <a:buChar char="◦"/>
              <a:defRPr>
                <a:latin typeface="Arial"/>
                <a:ea typeface="Arial"/>
                <a:cs typeface="Arial"/>
                <a:sym typeface="Arial"/>
              </a:defRPr>
            </a:lvl2pPr>
            <a:lvl3pPr indent="-342900" lvl="2" marL="1371600" algn="l">
              <a:lnSpc>
                <a:spcPct val="110000"/>
              </a:lnSpc>
              <a:spcBef>
                <a:spcPts val="400"/>
              </a:spcBef>
              <a:spcAft>
                <a:spcPts val="0"/>
              </a:spcAft>
              <a:buClr>
                <a:srgbClr val="3F3F3F"/>
              </a:buClr>
              <a:buSzPts val="1800"/>
              <a:buChar char="◦"/>
              <a:defRPr/>
            </a:lvl3pPr>
            <a:lvl4pPr indent="-342900" lvl="3" marL="1828800" algn="l">
              <a:lnSpc>
                <a:spcPct val="110000"/>
              </a:lnSpc>
              <a:spcBef>
                <a:spcPts val="400"/>
              </a:spcBef>
              <a:spcAft>
                <a:spcPts val="0"/>
              </a:spcAft>
              <a:buClr>
                <a:srgbClr val="3F3F3F"/>
              </a:buClr>
              <a:buSzPts val="1800"/>
              <a:buChar char="◦"/>
              <a:defRPr/>
            </a:lvl4pPr>
            <a:lvl5pPr indent="-342900" lvl="4" marL="2286000" algn="l">
              <a:lnSpc>
                <a:spcPct val="11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97" name="Google Shape;197;p27"/>
          <p:cNvSpPr txBox="1"/>
          <p:nvPr>
            <p:ph idx="10" type="dt"/>
          </p:nvPr>
        </p:nvSpPr>
        <p:spPr>
          <a:xfrm>
            <a:off x="203200" y="6520934"/>
            <a:ext cx="2844800" cy="18466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b="0" i="0" sz="60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27"/>
          <p:cNvSpPr txBox="1"/>
          <p:nvPr>
            <p:ph idx="11" type="ftr"/>
          </p:nvPr>
        </p:nvSpPr>
        <p:spPr>
          <a:xfrm>
            <a:off x="4165600" y="6520934"/>
            <a:ext cx="3860800" cy="184666"/>
          </a:xfrm>
          <a:prstGeom prst="rect">
            <a:avLst/>
          </a:prstGeom>
          <a:noFill/>
          <a:ln>
            <a:noFill/>
          </a:ln>
        </p:spPr>
        <p:txBody>
          <a:bodyPr anchorCtr="0" anchor="ctr" bIns="45700" lIns="91425" spcFirstLastPara="1" rIns="91425" wrap="square" tIns="45700">
            <a:spAutoFit/>
          </a:bodyPr>
          <a:lstStyle>
            <a:lvl1pPr lvl="0" algn="ctr">
              <a:spcBef>
                <a:spcPts val="0"/>
              </a:spcBef>
              <a:spcAft>
                <a:spcPts val="0"/>
              </a:spcAft>
              <a:buSzPts val="1400"/>
              <a:buNone/>
              <a:defRPr b="0" i="0" sz="60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9" name="Google Shape;199;p27"/>
          <p:cNvSpPr txBox="1"/>
          <p:nvPr>
            <p:ph idx="12" type="sldNum"/>
          </p:nvPr>
        </p:nvSpPr>
        <p:spPr>
          <a:xfrm>
            <a:off x="9144000" y="6520934"/>
            <a:ext cx="2844800" cy="184666"/>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b="0" i="0" sz="600">
                <a:solidFill>
                  <a:srgbClr val="6C6463"/>
                </a:solidFill>
                <a:latin typeface="Gill Sans"/>
                <a:ea typeface="Gill Sans"/>
                <a:cs typeface="Gill Sans"/>
                <a:sym typeface="Gill Sans"/>
              </a:defRPr>
            </a:lvl1pPr>
            <a:lvl2pPr indent="0" lvl="1" marL="0" algn="r">
              <a:spcBef>
                <a:spcPts val="0"/>
              </a:spcBef>
              <a:buNone/>
              <a:defRPr b="0" i="0" sz="600">
                <a:solidFill>
                  <a:srgbClr val="6C6463"/>
                </a:solidFill>
                <a:latin typeface="Gill Sans"/>
                <a:ea typeface="Gill Sans"/>
                <a:cs typeface="Gill Sans"/>
                <a:sym typeface="Gill Sans"/>
              </a:defRPr>
            </a:lvl2pPr>
            <a:lvl3pPr indent="0" lvl="2" marL="0" algn="r">
              <a:spcBef>
                <a:spcPts val="0"/>
              </a:spcBef>
              <a:buNone/>
              <a:defRPr b="0" i="0" sz="600">
                <a:solidFill>
                  <a:srgbClr val="6C6463"/>
                </a:solidFill>
                <a:latin typeface="Gill Sans"/>
                <a:ea typeface="Gill Sans"/>
                <a:cs typeface="Gill Sans"/>
                <a:sym typeface="Gill Sans"/>
              </a:defRPr>
            </a:lvl3pPr>
            <a:lvl4pPr indent="0" lvl="3" marL="0" algn="r">
              <a:spcBef>
                <a:spcPts val="0"/>
              </a:spcBef>
              <a:buNone/>
              <a:defRPr b="0" i="0" sz="600">
                <a:solidFill>
                  <a:srgbClr val="6C6463"/>
                </a:solidFill>
                <a:latin typeface="Gill Sans"/>
                <a:ea typeface="Gill Sans"/>
                <a:cs typeface="Gill Sans"/>
                <a:sym typeface="Gill Sans"/>
              </a:defRPr>
            </a:lvl4pPr>
            <a:lvl5pPr indent="0" lvl="4" marL="0" algn="r">
              <a:spcBef>
                <a:spcPts val="0"/>
              </a:spcBef>
              <a:buNone/>
              <a:defRPr b="0" i="0" sz="600">
                <a:solidFill>
                  <a:srgbClr val="6C6463"/>
                </a:solidFill>
                <a:latin typeface="Gill Sans"/>
                <a:ea typeface="Gill Sans"/>
                <a:cs typeface="Gill Sans"/>
                <a:sym typeface="Gill Sans"/>
              </a:defRPr>
            </a:lvl5pPr>
            <a:lvl6pPr indent="0" lvl="5" marL="0" algn="r">
              <a:spcBef>
                <a:spcPts val="0"/>
              </a:spcBef>
              <a:buNone/>
              <a:defRPr b="0" i="0" sz="600">
                <a:solidFill>
                  <a:srgbClr val="6C6463"/>
                </a:solidFill>
                <a:latin typeface="Gill Sans"/>
                <a:ea typeface="Gill Sans"/>
                <a:cs typeface="Gill Sans"/>
                <a:sym typeface="Gill Sans"/>
              </a:defRPr>
            </a:lvl6pPr>
            <a:lvl7pPr indent="0" lvl="6" marL="0" algn="r">
              <a:spcBef>
                <a:spcPts val="0"/>
              </a:spcBef>
              <a:buNone/>
              <a:defRPr b="0" i="0" sz="600">
                <a:solidFill>
                  <a:srgbClr val="6C6463"/>
                </a:solidFill>
                <a:latin typeface="Gill Sans"/>
                <a:ea typeface="Gill Sans"/>
                <a:cs typeface="Gill Sans"/>
                <a:sym typeface="Gill Sans"/>
              </a:defRPr>
            </a:lvl7pPr>
            <a:lvl8pPr indent="0" lvl="7" marL="0" algn="r">
              <a:spcBef>
                <a:spcPts val="0"/>
              </a:spcBef>
              <a:buNone/>
              <a:defRPr b="0" i="0" sz="600">
                <a:solidFill>
                  <a:srgbClr val="6C6463"/>
                </a:solidFill>
                <a:latin typeface="Gill Sans"/>
                <a:ea typeface="Gill Sans"/>
                <a:cs typeface="Gill Sans"/>
                <a:sym typeface="Gill Sans"/>
              </a:defRPr>
            </a:lvl8pPr>
            <a:lvl9pPr indent="0" lvl="8" marL="0" algn="r">
              <a:spcBef>
                <a:spcPts val="0"/>
              </a:spcBef>
              <a:buNone/>
              <a:defRPr b="0" i="0" sz="600">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fr-FR"/>
              <a:t>‹#›</a:t>
            </a:fld>
            <a:endParaRPr/>
          </a:p>
        </p:txBody>
      </p:sp>
      <p:sp>
        <p:nvSpPr>
          <p:cNvPr id="200" name="Google Shape;200;p27"/>
          <p:cNvSpPr txBox="1"/>
          <p:nvPr>
            <p:ph type="title"/>
          </p:nvPr>
        </p:nvSpPr>
        <p:spPr>
          <a:xfrm>
            <a:off x="914805" y="628320"/>
            <a:ext cx="10363200" cy="743280"/>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rgbClr val="BA0C2F"/>
              </a:buClr>
              <a:buSzPts val="4700"/>
              <a:buFont typeface="Arial"/>
              <a:buNone/>
              <a:defRPr>
                <a:solidFill>
                  <a:srgbClr val="BA0C2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2 Content">
  <p:cSld name="Red/Gray 2 Content">
    <p:bg>
      <p:bgPr>
        <a:solidFill>
          <a:srgbClr val="E7E7E5"/>
        </a:solidFill>
      </p:bgPr>
    </p:bg>
    <p:spTree>
      <p:nvGrpSpPr>
        <p:cNvPr id="201" name="Shape 201"/>
        <p:cNvGrpSpPr/>
        <p:nvPr/>
      </p:nvGrpSpPr>
      <p:grpSpPr>
        <a:xfrm>
          <a:off x="0" y="0"/>
          <a:ext cx="0" cy="0"/>
          <a:chOff x="0" y="0"/>
          <a:chExt cx="0" cy="0"/>
        </a:xfrm>
      </p:grpSpPr>
      <p:sp>
        <p:nvSpPr>
          <p:cNvPr id="202" name="Google Shape;202;p28"/>
          <p:cNvSpPr txBox="1"/>
          <p:nvPr>
            <p:ph idx="1" type="body"/>
          </p:nvPr>
        </p:nvSpPr>
        <p:spPr>
          <a:xfrm>
            <a:off x="914805" y="1600200"/>
            <a:ext cx="5079595" cy="4572000"/>
          </a:xfrm>
          <a:prstGeom prst="rect">
            <a:avLst/>
          </a:prstGeom>
          <a:noFill/>
          <a:ln>
            <a:noFill/>
          </a:ln>
        </p:spPr>
        <p:txBody>
          <a:bodyPr anchorCtr="0" anchor="t" bIns="45700" lIns="0" spcFirstLastPara="1" rIns="0" wrap="square" tIns="45700">
            <a:normAutofit/>
          </a:bodyPr>
          <a:lstStyle>
            <a:lvl1pPr indent="-355600" lvl="0" marL="457200" algn="l">
              <a:lnSpc>
                <a:spcPct val="110000"/>
              </a:lnSpc>
              <a:spcBef>
                <a:spcPts val="1200"/>
              </a:spcBef>
              <a:spcAft>
                <a:spcPts val="0"/>
              </a:spcAft>
              <a:buSzPts val="2000"/>
              <a:buChar char=" "/>
              <a:defRPr sz="2000">
                <a:solidFill>
                  <a:srgbClr val="6C6463"/>
                </a:solidFill>
                <a:latin typeface="Arial"/>
                <a:ea typeface="Arial"/>
                <a:cs typeface="Arial"/>
                <a:sym typeface="Arial"/>
              </a:defRPr>
            </a:lvl1pPr>
            <a:lvl2pPr indent="-342900" lvl="1" marL="914400" algn="l">
              <a:lnSpc>
                <a:spcPct val="110000"/>
              </a:lnSpc>
              <a:spcBef>
                <a:spcPts val="200"/>
              </a:spcBef>
              <a:spcAft>
                <a:spcPts val="0"/>
              </a:spcAft>
              <a:buClr>
                <a:srgbClr val="6C6463"/>
              </a:buClr>
              <a:buSzPts val="1800"/>
              <a:buChar char="◦"/>
              <a:defRPr sz="1800">
                <a:solidFill>
                  <a:srgbClr val="6C6463"/>
                </a:solidFill>
                <a:latin typeface="Arial"/>
                <a:ea typeface="Arial"/>
                <a:cs typeface="Arial"/>
                <a:sym typeface="Arial"/>
              </a:defRPr>
            </a:lvl2pPr>
            <a:lvl3pPr indent="-330200" lvl="2" marL="1371600" algn="l">
              <a:lnSpc>
                <a:spcPct val="110000"/>
              </a:lnSpc>
              <a:spcBef>
                <a:spcPts val="400"/>
              </a:spcBef>
              <a:spcAft>
                <a:spcPts val="0"/>
              </a:spcAft>
              <a:buClr>
                <a:srgbClr val="6C6463"/>
              </a:buClr>
              <a:buSzPts val="1600"/>
              <a:buChar char="◦"/>
              <a:defRPr sz="1600">
                <a:solidFill>
                  <a:srgbClr val="6C6463"/>
                </a:solidFill>
              </a:defRPr>
            </a:lvl3pPr>
            <a:lvl4pPr indent="-317500" lvl="3" marL="1828800" algn="l">
              <a:lnSpc>
                <a:spcPct val="110000"/>
              </a:lnSpc>
              <a:spcBef>
                <a:spcPts val="400"/>
              </a:spcBef>
              <a:spcAft>
                <a:spcPts val="0"/>
              </a:spcAft>
              <a:buClr>
                <a:srgbClr val="6C6463"/>
              </a:buClr>
              <a:buSzPts val="1400"/>
              <a:buChar char="◦"/>
              <a:defRPr sz="1400">
                <a:solidFill>
                  <a:srgbClr val="6C6463"/>
                </a:solidFill>
              </a:defRPr>
            </a:lvl4pPr>
            <a:lvl5pPr indent="-330200" lvl="4" marL="2286000" algn="l">
              <a:lnSpc>
                <a:spcPct val="110000"/>
              </a:lnSpc>
              <a:spcBef>
                <a:spcPts val="400"/>
              </a:spcBef>
              <a:spcAft>
                <a:spcPts val="0"/>
              </a:spcAft>
              <a:buClr>
                <a:srgbClr val="6C6463"/>
              </a:buClr>
              <a:buSzPts val="1600"/>
              <a:buChar char="◦"/>
              <a:defRPr sz="1600">
                <a:solidFill>
                  <a:srgbClr val="6C6463"/>
                </a:solidFill>
              </a:defRPr>
            </a:lvl5pPr>
            <a:lvl6pPr indent="-342900" lvl="5" marL="2743200" algn="l">
              <a:lnSpc>
                <a:spcPct val="90000"/>
              </a:lnSpc>
              <a:spcBef>
                <a:spcPts val="400"/>
              </a:spcBef>
              <a:spcAft>
                <a:spcPts val="0"/>
              </a:spcAft>
              <a:buSzPts val="1800"/>
              <a:buChar char="◦"/>
              <a:defRPr sz="1800"/>
            </a:lvl6pPr>
            <a:lvl7pPr indent="-342900" lvl="6" marL="3200400" algn="l">
              <a:lnSpc>
                <a:spcPct val="90000"/>
              </a:lnSpc>
              <a:spcBef>
                <a:spcPts val="400"/>
              </a:spcBef>
              <a:spcAft>
                <a:spcPts val="0"/>
              </a:spcAft>
              <a:buSzPts val="1800"/>
              <a:buChar char="◦"/>
              <a:defRPr sz="1800"/>
            </a:lvl7pPr>
            <a:lvl8pPr indent="-342900" lvl="7" marL="3657600" algn="l">
              <a:lnSpc>
                <a:spcPct val="90000"/>
              </a:lnSpc>
              <a:spcBef>
                <a:spcPts val="400"/>
              </a:spcBef>
              <a:spcAft>
                <a:spcPts val="0"/>
              </a:spcAft>
              <a:buSzPts val="1800"/>
              <a:buChar char="◦"/>
              <a:defRPr sz="1800"/>
            </a:lvl8pPr>
            <a:lvl9pPr indent="-342900" lvl="8" marL="4114800" algn="l">
              <a:lnSpc>
                <a:spcPct val="90000"/>
              </a:lnSpc>
              <a:spcBef>
                <a:spcPts val="400"/>
              </a:spcBef>
              <a:spcAft>
                <a:spcPts val="400"/>
              </a:spcAft>
              <a:buSzPts val="1800"/>
              <a:buChar char="◦"/>
              <a:defRPr sz="1800"/>
            </a:lvl9pPr>
          </a:lstStyle>
          <a:p/>
        </p:txBody>
      </p:sp>
      <p:sp>
        <p:nvSpPr>
          <p:cNvPr id="203" name="Google Shape;203;p28"/>
          <p:cNvSpPr txBox="1"/>
          <p:nvPr>
            <p:ph idx="2" type="body"/>
          </p:nvPr>
        </p:nvSpPr>
        <p:spPr>
          <a:xfrm>
            <a:off x="6197600" y="1600200"/>
            <a:ext cx="5080405" cy="4572000"/>
          </a:xfrm>
          <a:prstGeom prst="rect">
            <a:avLst/>
          </a:prstGeom>
          <a:noFill/>
          <a:ln>
            <a:noFill/>
          </a:ln>
        </p:spPr>
        <p:txBody>
          <a:bodyPr anchorCtr="0" anchor="t" bIns="45700" lIns="0" spcFirstLastPara="1" rIns="0" wrap="square" tIns="45700">
            <a:normAutofit/>
          </a:bodyPr>
          <a:lstStyle>
            <a:lvl1pPr indent="-355600" lvl="0" marL="457200" algn="l">
              <a:lnSpc>
                <a:spcPct val="110000"/>
              </a:lnSpc>
              <a:spcBef>
                <a:spcPts val="1200"/>
              </a:spcBef>
              <a:spcAft>
                <a:spcPts val="0"/>
              </a:spcAft>
              <a:buSzPts val="2000"/>
              <a:buChar char=" "/>
              <a:defRPr sz="2000">
                <a:solidFill>
                  <a:srgbClr val="6C6463"/>
                </a:solidFill>
                <a:latin typeface="Arial"/>
                <a:ea typeface="Arial"/>
                <a:cs typeface="Arial"/>
                <a:sym typeface="Arial"/>
              </a:defRPr>
            </a:lvl1pPr>
            <a:lvl2pPr indent="-342900" lvl="1" marL="914400" algn="l">
              <a:lnSpc>
                <a:spcPct val="110000"/>
              </a:lnSpc>
              <a:spcBef>
                <a:spcPts val="200"/>
              </a:spcBef>
              <a:spcAft>
                <a:spcPts val="0"/>
              </a:spcAft>
              <a:buClr>
                <a:srgbClr val="6C6463"/>
              </a:buClr>
              <a:buSzPts val="1800"/>
              <a:buChar char="◦"/>
              <a:defRPr sz="1800">
                <a:solidFill>
                  <a:srgbClr val="6C6463"/>
                </a:solidFill>
                <a:latin typeface="Arial"/>
                <a:ea typeface="Arial"/>
                <a:cs typeface="Arial"/>
                <a:sym typeface="Arial"/>
              </a:defRPr>
            </a:lvl2pPr>
            <a:lvl3pPr indent="-330200" lvl="2" marL="1371600" algn="l">
              <a:lnSpc>
                <a:spcPct val="110000"/>
              </a:lnSpc>
              <a:spcBef>
                <a:spcPts val="400"/>
              </a:spcBef>
              <a:spcAft>
                <a:spcPts val="0"/>
              </a:spcAft>
              <a:buClr>
                <a:srgbClr val="6C6463"/>
              </a:buClr>
              <a:buSzPts val="1600"/>
              <a:buChar char="◦"/>
              <a:defRPr sz="1600">
                <a:solidFill>
                  <a:srgbClr val="6C6463"/>
                </a:solidFill>
              </a:defRPr>
            </a:lvl3pPr>
            <a:lvl4pPr indent="-317500" lvl="3" marL="1828800" algn="l">
              <a:lnSpc>
                <a:spcPct val="110000"/>
              </a:lnSpc>
              <a:spcBef>
                <a:spcPts val="400"/>
              </a:spcBef>
              <a:spcAft>
                <a:spcPts val="0"/>
              </a:spcAft>
              <a:buClr>
                <a:srgbClr val="6C6463"/>
              </a:buClr>
              <a:buSzPts val="1400"/>
              <a:buChar char="◦"/>
              <a:defRPr sz="1400">
                <a:solidFill>
                  <a:srgbClr val="6C6463"/>
                </a:solidFill>
              </a:defRPr>
            </a:lvl4pPr>
            <a:lvl5pPr indent="-330200" lvl="4" marL="2286000" algn="l">
              <a:lnSpc>
                <a:spcPct val="110000"/>
              </a:lnSpc>
              <a:spcBef>
                <a:spcPts val="400"/>
              </a:spcBef>
              <a:spcAft>
                <a:spcPts val="0"/>
              </a:spcAft>
              <a:buClr>
                <a:srgbClr val="6C6463"/>
              </a:buClr>
              <a:buSzPts val="1600"/>
              <a:buChar char="◦"/>
              <a:defRPr sz="1600">
                <a:solidFill>
                  <a:srgbClr val="6C6463"/>
                </a:solidFill>
              </a:defRPr>
            </a:lvl5pPr>
            <a:lvl6pPr indent="-342900" lvl="5" marL="2743200" algn="l">
              <a:lnSpc>
                <a:spcPct val="90000"/>
              </a:lnSpc>
              <a:spcBef>
                <a:spcPts val="400"/>
              </a:spcBef>
              <a:spcAft>
                <a:spcPts val="0"/>
              </a:spcAft>
              <a:buSzPts val="1800"/>
              <a:buChar char="◦"/>
              <a:defRPr sz="1800"/>
            </a:lvl6pPr>
            <a:lvl7pPr indent="-342900" lvl="6" marL="3200400" algn="l">
              <a:lnSpc>
                <a:spcPct val="90000"/>
              </a:lnSpc>
              <a:spcBef>
                <a:spcPts val="400"/>
              </a:spcBef>
              <a:spcAft>
                <a:spcPts val="0"/>
              </a:spcAft>
              <a:buSzPts val="1800"/>
              <a:buChar char="◦"/>
              <a:defRPr sz="1800"/>
            </a:lvl7pPr>
            <a:lvl8pPr indent="-342900" lvl="7" marL="3657600" algn="l">
              <a:lnSpc>
                <a:spcPct val="90000"/>
              </a:lnSpc>
              <a:spcBef>
                <a:spcPts val="400"/>
              </a:spcBef>
              <a:spcAft>
                <a:spcPts val="0"/>
              </a:spcAft>
              <a:buSzPts val="1800"/>
              <a:buChar char="◦"/>
              <a:defRPr sz="1800"/>
            </a:lvl8pPr>
            <a:lvl9pPr indent="-342900" lvl="8" marL="4114800" algn="l">
              <a:lnSpc>
                <a:spcPct val="90000"/>
              </a:lnSpc>
              <a:spcBef>
                <a:spcPts val="400"/>
              </a:spcBef>
              <a:spcAft>
                <a:spcPts val="400"/>
              </a:spcAft>
              <a:buSzPts val="1800"/>
              <a:buChar char="◦"/>
              <a:defRPr sz="1800"/>
            </a:lvl9pPr>
          </a:lstStyle>
          <a:p/>
        </p:txBody>
      </p:sp>
      <p:sp>
        <p:nvSpPr>
          <p:cNvPr id="204" name="Google Shape;204;p28"/>
          <p:cNvSpPr txBox="1"/>
          <p:nvPr>
            <p:ph idx="10" type="dt"/>
          </p:nvPr>
        </p:nvSpPr>
        <p:spPr>
          <a:xfrm>
            <a:off x="7772948" y="6435972"/>
            <a:ext cx="258485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5" name="Google Shape;205;p28"/>
          <p:cNvSpPr txBox="1"/>
          <p:nvPr>
            <p:ph idx="11" type="ftr"/>
          </p:nvPr>
        </p:nvSpPr>
        <p:spPr>
          <a:xfrm>
            <a:off x="651802" y="6435972"/>
            <a:ext cx="6818263"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28"/>
          <p:cNvSpPr txBox="1"/>
          <p:nvPr>
            <p:ph idx="12" type="sldNum"/>
          </p:nvPr>
        </p:nvSpPr>
        <p:spPr>
          <a:xfrm>
            <a:off x="10548104" y="6435972"/>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800">
                <a:solidFill>
                  <a:srgbClr val="6C6463"/>
                </a:solidFill>
                <a:latin typeface="Avenir"/>
                <a:ea typeface="Avenir"/>
                <a:cs typeface="Avenir"/>
                <a:sym typeface="Avenir"/>
              </a:defRPr>
            </a:lvl1pPr>
            <a:lvl2pPr indent="0" lvl="1" marL="0" algn="l">
              <a:spcBef>
                <a:spcPts val="0"/>
              </a:spcBef>
              <a:buNone/>
              <a:defRPr sz="1800">
                <a:solidFill>
                  <a:srgbClr val="6C6463"/>
                </a:solidFill>
                <a:latin typeface="Avenir"/>
                <a:ea typeface="Avenir"/>
                <a:cs typeface="Avenir"/>
                <a:sym typeface="Avenir"/>
              </a:defRPr>
            </a:lvl2pPr>
            <a:lvl3pPr indent="0" lvl="2" marL="0" algn="l">
              <a:spcBef>
                <a:spcPts val="0"/>
              </a:spcBef>
              <a:buNone/>
              <a:defRPr sz="1800">
                <a:solidFill>
                  <a:srgbClr val="6C6463"/>
                </a:solidFill>
                <a:latin typeface="Avenir"/>
                <a:ea typeface="Avenir"/>
                <a:cs typeface="Avenir"/>
                <a:sym typeface="Avenir"/>
              </a:defRPr>
            </a:lvl3pPr>
            <a:lvl4pPr indent="0" lvl="3" marL="0" algn="l">
              <a:spcBef>
                <a:spcPts val="0"/>
              </a:spcBef>
              <a:buNone/>
              <a:defRPr sz="1800">
                <a:solidFill>
                  <a:srgbClr val="6C6463"/>
                </a:solidFill>
                <a:latin typeface="Avenir"/>
                <a:ea typeface="Avenir"/>
                <a:cs typeface="Avenir"/>
                <a:sym typeface="Avenir"/>
              </a:defRPr>
            </a:lvl4pPr>
            <a:lvl5pPr indent="0" lvl="4" marL="0" algn="l">
              <a:spcBef>
                <a:spcPts val="0"/>
              </a:spcBef>
              <a:buNone/>
              <a:defRPr sz="1800">
                <a:solidFill>
                  <a:srgbClr val="6C6463"/>
                </a:solidFill>
                <a:latin typeface="Avenir"/>
                <a:ea typeface="Avenir"/>
                <a:cs typeface="Avenir"/>
                <a:sym typeface="Avenir"/>
              </a:defRPr>
            </a:lvl5pPr>
            <a:lvl6pPr indent="0" lvl="5" marL="0" algn="l">
              <a:spcBef>
                <a:spcPts val="0"/>
              </a:spcBef>
              <a:buNone/>
              <a:defRPr sz="1800">
                <a:solidFill>
                  <a:srgbClr val="6C6463"/>
                </a:solidFill>
                <a:latin typeface="Avenir"/>
                <a:ea typeface="Avenir"/>
                <a:cs typeface="Avenir"/>
                <a:sym typeface="Avenir"/>
              </a:defRPr>
            </a:lvl6pPr>
            <a:lvl7pPr indent="0" lvl="6" marL="0" algn="l">
              <a:spcBef>
                <a:spcPts val="0"/>
              </a:spcBef>
              <a:buNone/>
              <a:defRPr sz="1800">
                <a:solidFill>
                  <a:srgbClr val="6C6463"/>
                </a:solidFill>
                <a:latin typeface="Avenir"/>
                <a:ea typeface="Avenir"/>
                <a:cs typeface="Avenir"/>
                <a:sym typeface="Avenir"/>
              </a:defRPr>
            </a:lvl7pPr>
            <a:lvl8pPr indent="0" lvl="7" marL="0" algn="l">
              <a:spcBef>
                <a:spcPts val="0"/>
              </a:spcBef>
              <a:buNone/>
              <a:defRPr sz="1800">
                <a:solidFill>
                  <a:srgbClr val="6C6463"/>
                </a:solidFill>
                <a:latin typeface="Avenir"/>
                <a:ea typeface="Avenir"/>
                <a:cs typeface="Avenir"/>
                <a:sym typeface="Avenir"/>
              </a:defRPr>
            </a:lvl8pPr>
            <a:lvl9pPr indent="0" lvl="8" marL="0" algn="l">
              <a:spcBef>
                <a:spcPts val="0"/>
              </a:spcBef>
              <a:buNone/>
              <a:defRPr sz="1800">
                <a:solidFill>
                  <a:srgbClr val="6C6463"/>
                </a:solidFill>
                <a:latin typeface="Avenir"/>
                <a:ea typeface="Avenir"/>
                <a:cs typeface="Avenir"/>
                <a:sym typeface="Avenir"/>
              </a:defRPr>
            </a:lvl9pPr>
          </a:lstStyle>
          <a:p>
            <a:pPr indent="0" lvl="0" marL="0" rtl="0" algn="l">
              <a:spcBef>
                <a:spcPts val="0"/>
              </a:spcBef>
              <a:spcAft>
                <a:spcPts val="0"/>
              </a:spcAft>
              <a:buNone/>
            </a:pPr>
            <a:fld id="{00000000-1234-1234-1234-123412341234}" type="slidenum">
              <a:rPr lang="fr-FR"/>
              <a:t>‹#›</a:t>
            </a:fld>
            <a:endParaRPr/>
          </a:p>
        </p:txBody>
      </p:sp>
      <p:sp>
        <p:nvSpPr>
          <p:cNvPr id="207" name="Google Shape;207;p28"/>
          <p:cNvSpPr txBox="1"/>
          <p:nvPr>
            <p:ph type="title"/>
          </p:nvPr>
        </p:nvSpPr>
        <p:spPr>
          <a:xfrm>
            <a:off x="914805" y="628320"/>
            <a:ext cx="10363200" cy="743280"/>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rgbClr val="BA0C2F"/>
              </a:buClr>
              <a:buSzPts val="4700"/>
              <a:buFont typeface="Arial"/>
              <a:buNone/>
              <a:defRPr>
                <a:solidFill>
                  <a:srgbClr val="BA0C2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1 Content">
  <p:cSld name="Blue/Gray 1 Content">
    <p:bg>
      <p:bgPr>
        <a:solidFill>
          <a:srgbClr val="E7E7E5"/>
        </a:solidFill>
      </p:bgPr>
    </p:bg>
    <p:spTree>
      <p:nvGrpSpPr>
        <p:cNvPr id="208" name="Shape 208"/>
        <p:cNvGrpSpPr/>
        <p:nvPr/>
      </p:nvGrpSpPr>
      <p:grpSpPr>
        <a:xfrm>
          <a:off x="0" y="0"/>
          <a:ext cx="0" cy="0"/>
          <a:chOff x="0" y="0"/>
          <a:chExt cx="0" cy="0"/>
        </a:xfrm>
      </p:grpSpPr>
      <p:sp>
        <p:nvSpPr>
          <p:cNvPr id="209" name="Google Shape;209;p29"/>
          <p:cNvSpPr txBox="1"/>
          <p:nvPr>
            <p:ph idx="1" type="body"/>
          </p:nvPr>
        </p:nvSpPr>
        <p:spPr>
          <a:xfrm>
            <a:off x="914400" y="1600200"/>
            <a:ext cx="10363200" cy="4572000"/>
          </a:xfrm>
          <a:prstGeom prst="rect">
            <a:avLst/>
          </a:prstGeom>
          <a:noFill/>
          <a:ln>
            <a:noFill/>
          </a:ln>
        </p:spPr>
        <p:txBody>
          <a:bodyPr anchorCtr="0" anchor="t" bIns="45700" lIns="0" spcFirstLastPara="1" rIns="0" wrap="square" tIns="45700">
            <a:normAutofit/>
          </a:bodyPr>
          <a:lstStyle>
            <a:lvl1pPr indent="-355600" lvl="0" marL="457200" algn="l">
              <a:lnSpc>
                <a:spcPct val="110000"/>
              </a:lnSpc>
              <a:spcBef>
                <a:spcPts val="1200"/>
              </a:spcBef>
              <a:spcAft>
                <a:spcPts val="0"/>
              </a:spcAft>
              <a:buSzPts val="2000"/>
              <a:buChar char=" "/>
              <a:defRPr>
                <a:latin typeface="Arial"/>
                <a:ea typeface="Arial"/>
                <a:cs typeface="Arial"/>
                <a:sym typeface="Arial"/>
              </a:defRPr>
            </a:lvl1pPr>
            <a:lvl2pPr indent="-342900" lvl="1" marL="914400" algn="l">
              <a:lnSpc>
                <a:spcPct val="110000"/>
              </a:lnSpc>
              <a:spcBef>
                <a:spcPts val="200"/>
              </a:spcBef>
              <a:spcAft>
                <a:spcPts val="0"/>
              </a:spcAft>
              <a:buClr>
                <a:srgbClr val="3F3F3F"/>
              </a:buClr>
              <a:buSzPts val="1800"/>
              <a:buChar char="◦"/>
              <a:defRPr>
                <a:latin typeface="Arial"/>
                <a:ea typeface="Arial"/>
                <a:cs typeface="Arial"/>
                <a:sym typeface="Arial"/>
              </a:defRPr>
            </a:lvl2pPr>
            <a:lvl3pPr indent="-342900" lvl="2" marL="1371600" algn="l">
              <a:lnSpc>
                <a:spcPct val="110000"/>
              </a:lnSpc>
              <a:spcBef>
                <a:spcPts val="400"/>
              </a:spcBef>
              <a:spcAft>
                <a:spcPts val="0"/>
              </a:spcAft>
              <a:buClr>
                <a:srgbClr val="3F3F3F"/>
              </a:buClr>
              <a:buSzPts val="1800"/>
              <a:buChar char="◦"/>
              <a:defRPr/>
            </a:lvl3pPr>
            <a:lvl4pPr indent="-342900" lvl="3" marL="1828800" algn="l">
              <a:lnSpc>
                <a:spcPct val="110000"/>
              </a:lnSpc>
              <a:spcBef>
                <a:spcPts val="400"/>
              </a:spcBef>
              <a:spcAft>
                <a:spcPts val="0"/>
              </a:spcAft>
              <a:buClr>
                <a:srgbClr val="3F3F3F"/>
              </a:buClr>
              <a:buSzPts val="1800"/>
              <a:buChar char="◦"/>
              <a:defRPr/>
            </a:lvl4pPr>
            <a:lvl5pPr indent="-342900" lvl="4" marL="2286000" algn="l">
              <a:lnSpc>
                <a:spcPct val="11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10" name="Google Shape;210;p29"/>
          <p:cNvSpPr txBox="1"/>
          <p:nvPr>
            <p:ph idx="10" type="dt"/>
          </p:nvPr>
        </p:nvSpPr>
        <p:spPr>
          <a:xfrm>
            <a:off x="203200" y="6520934"/>
            <a:ext cx="2844800" cy="18466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b="0" i="0" sz="60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1" name="Google Shape;211;p29"/>
          <p:cNvSpPr txBox="1"/>
          <p:nvPr>
            <p:ph idx="11" type="ftr"/>
          </p:nvPr>
        </p:nvSpPr>
        <p:spPr>
          <a:xfrm>
            <a:off x="4165600" y="6520934"/>
            <a:ext cx="3860800" cy="184666"/>
          </a:xfrm>
          <a:prstGeom prst="rect">
            <a:avLst/>
          </a:prstGeom>
          <a:noFill/>
          <a:ln>
            <a:noFill/>
          </a:ln>
        </p:spPr>
        <p:txBody>
          <a:bodyPr anchorCtr="0" anchor="ctr" bIns="45700" lIns="91425" spcFirstLastPara="1" rIns="91425" wrap="square" tIns="45700">
            <a:spAutoFit/>
          </a:bodyPr>
          <a:lstStyle>
            <a:lvl1pPr lvl="0" algn="ctr">
              <a:spcBef>
                <a:spcPts val="0"/>
              </a:spcBef>
              <a:spcAft>
                <a:spcPts val="0"/>
              </a:spcAft>
              <a:buSzPts val="1400"/>
              <a:buNone/>
              <a:defRPr b="0" i="0" sz="60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29"/>
          <p:cNvSpPr txBox="1"/>
          <p:nvPr>
            <p:ph idx="12" type="sldNum"/>
          </p:nvPr>
        </p:nvSpPr>
        <p:spPr>
          <a:xfrm>
            <a:off x="9144000" y="6520934"/>
            <a:ext cx="2844800" cy="184666"/>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b="0" i="0" sz="600">
                <a:solidFill>
                  <a:srgbClr val="6C6463"/>
                </a:solidFill>
                <a:latin typeface="Gill Sans"/>
                <a:ea typeface="Gill Sans"/>
                <a:cs typeface="Gill Sans"/>
                <a:sym typeface="Gill Sans"/>
              </a:defRPr>
            </a:lvl1pPr>
            <a:lvl2pPr indent="0" lvl="1" marL="0" algn="r">
              <a:spcBef>
                <a:spcPts val="0"/>
              </a:spcBef>
              <a:buNone/>
              <a:defRPr b="0" i="0" sz="600">
                <a:solidFill>
                  <a:srgbClr val="6C6463"/>
                </a:solidFill>
                <a:latin typeface="Gill Sans"/>
                <a:ea typeface="Gill Sans"/>
                <a:cs typeface="Gill Sans"/>
                <a:sym typeface="Gill Sans"/>
              </a:defRPr>
            </a:lvl2pPr>
            <a:lvl3pPr indent="0" lvl="2" marL="0" algn="r">
              <a:spcBef>
                <a:spcPts val="0"/>
              </a:spcBef>
              <a:buNone/>
              <a:defRPr b="0" i="0" sz="600">
                <a:solidFill>
                  <a:srgbClr val="6C6463"/>
                </a:solidFill>
                <a:latin typeface="Gill Sans"/>
                <a:ea typeface="Gill Sans"/>
                <a:cs typeface="Gill Sans"/>
                <a:sym typeface="Gill Sans"/>
              </a:defRPr>
            </a:lvl3pPr>
            <a:lvl4pPr indent="0" lvl="3" marL="0" algn="r">
              <a:spcBef>
                <a:spcPts val="0"/>
              </a:spcBef>
              <a:buNone/>
              <a:defRPr b="0" i="0" sz="600">
                <a:solidFill>
                  <a:srgbClr val="6C6463"/>
                </a:solidFill>
                <a:latin typeface="Gill Sans"/>
                <a:ea typeface="Gill Sans"/>
                <a:cs typeface="Gill Sans"/>
                <a:sym typeface="Gill Sans"/>
              </a:defRPr>
            </a:lvl4pPr>
            <a:lvl5pPr indent="0" lvl="4" marL="0" algn="r">
              <a:spcBef>
                <a:spcPts val="0"/>
              </a:spcBef>
              <a:buNone/>
              <a:defRPr b="0" i="0" sz="600">
                <a:solidFill>
                  <a:srgbClr val="6C6463"/>
                </a:solidFill>
                <a:latin typeface="Gill Sans"/>
                <a:ea typeface="Gill Sans"/>
                <a:cs typeface="Gill Sans"/>
                <a:sym typeface="Gill Sans"/>
              </a:defRPr>
            </a:lvl5pPr>
            <a:lvl6pPr indent="0" lvl="5" marL="0" algn="r">
              <a:spcBef>
                <a:spcPts val="0"/>
              </a:spcBef>
              <a:buNone/>
              <a:defRPr b="0" i="0" sz="600">
                <a:solidFill>
                  <a:srgbClr val="6C6463"/>
                </a:solidFill>
                <a:latin typeface="Gill Sans"/>
                <a:ea typeface="Gill Sans"/>
                <a:cs typeface="Gill Sans"/>
                <a:sym typeface="Gill Sans"/>
              </a:defRPr>
            </a:lvl6pPr>
            <a:lvl7pPr indent="0" lvl="6" marL="0" algn="r">
              <a:spcBef>
                <a:spcPts val="0"/>
              </a:spcBef>
              <a:buNone/>
              <a:defRPr b="0" i="0" sz="600">
                <a:solidFill>
                  <a:srgbClr val="6C6463"/>
                </a:solidFill>
                <a:latin typeface="Gill Sans"/>
                <a:ea typeface="Gill Sans"/>
                <a:cs typeface="Gill Sans"/>
                <a:sym typeface="Gill Sans"/>
              </a:defRPr>
            </a:lvl7pPr>
            <a:lvl8pPr indent="0" lvl="7" marL="0" algn="r">
              <a:spcBef>
                <a:spcPts val="0"/>
              </a:spcBef>
              <a:buNone/>
              <a:defRPr b="0" i="0" sz="600">
                <a:solidFill>
                  <a:srgbClr val="6C6463"/>
                </a:solidFill>
                <a:latin typeface="Gill Sans"/>
                <a:ea typeface="Gill Sans"/>
                <a:cs typeface="Gill Sans"/>
                <a:sym typeface="Gill Sans"/>
              </a:defRPr>
            </a:lvl8pPr>
            <a:lvl9pPr indent="0" lvl="8" marL="0" algn="r">
              <a:spcBef>
                <a:spcPts val="0"/>
              </a:spcBef>
              <a:buNone/>
              <a:defRPr b="0" i="0" sz="600">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fr-FR"/>
              <a:t>‹#›</a:t>
            </a:fld>
            <a:endParaRPr/>
          </a:p>
        </p:txBody>
      </p:sp>
      <p:sp>
        <p:nvSpPr>
          <p:cNvPr id="213" name="Google Shape;213;p29"/>
          <p:cNvSpPr txBox="1"/>
          <p:nvPr>
            <p:ph type="title"/>
          </p:nvPr>
        </p:nvSpPr>
        <p:spPr>
          <a:xfrm>
            <a:off x="914805" y="628320"/>
            <a:ext cx="10363200" cy="743280"/>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rgbClr val="0067B9"/>
              </a:buClr>
              <a:buSzPts val="4700"/>
              <a:buFont typeface="Arial"/>
              <a:buNone/>
              <a:defRPr>
                <a:solidFill>
                  <a:srgbClr val="0067B9"/>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Full Blue">
  <p:cSld name="Cover - Full Blue">
    <p:bg>
      <p:bgPr>
        <a:solidFill>
          <a:srgbClr val="002F6C"/>
        </a:solidFill>
      </p:bgPr>
    </p:bg>
    <p:spTree>
      <p:nvGrpSpPr>
        <p:cNvPr id="214" name="Shape 214"/>
        <p:cNvGrpSpPr/>
        <p:nvPr/>
      </p:nvGrpSpPr>
      <p:grpSpPr>
        <a:xfrm>
          <a:off x="0" y="0"/>
          <a:ext cx="0" cy="0"/>
          <a:chOff x="0" y="0"/>
          <a:chExt cx="0" cy="0"/>
        </a:xfrm>
      </p:grpSpPr>
      <p:sp>
        <p:nvSpPr>
          <p:cNvPr id="215" name="Google Shape;215;p30"/>
          <p:cNvSpPr txBox="1"/>
          <p:nvPr>
            <p:ph idx="10" type="dt"/>
          </p:nvPr>
        </p:nvSpPr>
        <p:spPr>
          <a:xfrm>
            <a:off x="203200" y="6520934"/>
            <a:ext cx="2844900" cy="184800"/>
          </a:xfrm>
          <a:prstGeom prst="rect">
            <a:avLst/>
          </a:prstGeom>
          <a:noFill/>
          <a:ln>
            <a:noFill/>
          </a:ln>
        </p:spPr>
        <p:txBody>
          <a:bodyPr anchorCtr="0" anchor="ctr" bIns="45700" lIns="91425" spcFirstLastPara="1" rIns="91425" wrap="square" tIns="45700">
            <a:spAutoFit/>
          </a:bodyPr>
          <a:lstStyle>
            <a:lvl1pPr lvl="0" rtl="0" algn="l">
              <a:spcBef>
                <a:spcPts val="0"/>
              </a:spcBef>
              <a:spcAft>
                <a:spcPts val="0"/>
              </a:spcAft>
              <a:buSzPts val="1400"/>
              <a:buNone/>
              <a:defRPr b="0" i="0" sz="600">
                <a:solidFill>
                  <a:srgbClr val="FFFFFF"/>
                </a:solidFill>
                <a:latin typeface="Gill Sans"/>
                <a:ea typeface="Gill Sans"/>
                <a:cs typeface="Gill Sans"/>
                <a:sym typeface="Gill Sans"/>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6" name="Google Shape;216;p30"/>
          <p:cNvSpPr txBox="1"/>
          <p:nvPr>
            <p:ph idx="11" type="ftr"/>
          </p:nvPr>
        </p:nvSpPr>
        <p:spPr>
          <a:xfrm>
            <a:off x="4165600" y="6520934"/>
            <a:ext cx="3860700" cy="184800"/>
          </a:xfrm>
          <a:prstGeom prst="rect">
            <a:avLst/>
          </a:prstGeom>
          <a:noFill/>
          <a:ln>
            <a:noFill/>
          </a:ln>
        </p:spPr>
        <p:txBody>
          <a:bodyPr anchorCtr="0" anchor="ctr" bIns="45700" lIns="91425" spcFirstLastPara="1" rIns="91425" wrap="square" tIns="45700">
            <a:spAutoFit/>
          </a:bodyPr>
          <a:lstStyle>
            <a:lvl1pPr lvl="0" rtl="0" algn="ctr">
              <a:spcBef>
                <a:spcPts val="0"/>
              </a:spcBef>
              <a:spcAft>
                <a:spcPts val="0"/>
              </a:spcAft>
              <a:buSzPts val="1400"/>
              <a:buNone/>
              <a:defRPr b="0" i="0" sz="600">
                <a:solidFill>
                  <a:srgbClr val="FFFFFF"/>
                </a:solidFill>
                <a:latin typeface="Gill Sans"/>
                <a:ea typeface="Gill Sans"/>
                <a:cs typeface="Gill Sans"/>
                <a:sym typeface="Gill Sans"/>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7" name="Google Shape;217;p30"/>
          <p:cNvSpPr txBox="1"/>
          <p:nvPr>
            <p:ph idx="12" type="sldNum"/>
          </p:nvPr>
        </p:nvSpPr>
        <p:spPr>
          <a:xfrm>
            <a:off x="9144000" y="6520934"/>
            <a:ext cx="2844900" cy="184800"/>
          </a:xfrm>
          <a:prstGeom prst="rect">
            <a:avLst/>
          </a:prstGeom>
          <a:noFill/>
          <a:ln>
            <a:noFill/>
          </a:ln>
        </p:spPr>
        <p:txBody>
          <a:bodyPr anchorCtr="0" anchor="ctr" bIns="45700" lIns="91425" spcFirstLastPara="1" rIns="91425" wrap="square" tIns="45700">
            <a:spAutoFit/>
          </a:bodyPr>
          <a:lstStyle>
            <a:lvl1pPr indent="0" lvl="0" marL="0" rtl="0" algn="r">
              <a:spcBef>
                <a:spcPts val="0"/>
              </a:spcBef>
              <a:buNone/>
              <a:defRPr b="0" i="0" sz="600" u="none" cap="none" strike="noStrike">
                <a:solidFill>
                  <a:srgbClr val="FFFFFF"/>
                </a:solidFill>
                <a:latin typeface="Gill Sans"/>
                <a:ea typeface="Gill Sans"/>
                <a:cs typeface="Gill Sans"/>
                <a:sym typeface="Gill Sans"/>
              </a:defRPr>
            </a:lvl1pPr>
            <a:lvl2pPr indent="0" lvl="1" marL="0" rtl="0" algn="r">
              <a:spcBef>
                <a:spcPts val="0"/>
              </a:spcBef>
              <a:buNone/>
              <a:defRPr b="0" i="0" sz="600" u="none" cap="none" strike="noStrike">
                <a:solidFill>
                  <a:srgbClr val="FFFFFF"/>
                </a:solidFill>
                <a:latin typeface="Gill Sans"/>
                <a:ea typeface="Gill Sans"/>
                <a:cs typeface="Gill Sans"/>
                <a:sym typeface="Gill Sans"/>
              </a:defRPr>
            </a:lvl2pPr>
            <a:lvl3pPr indent="0" lvl="2" marL="0" rtl="0" algn="r">
              <a:spcBef>
                <a:spcPts val="0"/>
              </a:spcBef>
              <a:buNone/>
              <a:defRPr b="0" i="0" sz="600" u="none" cap="none" strike="noStrike">
                <a:solidFill>
                  <a:srgbClr val="FFFFFF"/>
                </a:solidFill>
                <a:latin typeface="Gill Sans"/>
                <a:ea typeface="Gill Sans"/>
                <a:cs typeface="Gill Sans"/>
                <a:sym typeface="Gill Sans"/>
              </a:defRPr>
            </a:lvl3pPr>
            <a:lvl4pPr indent="0" lvl="3" marL="0" rtl="0" algn="r">
              <a:spcBef>
                <a:spcPts val="0"/>
              </a:spcBef>
              <a:buNone/>
              <a:defRPr b="0" i="0" sz="600" u="none" cap="none" strike="noStrike">
                <a:solidFill>
                  <a:srgbClr val="FFFFFF"/>
                </a:solidFill>
                <a:latin typeface="Gill Sans"/>
                <a:ea typeface="Gill Sans"/>
                <a:cs typeface="Gill Sans"/>
                <a:sym typeface="Gill Sans"/>
              </a:defRPr>
            </a:lvl4pPr>
            <a:lvl5pPr indent="0" lvl="4" marL="0" rtl="0" algn="r">
              <a:spcBef>
                <a:spcPts val="0"/>
              </a:spcBef>
              <a:buNone/>
              <a:defRPr b="0" i="0" sz="600" u="none" cap="none" strike="noStrike">
                <a:solidFill>
                  <a:srgbClr val="FFFFFF"/>
                </a:solidFill>
                <a:latin typeface="Gill Sans"/>
                <a:ea typeface="Gill Sans"/>
                <a:cs typeface="Gill Sans"/>
                <a:sym typeface="Gill Sans"/>
              </a:defRPr>
            </a:lvl5pPr>
            <a:lvl6pPr indent="0" lvl="5" marL="0" rtl="0" algn="r">
              <a:spcBef>
                <a:spcPts val="0"/>
              </a:spcBef>
              <a:buNone/>
              <a:defRPr b="0" i="0" sz="600" u="none" cap="none" strike="noStrike">
                <a:solidFill>
                  <a:srgbClr val="FFFFFF"/>
                </a:solidFill>
                <a:latin typeface="Gill Sans"/>
                <a:ea typeface="Gill Sans"/>
                <a:cs typeface="Gill Sans"/>
                <a:sym typeface="Gill Sans"/>
              </a:defRPr>
            </a:lvl6pPr>
            <a:lvl7pPr indent="0" lvl="6" marL="0" rtl="0" algn="r">
              <a:spcBef>
                <a:spcPts val="0"/>
              </a:spcBef>
              <a:buNone/>
              <a:defRPr b="0" i="0" sz="600" u="none" cap="none" strike="noStrike">
                <a:solidFill>
                  <a:srgbClr val="FFFFFF"/>
                </a:solidFill>
                <a:latin typeface="Gill Sans"/>
                <a:ea typeface="Gill Sans"/>
                <a:cs typeface="Gill Sans"/>
                <a:sym typeface="Gill Sans"/>
              </a:defRPr>
            </a:lvl7pPr>
            <a:lvl8pPr indent="0" lvl="7" marL="0" rtl="0" algn="r">
              <a:spcBef>
                <a:spcPts val="0"/>
              </a:spcBef>
              <a:buNone/>
              <a:defRPr b="0" i="0" sz="600" u="none" cap="none" strike="noStrike">
                <a:solidFill>
                  <a:srgbClr val="FFFFFF"/>
                </a:solidFill>
                <a:latin typeface="Gill Sans"/>
                <a:ea typeface="Gill Sans"/>
                <a:cs typeface="Gill Sans"/>
                <a:sym typeface="Gill Sans"/>
              </a:defRPr>
            </a:lvl8pPr>
            <a:lvl9pPr indent="0" lvl="8" marL="0" rtl="0" algn="r">
              <a:spcBef>
                <a:spcPts val="0"/>
              </a:spcBef>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fr-FR"/>
              <a:t>‹#›</a:t>
            </a:fld>
            <a:endParaRPr/>
          </a:p>
        </p:txBody>
      </p:sp>
      <p:sp>
        <p:nvSpPr>
          <p:cNvPr id="218" name="Google Shape;218;p30"/>
          <p:cNvSpPr txBox="1"/>
          <p:nvPr>
            <p:ph type="ctrTitle"/>
          </p:nvPr>
        </p:nvSpPr>
        <p:spPr>
          <a:xfrm>
            <a:off x="914400" y="2133600"/>
            <a:ext cx="7315200" cy="16002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rgbClr val="FFFFFF"/>
              </a:buClr>
              <a:buSzPts val="3200"/>
              <a:buFont typeface="Arial"/>
              <a:buNone/>
              <a:defRPr sz="3200">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19" name="Google Shape;219;p30"/>
          <p:cNvSpPr txBox="1"/>
          <p:nvPr>
            <p:ph idx="1" type="subTitle"/>
          </p:nvPr>
        </p:nvSpPr>
        <p:spPr>
          <a:xfrm>
            <a:off x="914400" y="4114800"/>
            <a:ext cx="4572000" cy="16002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rgbClr val="FFFFFF"/>
              </a:buClr>
              <a:buSzPts val="1800"/>
              <a:buNone/>
              <a:defRPr sz="1800">
                <a:solidFill>
                  <a:srgbClr val="FFFFFF"/>
                </a:solidFill>
              </a:defRPr>
            </a:lvl1pPr>
            <a:lvl2pPr lvl="1" rtl="0" algn="ctr">
              <a:spcBef>
                <a:spcPts val="1200"/>
              </a:spcBef>
              <a:spcAft>
                <a:spcPts val="0"/>
              </a:spcAft>
              <a:buClr>
                <a:srgbClr val="888888"/>
              </a:buClr>
              <a:buSzPts val="2000"/>
              <a:buNone/>
              <a:defRPr>
                <a:solidFill>
                  <a:srgbClr val="888888"/>
                </a:solidFill>
              </a:defRPr>
            </a:lvl2pPr>
            <a:lvl3pPr lvl="2" rtl="0" algn="ctr">
              <a:spcBef>
                <a:spcPts val="1200"/>
              </a:spcBef>
              <a:spcAft>
                <a:spcPts val="0"/>
              </a:spcAft>
              <a:buClr>
                <a:srgbClr val="888888"/>
              </a:buClr>
              <a:buSzPts val="1800"/>
              <a:buNone/>
              <a:defRPr>
                <a:solidFill>
                  <a:srgbClr val="888888"/>
                </a:solidFill>
              </a:defRPr>
            </a:lvl3pPr>
            <a:lvl4pPr lvl="3" rtl="0" algn="ctr">
              <a:spcBef>
                <a:spcPts val="400"/>
              </a:spcBef>
              <a:spcAft>
                <a:spcPts val="0"/>
              </a:spcAft>
              <a:buClr>
                <a:srgbClr val="888888"/>
              </a:buClr>
              <a:buSzPts val="1600"/>
              <a:buNone/>
              <a:defRPr>
                <a:solidFill>
                  <a:srgbClr val="888888"/>
                </a:solidFill>
              </a:defRPr>
            </a:lvl4pPr>
            <a:lvl5pPr lvl="4" rtl="0" algn="ctr">
              <a:spcBef>
                <a:spcPts val="400"/>
              </a:spcBef>
              <a:spcAft>
                <a:spcPts val="0"/>
              </a:spcAft>
              <a:buClr>
                <a:srgbClr val="888888"/>
              </a:buClr>
              <a:buSzPts val="1400"/>
              <a:buNone/>
              <a:defRPr>
                <a:solidFill>
                  <a:srgbClr val="888888"/>
                </a:solidFill>
              </a:defRPr>
            </a:lvl5pPr>
            <a:lvl6pPr lvl="5" rtl="0" algn="ctr">
              <a:spcBef>
                <a:spcPts val="400"/>
              </a:spcBef>
              <a:spcAft>
                <a:spcPts val="0"/>
              </a:spcAft>
              <a:buClr>
                <a:srgbClr val="888888"/>
              </a:buClr>
              <a:buSzPts val="2000"/>
              <a:buNone/>
              <a:defRPr>
                <a:solidFill>
                  <a:srgbClr val="888888"/>
                </a:solidFill>
              </a:defRPr>
            </a:lvl6pPr>
            <a:lvl7pPr lvl="6" rtl="0" algn="ctr">
              <a:spcBef>
                <a:spcPts val="400"/>
              </a:spcBef>
              <a:spcAft>
                <a:spcPts val="0"/>
              </a:spcAft>
              <a:buClr>
                <a:srgbClr val="888888"/>
              </a:buClr>
              <a:buSzPts val="2000"/>
              <a:buNone/>
              <a:defRPr>
                <a:solidFill>
                  <a:srgbClr val="888888"/>
                </a:solidFill>
              </a:defRPr>
            </a:lvl7pPr>
            <a:lvl8pPr lvl="7" rtl="0" algn="ctr">
              <a:spcBef>
                <a:spcPts val="400"/>
              </a:spcBef>
              <a:spcAft>
                <a:spcPts val="0"/>
              </a:spcAft>
              <a:buClr>
                <a:srgbClr val="888888"/>
              </a:buClr>
              <a:buSzPts val="2000"/>
              <a:buNone/>
              <a:defRPr>
                <a:solidFill>
                  <a:srgbClr val="888888"/>
                </a:solidFill>
              </a:defRPr>
            </a:lvl8pPr>
            <a:lvl9pPr lvl="8" rtl="0" algn="ctr">
              <a:spcBef>
                <a:spcPts val="400"/>
              </a:spcBef>
              <a:spcAft>
                <a:spcPts val="400"/>
              </a:spcAft>
              <a:buClr>
                <a:srgbClr val="888888"/>
              </a:buClr>
              <a:buSzPts val="2000"/>
              <a:buNone/>
              <a:defRPr>
                <a:solidFill>
                  <a:srgbClr val="888888"/>
                </a:solidFill>
              </a:defRPr>
            </a:lvl9pPr>
          </a:lstStyle>
          <a:p/>
        </p:txBody>
      </p:sp>
      <p:cxnSp>
        <p:nvCxnSpPr>
          <p:cNvPr id="220" name="Google Shape;220;p30"/>
          <p:cNvCxnSpPr/>
          <p:nvPr/>
        </p:nvCxnSpPr>
        <p:spPr>
          <a:xfrm>
            <a:off x="1016000" y="3886200"/>
            <a:ext cx="426600" cy="0"/>
          </a:xfrm>
          <a:prstGeom prst="straightConnector1">
            <a:avLst/>
          </a:prstGeom>
          <a:noFill/>
          <a:ln cap="flat" cmpd="sng" w="19050">
            <a:solidFill>
              <a:schemeClr val="lt1"/>
            </a:solidFill>
            <a:prstDash val="solid"/>
            <a:round/>
            <a:headEnd len="sm" w="sm" type="none"/>
            <a:tailEnd len="sm" w="sm" type="none"/>
          </a:ln>
        </p:spPr>
      </p:cxnSp>
      <p:sp>
        <p:nvSpPr>
          <p:cNvPr id="221" name="Google Shape;221;p30"/>
          <p:cNvSpPr/>
          <p:nvPr/>
        </p:nvSpPr>
        <p:spPr>
          <a:xfrm>
            <a:off x="0" y="0"/>
            <a:ext cx="12192000" cy="1676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pic>
        <p:nvPicPr>
          <p:cNvPr id="222" name="Google Shape;222;p30"/>
          <p:cNvPicPr preferRelativeResize="0"/>
          <p:nvPr/>
        </p:nvPicPr>
        <p:blipFill rotWithShape="1">
          <a:blip r:embed="rId2">
            <a:alphaModFix/>
          </a:blip>
          <a:srcRect b="0" l="0" r="0" t="0"/>
          <a:stretch/>
        </p:blipFill>
        <p:spPr>
          <a:xfrm>
            <a:off x="597547" y="533400"/>
            <a:ext cx="3060053" cy="892770"/>
          </a:xfrm>
          <a:prstGeom prst="rect">
            <a:avLst/>
          </a:prstGeom>
          <a:noFill/>
          <a:ln>
            <a:noFill/>
          </a:ln>
        </p:spPr>
      </p:pic>
      <p:pic>
        <p:nvPicPr>
          <p:cNvPr id="223" name="Google Shape;223;p30"/>
          <p:cNvPicPr preferRelativeResize="0"/>
          <p:nvPr/>
        </p:nvPicPr>
        <p:blipFill rotWithShape="1">
          <a:blip r:embed="rId3">
            <a:alphaModFix/>
          </a:blip>
          <a:srcRect b="9927" l="9695" r="15025" t="15877"/>
          <a:stretch/>
        </p:blipFill>
        <p:spPr>
          <a:xfrm>
            <a:off x="9347200" y="498324"/>
            <a:ext cx="1828800" cy="927847"/>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2 Content 1">
  <p:cSld name="Red/Gray 2 Content_1">
    <p:bg>
      <p:bgPr>
        <a:solidFill>
          <a:schemeClr val="lt1"/>
        </a:solidFill>
      </p:bgPr>
    </p:bg>
    <p:spTree>
      <p:nvGrpSpPr>
        <p:cNvPr id="224" name="Shape 224"/>
        <p:cNvGrpSpPr/>
        <p:nvPr/>
      </p:nvGrpSpPr>
      <p:grpSpPr>
        <a:xfrm>
          <a:off x="0" y="0"/>
          <a:ext cx="0" cy="0"/>
          <a:chOff x="0" y="0"/>
          <a:chExt cx="0" cy="0"/>
        </a:xfrm>
      </p:grpSpPr>
      <p:sp>
        <p:nvSpPr>
          <p:cNvPr id="225" name="Google Shape;225;p31"/>
          <p:cNvSpPr txBox="1"/>
          <p:nvPr>
            <p:ph idx="1" type="body"/>
          </p:nvPr>
        </p:nvSpPr>
        <p:spPr>
          <a:xfrm>
            <a:off x="914805" y="1715549"/>
            <a:ext cx="10363200" cy="4233300"/>
          </a:xfrm>
          <a:prstGeom prst="rect">
            <a:avLst/>
          </a:prstGeom>
          <a:noFill/>
          <a:ln>
            <a:noFill/>
          </a:ln>
        </p:spPr>
        <p:txBody>
          <a:bodyPr anchorCtr="0" anchor="t" bIns="91175" lIns="91175" spcFirstLastPara="1" rIns="91175" wrap="square" tIns="91175">
            <a:noAutofit/>
          </a:bodyPr>
          <a:lstStyle>
            <a:lvl1pPr indent="-330200" lvl="0" marL="457200" marR="0" rtl="0" algn="l">
              <a:spcBef>
                <a:spcPts val="0"/>
              </a:spcBef>
              <a:spcAft>
                <a:spcPts val="0"/>
              </a:spcAft>
              <a:buClr>
                <a:srgbClr val="6C6463"/>
              </a:buClr>
              <a:buSzPts val="1600"/>
              <a:buChar char="•"/>
              <a:defRPr i="0" sz="2133" u="none" cap="none" strike="noStrike">
                <a:solidFill>
                  <a:srgbClr val="6C6463"/>
                </a:solidFill>
              </a:defRPr>
            </a:lvl1pPr>
            <a:lvl2pPr indent="-330200" lvl="1" marL="914400" marR="0" rtl="0" algn="l">
              <a:spcBef>
                <a:spcPts val="1067"/>
              </a:spcBef>
              <a:spcAft>
                <a:spcPts val="0"/>
              </a:spcAft>
              <a:buClr>
                <a:srgbClr val="6C6463"/>
              </a:buClr>
              <a:buSzPts val="1600"/>
              <a:buChar char="–"/>
              <a:defRPr i="0" sz="2133" u="none" cap="none" strike="noStrike">
                <a:solidFill>
                  <a:srgbClr val="6C6463"/>
                </a:solidFill>
              </a:defRPr>
            </a:lvl2pPr>
            <a:lvl3pPr indent="-330200" lvl="2" marL="1371600" marR="0" rtl="0" algn="l">
              <a:spcBef>
                <a:spcPts val="1067"/>
              </a:spcBef>
              <a:spcAft>
                <a:spcPts val="0"/>
              </a:spcAft>
              <a:buClr>
                <a:srgbClr val="6C6463"/>
              </a:buClr>
              <a:buSzPts val="1600"/>
              <a:buChar char="•"/>
              <a:defRPr i="0" sz="2133" u="none" cap="none" strike="noStrike">
                <a:solidFill>
                  <a:srgbClr val="6C6463"/>
                </a:solidFill>
              </a:defRPr>
            </a:lvl3pPr>
            <a:lvl4pPr indent="-317500" lvl="3" marL="1828800" marR="0" rtl="0" algn="l">
              <a:spcBef>
                <a:spcPts val="400"/>
              </a:spcBef>
              <a:spcAft>
                <a:spcPts val="0"/>
              </a:spcAft>
              <a:buClr>
                <a:srgbClr val="6C6463"/>
              </a:buClr>
              <a:buSzPts val="1400"/>
              <a:buChar char="–"/>
              <a:defRPr i="0" sz="1867" u="none" cap="none" strike="noStrike">
                <a:solidFill>
                  <a:srgbClr val="6C6463"/>
                </a:solidFill>
              </a:defRPr>
            </a:lvl4pPr>
            <a:lvl5pPr indent="-330200" lvl="4" marL="2286000" marR="0" rtl="0" algn="l">
              <a:spcBef>
                <a:spcPts val="400"/>
              </a:spcBef>
              <a:spcAft>
                <a:spcPts val="0"/>
              </a:spcAft>
              <a:buClr>
                <a:srgbClr val="6C6463"/>
              </a:buClr>
              <a:buSzPts val="1600"/>
              <a:buChar char="»"/>
              <a:defRPr i="0" sz="2133" u="none" cap="none" strike="noStrike">
                <a:solidFill>
                  <a:srgbClr val="6C6463"/>
                </a:solidFill>
              </a:defRPr>
            </a:lvl5pPr>
            <a:lvl6pPr indent="-342900" lvl="5" marL="2743200" marR="0" rtl="0" algn="l">
              <a:spcBef>
                <a:spcPts val="533"/>
              </a:spcBef>
              <a:spcAft>
                <a:spcPts val="0"/>
              </a:spcAft>
              <a:buClr>
                <a:schemeClr val="dk1"/>
              </a:buClr>
              <a:buSzPts val="1800"/>
              <a:buChar char="•"/>
              <a:defRPr i="0" sz="2400" u="none" cap="none" strike="noStrike">
                <a:solidFill>
                  <a:schemeClr val="dk1"/>
                </a:solidFill>
              </a:defRPr>
            </a:lvl6pPr>
            <a:lvl7pPr indent="-342900" lvl="6" marL="3200400" marR="0" rtl="0" algn="l">
              <a:spcBef>
                <a:spcPts val="533"/>
              </a:spcBef>
              <a:spcAft>
                <a:spcPts val="0"/>
              </a:spcAft>
              <a:buClr>
                <a:schemeClr val="dk1"/>
              </a:buClr>
              <a:buSzPts val="1800"/>
              <a:buChar char="•"/>
              <a:defRPr i="0" sz="2400" u="none" cap="none" strike="noStrike">
                <a:solidFill>
                  <a:schemeClr val="dk1"/>
                </a:solidFill>
              </a:defRPr>
            </a:lvl7pPr>
            <a:lvl8pPr indent="-342900" lvl="7" marL="3657600" marR="0" rtl="0" algn="l">
              <a:spcBef>
                <a:spcPts val="533"/>
              </a:spcBef>
              <a:spcAft>
                <a:spcPts val="0"/>
              </a:spcAft>
              <a:buClr>
                <a:schemeClr val="dk1"/>
              </a:buClr>
              <a:buSzPts val="1800"/>
              <a:buChar char="•"/>
              <a:defRPr i="0" sz="2400" u="none" cap="none" strike="noStrike">
                <a:solidFill>
                  <a:schemeClr val="dk1"/>
                </a:solidFill>
              </a:defRPr>
            </a:lvl8pPr>
            <a:lvl9pPr indent="-342900" lvl="8" marL="4114800" marR="0" rtl="0" algn="l">
              <a:spcBef>
                <a:spcPts val="533"/>
              </a:spcBef>
              <a:spcAft>
                <a:spcPts val="0"/>
              </a:spcAft>
              <a:buClr>
                <a:schemeClr val="dk1"/>
              </a:buClr>
              <a:buSzPts val="1800"/>
              <a:buChar char="•"/>
              <a:defRPr i="0" sz="2400" u="none" cap="none" strike="noStrike">
                <a:solidFill>
                  <a:schemeClr val="dk1"/>
                </a:solidFill>
              </a:defRPr>
            </a:lvl9pPr>
          </a:lstStyle>
          <a:p/>
        </p:txBody>
      </p:sp>
      <p:sp>
        <p:nvSpPr>
          <p:cNvPr id="226" name="Google Shape;226;p31"/>
          <p:cNvSpPr txBox="1"/>
          <p:nvPr>
            <p:ph idx="12" type="sldNum"/>
          </p:nvPr>
        </p:nvSpPr>
        <p:spPr>
          <a:xfrm>
            <a:off x="9144000" y="6408096"/>
            <a:ext cx="2844900" cy="246300"/>
          </a:xfrm>
          <a:prstGeom prst="rect">
            <a:avLst/>
          </a:prstGeom>
          <a:noFill/>
          <a:ln>
            <a:noFill/>
          </a:ln>
        </p:spPr>
        <p:txBody>
          <a:bodyPr anchorCtr="0" anchor="ctr" bIns="45575" lIns="91175" spcFirstLastPara="1" rIns="91175" wrap="square" tIns="45575">
            <a:noAutofit/>
          </a:bodyPr>
          <a:lstStyle>
            <a:lvl1pPr indent="0" lvl="0" marL="0" marR="0" rtl="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1pPr>
            <a:lvl2pPr indent="0" lvl="1" marL="0" marR="0" rtl="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2pPr>
            <a:lvl3pPr indent="0" lvl="2" marL="0" marR="0" rtl="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3pPr>
            <a:lvl4pPr indent="0" lvl="3" marL="0" marR="0" rtl="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4pPr>
            <a:lvl5pPr indent="0" lvl="4" marL="0" marR="0" rtl="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5pPr>
            <a:lvl6pPr indent="0" lvl="5" marL="0" marR="0" rtl="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6pPr>
            <a:lvl7pPr indent="0" lvl="6" marL="0" marR="0" rtl="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7pPr>
            <a:lvl8pPr indent="0" lvl="7" marL="0" marR="0" rtl="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8pPr>
            <a:lvl9pPr indent="0" lvl="8" marL="0" marR="0" rtl="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FR"/>
              <a:t>‹#›</a:t>
            </a:fld>
            <a:endParaRPr/>
          </a:p>
        </p:txBody>
      </p:sp>
      <p:sp>
        <p:nvSpPr>
          <p:cNvPr id="227" name="Google Shape;227;p31"/>
          <p:cNvSpPr txBox="1"/>
          <p:nvPr>
            <p:ph type="title"/>
          </p:nvPr>
        </p:nvSpPr>
        <p:spPr>
          <a:xfrm>
            <a:off x="914805" y="898413"/>
            <a:ext cx="10363200" cy="615600"/>
          </a:xfrm>
          <a:prstGeom prst="rect">
            <a:avLst/>
          </a:prstGeom>
          <a:noFill/>
          <a:ln>
            <a:noFill/>
          </a:ln>
        </p:spPr>
        <p:txBody>
          <a:bodyPr anchorCtr="0" anchor="b" bIns="91175" lIns="91175" spcFirstLastPara="1" rIns="91175" wrap="square" tIns="91175">
            <a:noAutofit/>
          </a:bodyPr>
          <a:lstStyle>
            <a:lvl1pPr lvl="0" marR="0" rtl="0" algn="l">
              <a:spcBef>
                <a:spcPts val="0"/>
              </a:spcBef>
              <a:spcAft>
                <a:spcPts val="0"/>
              </a:spcAft>
              <a:buClr>
                <a:srgbClr val="BA0C2F"/>
              </a:buClr>
              <a:buSzPts val="1400"/>
              <a:buFont typeface="Arial"/>
              <a:buNone/>
              <a:defRPr i="0" sz="3200" u="none" cap="none" strike="noStrike"/>
            </a:lvl1pPr>
            <a:lvl2pPr lvl="1" rtl="0">
              <a:spcBef>
                <a:spcPts val="0"/>
              </a:spcBef>
              <a:spcAft>
                <a:spcPts val="0"/>
              </a:spcAft>
              <a:buSzPts val="1400"/>
              <a:buNone/>
              <a:defRPr sz="2400"/>
            </a:lvl2pPr>
            <a:lvl3pPr lvl="2" rtl="0">
              <a:spcBef>
                <a:spcPts val="0"/>
              </a:spcBef>
              <a:spcAft>
                <a:spcPts val="0"/>
              </a:spcAft>
              <a:buSzPts val="1400"/>
              <a:buNone/>
              <a:defRPr sz="2400"/>
            </a:lvl3pPr>
            <a:lvl4pPr lvl="3" rtl="0">
              <a:spcBef>
                <a:spcPts val="0"/>
              </a:spcBef>
              <a:spcAft>
                <a:spcPts val="0"/>
              </a:spcAft>
              <a:buSzPts val="1400"/>
              <a:buNone/>
              <a:defRPr sz="2400"/>
            </a:lvl4pPr>
            <a:lvl5pPr lvl="4" rtl="0">
              <a:spcBef>
                <a:spcPts val="0"/>
              </a:spcBef>
              <a:spcAft>
                <a:spcPts val="0"/>
              </a:spcAft>
              <a:buSzPts val="1400"/>
              <a:buNone/>
              <a:defRPr sz="2400"/>
            </a:lvl5pPr>
            <a:lvl6pPr lvl="5" rtl="0">
              <a:spcBef>
                <a:spcPts val="0"/>
              </a:spcBef>
              <a:spcAft>
                <a:spcPts val="0"/>
              </a:spcAft>
              <a:buSzPts val="1400"/>
              <a:buNone/>
              <a:defRPr sz="2400"/>
            </a:lvl6pPr>
            <a:lvl7pPr lvl="6" rtl="0">
              <a:spcBef>
                <a:spcPts val="0"/>
              </a:spcBef>
              <a:spcAft>
                <a:spcPts val="0"/>
              </a:spcAft>
              <a:buSzPts val="1400"/>
              <a:buNone/>
              <a:defRPr sz="2400"/>
            </a:lvl7pPr>
            <a:lvl8pPr lvl="7" rtl="0">
              <a:spcBef>
                <a:spcPts val="0"/>
              </a:spcBef>
              <a:spcAft>
                <a:spcPts val="0"/>
              </a:spcAft>
              <a:buSzPts val="1400"/>
              <a:buNone/>
              <a:defRPr sz="2400"/>
            </a:lvl8pPr>
            <a:lvl9pPr lvl="8" rtl="0">
              <a:spcBef>
                <a:spcPts val="0"/>
              </a:spcBef>
              <a:spcAft>
                <a:spcPts val="0"/>
              </a:spcAft>
              <a:buSzPts val="1400"/>
              <a:buNone/>
              <a:defRPr sz="24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1 Content">
  <p:cSld name="Blue/Gray 1 Content">
    <p:bg>
      <p:bgPr>
        <a:solidFill>
          <a:srgbClr val="E7E7E5"/>
        </a:solidFill>
      </p:bgPr>
    </p:bg>
    <p:spTree>
      <p:nvGrpSpPr>
        <p:cNvPr id="34" name="Shape 34"/>
        <p:cNvGrpSpPr/>
        <p:nvPr/>
      </p:nvGrpSpPr>
      <p:grpSpPr>
        <a:xfrm>
          <a:off x="0" y="0"/>
          <a:ext cx="0" cy="0"/>
          <a:chOff x="0" y="0"/>
          <a:chExt cx="0" cy="0"/>
        </a:xfrm>
      </p:grpSpPr>
      <p:sp>
        <p:nvSpPr>
          <p:cNvPr id="35" name="Google Shape;35;p4"/>
          <p:cNvSpPr txBox="1"/>
          <p:nvPr>
            <p:ph idx="1" type="body"/>
          </p:nvPr>
        </p:nvSpPr>
        <p:spPr>
          <a:xfrm>
            <a:off x="914400" y="1600200"/>
            <a:ext cx="10363200" cy="4572000"/>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Clr>
                <a:srgbClr val="635C5B"/>
              </a:buClr>
              <a:buSzPts val="1800"/>
              <a:buChar char="•"/>
              <a:defRPr/>
            </a:lvl1pPr>
            <a:lvl2pPr indent="-342900" lvl="1" marL="914400" algn="l">
              <a:spcBef>
                <a:spcPts val="1200"/>
              </a:spcBef>
              <a:spcAft>
                <a:spcPts val="0"/>
              </a:spcAft>
              <a:buClr>
                <a:srgbClr val="635C5B"/>
              </a:buClr>
              <a:buSzPts val="1800"/>
              <a:buChar char="–"/>
              <a:defRPr/>
            </a:lvl2pPr>
            <a:lvl3pPr indent="-342900" lvl="2" marL="1371600" algn="l">
              <a:spcBef>
                <a:spcPts val="1200"/>
              </a:spcBef>
              <a:spcAft>
                <a:spcPts val="0"/>
              </a:spcAft>
              <a:buClr>
                <a:srgbClr val="6C6463"/>
              </a:buClr>
              <a:buSzPts val="1800"/>
              <a:buChar char="•"/>
              <a:defRPr/>
            </a:lvl3pPr>
            <a:lvl4pPr indent="-342900" lvl="3" marL="1828800" algn="l">
              <a:spcBef>
                <a:spcPts val="360"/>
              </a:spcBef>
              <a:spcAft>
                <a:spcPts val="0"/>
              </a:spcAft>
              <a:buClr>
                <a:srgbClr val="6C6463"/>
              </a:buClr>
              <a:buSzPts val="1800"/>
              <a:buChar char="–"/>
              <a:defRPr/>
            </a:lvl4pPr>
            <a:lvl5pPr indent="-342900" lvl="4" marL="2286000" algn="l">
              <a:spcBef>
                <a:spcPts val="360"/>
              </a:spcBef>
              <a:spcAft>
                <a:spcPts val="0"/>
              </a:spcAft>
              <a:buClr>
                <a:srgbClr val="6C6463"/>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6" name="Google Shape;36;p4"/>
          <p:cNvSpPr txBox="1"/>
          <p:nvPr>
            <p:ph idx="10" type="dt"/>
          </p:nvPr>
        </p:nvSpPr>
        <p:spPr>
          <a:xfrm>
            <a:off x="203200" y="6520934"/>
            <a:ext cx="2844800" cy="18466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b="0" i="0" sz="60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
          <p:cNvSpPr txBox="1"/>
          <p:nvPr>
            <p:ph idx="11" type="ftr"/>
          </p:nvPr>
        </p:nvSpPr>
        <p:spPr>
          <a:xfrm>
            <a:off x="4165600" y="6520934"/>
            <a:ext cx="3860800" cy="184666"/>
          </a:xfrm>
          <a:prstGeom prst="rect">
            <a:avLst/>
          </a:prstGeom>
          <a:noFill/>
          <a:ln>
            <a:noFill/>
          </a:ln>
        </p:spPr>
        <p:txBody>
          <a:bodyPr anchorCtr="0" anchor="ctr" bIns="45700" lIns="91425" spcFirstLastPara="1" rIns="91425" wrap="square" tIns="45700">
            <a:spAutoFit/>
          </a:bodyPr>
          <a:lstStyle>
            <a:lvl1pPr lvl="0" algn="ctr">
              <a:spcBef>
                <a:spcPts val="0"/>
              </a:spcBef>
              <a:spcAft>
                <a:spcPts val="0"/>
              </a:spcAft>
              <a:buSzPts val="1400"/>
              <a:buNone/>
              <a:defRPr b="0" i="0" sz="60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
          <p:cNvSpPr txBox="1"/>
          <p:nvPr>
            <p:ph idx="12" type="sldNum"/>
          </p:nvPr>
        </p:nvSpPr>
        <p:spPr>
          <a:xfrm>
            <a:off x="9144000" y="6520934"/>
            <a:ext cx="2844800" cy="184666"/>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b="0" i="0" sz="600">
                <a:solidFill>
                  <a:srgbClr val="6C6463"/>
                </a:solidFill>
                <a:latin typeface="Gill Sans"/>
                <a:ea typeface="Gill Sans"/>
                <a:cs typeface="Gill Sans"/>
                <a:sym typeface="Gill Sans"/>
              </a:defRPr>
            </a:lvl1pPr>
            <a:lvl2pPr indent="0" lvl="1" marL="0" algn="r">
              <a:spcBef>
                <a:spcPts val="0"/>
              </a:spcBef>
              <a:buNone/>
              <a:defRPr b="0" i="0" sz="600">
                <a:solidFill>
                  <a:srgbClr val="6C6463"/>
                </a:solidFill>
                <a:latin typeface="Gill Sans"/>
                <a:ea typeface="Gill Sans"/>
                <a:cs typeface="Gill Sans"/>
                <a:sym typeface="Gill Sans"/>
              </a:defRPr>
            </a:lvl2pPr>
            <a:lvl3pPr indent="0" lvl="2" marL="0" algn="r">
              <a:spcBef>
                <a:spcPts val="0"/>
              </a:spcBef>
              <a:buNone/>
              <a:defRPr b="0" i="0" sz="600">
                <a:solidFill>
                  <a:srgbClr val="6C6463"/>
                </a:solidFill>
                <a:latin typeface="Gill Sans"/>
                <a:ea typeface="Gill Sans"/>
                <a:cs typeface="Gill Sans"/>
                <a:sym typeface="Gill Sans"/>
              </a:defRPr>
            </a:lvl3pPr>
            <a:lvl4pPr indent="0" lvl="3" marL="0" algn="r">
              <a:spcBef>
                <a:spcPts val="0"/>
              </a:spcBef>
              <a:buNone/>
              <a:defRPr b="0" i="0" sz="600">
                <a:solidFill>
                  <a:srgbClr val="6C6463"/>
                </a:solidFill>
                <a:latin typeface="Gill Sans"/>
                <a:ea typeface="Gill Sans"/>
                <a:cs typeface="Gill Sans"/>
                <a:sym typeface="Gill Sans"/>
              </a:defRPr>
            </a:lvl4pPr>
            <a:lvl5pPr indent="0" lvl="4" marL="0" algn="r">
              <a:spcBef>
                <a:spcPts val="0"/>
              </a:spcBef>
              <a:buNone/>
              <a:defRPr b="0" i="0" sz="600">
                <a:solidFill>
                  <a:srgbClr val="6C6463"/>
                </a:solidFill>
                <a:latin typeface="Gill Sans"/>
                <a:ea typeface="Gill Sans"/>
                <a:cs typeface="Gill Sans"/>
                <a:sym typeface="Gill Sans"/>
              </a:defRPr>
            </a:lvl5pPr>
            <a:lvl6pPr indent="0" lvl="5" marL="0" algn="r">
              <a:spcBef>
                <a:spcPts val="0"/>
              </a:spcBef>
              <a:buNone/>
              <a:defRPr b="0" i="0" sz="600">
                <a:solidFill>
                  <a:srgbClr val="6C6463"/>
                </a:solidFill>
                <a:latin typeface="Gill Sans"/>
                <a:ea typeface="Gill Sans"/>
                <a:cs typeface="Gill Sans"/>
                <a:sym typeface="Gill Sans"/>
              </a:defRPr>
            </a:lvl6pPr>
            <a:lvl7pPr indent="0" lvl="6" marL="0" algn="r">
              <a:spcBef>
                <a:spcPts val="0"/>
              </a:spcBef>
              <a:buNone/>
              <a:defRPr b="0" i="0" sz="600">
                <a:solidFill>
                  <a:srgbClr val="6C6463"/>
                </a:solidFill>
                <a:latin typeface="Gill Sans"/>
                <a:ea typeface="Gill Sans"/>
                <a:cs typeface="Gill Sans"/>
                <a:sym typeface="Gill Sans"/>
              </a:defRPr>
            </a:lvl7pPr>
            <a:lvl8pPr indent="0" lvl="7" marL="0" algn="r">
              <a:spcBef>
                <a:spcPts val="0"/>
              </a:spcBef>
              <a:buNone/>
              <a:defRPr b="0" i="0" sz="600">
                <a:solidFill>
                  <a:srgbClr val="6C6463"/>
                </a:solidFill>
                <a:latin typeface="Gill Sans"/>
                <a:ea typeface="Gill Sans"/>
                <a:cs typeface="Gill Sans"/>
                <a:sym typeface="Gill Sans"/>
              </a:defRPr>
            </a:lvl8pPr>
            <a:lvl9pPr indent="0" lvl="8" marL="0" algn="r">
              <a:spcBef>
                <a:spcPts val="0"/>
              </a:spcBef>
              <a:buNone/>
              <a:defRPr b="0" i="0" sz="600">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fr-FR"/>
              <a:t>‹#›</a:t>
            </a:fld>
            <a:endParaRPr/>
          </a:p>
        </p:txBody>
      </p:sp>
      <p:sp>
        <p:nvSpPr>
          <p:cNvPr id="39" name="Google Shape;39;p4"/>
          <p:cNvSpPr txBox="1"/>
          <p:nvPr>
            <p:ph type="title"/>
          </p:nvPr>
        </p:nvSpPr>
        <p:spPr>
          <a:xfrm>
            <a:off x="914805" y="848380"/>
            <a:ext cx="10363200" cy="523220"/>
          </a:xfrm>
          <a:prstGeom prst="rect">
            <a:avLst/>
          </a:prstGeom>
          <a:noFill/>
          <a:ln>
            <a:noFill/>
          </a:ln>
        </p:spPr>
        <p:txBody>
          <a:bodyPr anchorCtr="0" anchor="b" bIns="45700" lIns="91425" spcFirstLastPara="1" rIns="91425" wrap="square" tIns="45700">
            <a:spAutoFit/>
          </a:bodyPr>
          <a:lstStyle>
            <a:lvl1pPr lvl="0" algn="l">
              <a:spcBef>
                <a:spcPts val="0"/>
              </a:spcBef>
              <a:spcAft>
                <a:spcPts val="0"/>
              </a:spcAft>
              <a:buClr>
                <a:srgbClr val="0067B9"/>
              </a:buClr>
              <a:buSzPts val="2800"/>
              <a:buFont typeface="Arial"/>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Full Blue" type="titleOnly">
  <p:cSld name="TITLE_ONLY">
    <p:bg>
      <p:bgPr>
        <a:solidFill>
          <a:srgbClr val="002F6C"/>
        </a:solidFill>
      </p:bgPr>
    </p:bg>
    <p:spTree>
      <p:nvGrpSpPr>
        <p:cNvPr id="40" name="Shape 40"/>
        <p:cNvGrpSpPr/>
        <p:nvPr/>
      </p:nvGrpSpPr>
      <p:grpSpPr>
        <a:xfrm>
          <a:off x="0" y="0"/>
          <a:ext cx="0" cy="0"/>
          <a:chOff x="0" y="0"/>
          <a:chExt cx="0" cy="0"/>
        </a:xfrm>
      </p:grpSpPr>
      <p:sp>
        <p:nvSpPr>
          <p:cNvPr id="41" name="Google Shape;41;p5"/>
          <p:cNvSpPr/>
          <p:nvPr/>
        </p:nvSpPr>
        <p:spPr>
          <a:xfrm>
            <a:off x="0" y="5196068"/>
            <a:ext cx="12192000" cy="166193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id="42" name="Google Shape;42;p5"/>
          <p:cNvPicPr preferRelativeResize="0"/>
          <p:nvPr/>
        </p:nvPicPr>
        <p:blipFill rotWithShape="1">
          <a:blip r:embed="rId2">
            <a:alphaModFix/>
          </a:blip>
          <a:srcRect b="0" l="0" r="0" t="0"/>
          <a:stretch/>
        </p:blipFill>
        <p:spPr>
          <a:xfrm>
            <a:off x="597547" y="5563639"/>
            <a:ext cx="3060053" cy="892770"/>
          </a:xfrm>
          <a:prstGeom prst="rect">
            <a:avLst/>
          </a:prstGeom>
          <a:noFill/>
          <a:ln>
            <a:noFill/>
          </a:ln>
        </p:spPr>
      </p:pic>
      <p:sp>
        <p:nvSpPr>
          <p:cNvPr id="43" name="Google Shape;43;p5"/>
          <p:cNvSpPr txBox="1"/>
          <p:nvPr>
            <p:ph type="title"/>
          </p:nvPr>
        </p:nvSpPr>
        <p:spPr>
          <a:xfrm>
            <a:off x="1524000" y="827782"/>
            <a:ext cx="7315200" cy="584775"/>
          </a:xfrm>
          <a:prstGeom prst="rect">
            <a:avLst/>
          </a:prstGeom>
          <a:noFill/>
          <a:ln>
            <a:noFill/>
          </a:ln>
        </p:spPr>
        <p:txBody>
          <a:bodyPr anchorCtr="0" anchor="t" bIns="45700" lIns="91425" spcFirstLastPara="1" rIns="91425" wrap="square" tIns="45700">
            <a:spAutoFit/>
          </a:bodyPr>
          <a:lstStyle>
            <a:lvl1pPr lvl="0" algn="l">
              <a:spcBef>
                <a:spcPts val="0"/>
              </a:spcBef>
              <a:spcAft>
                <a:spcPts val="0"/>
              </a:spcAft>
              <a:buClr>
                <a:srgbClr val="FFFFFF"/>
              </a:buClr>
              <a:buSzPts val="3200"/>
              <a:buFont typeface="Arial"/>
              <a:buNone/>
              <a:defRPr sz="32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44" name="Google Shape;44;p5"/>
          <p:cNvCxnSpPr/>
          <p:nvPr/>
        </p:nvCxnSpPr>
        <p:spPr>
          <a:xfrm>
            <a:off x="995680" y="990600"/>
            <a:ext cx="426720" cy="0"/>
          </a:xfrm>
          <a:prstGeom prst="straightConnector1">
            <a:avLst/>
          </a:prstGeom>
          <a:noFill/>
          <a:ln cap="flat" cmpd="sng" w="19050">
            <a:solidFill>
              <a:srgbClr val="FFFFFF"/>
            </a:solidFill>
            <a:prstDash val="solid"/>
            <a:round/>
            <a:headEnd len="sm" w="sm" type="none"/>
            <a:tailEnd len="sm" w="sm" type="none"/>
          </a:ln>
        </p:spPr>
      </p:cxnSp>
      <p:sp>
        <p:nvSpPr>
          <p:cNvPr id="45" name="Google Shape;45;p5"/>
          <p:cNvSpPr txBox="1"/>
          <p:nvPr>
            <p:ph idx="10" type="dt"/>
          </p:nvPr>
        </p:nvSpPr>
        <p:spPr>
          <a:xfrm>
            <a:off x="203200" y="6520934"/>
            <a:ext cx="2844800" cy="18466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b="0" i="0" sz="60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5"/>
          <p:cNvSpPr txBox="1"/>
          <p:nvPr>
            <p:ph idx="11" type="ftr"/>
          </p:nvPr>
        </p:nvSpPr>
        <p:spPr>
          <a:xfrm>
            <a:off x="4165600" y="6520934"/>
            <a:ext cx="3860800" cy="184666"/>
          </a:xfrm>
          <a:prstGeom prst="rect">
            <a:avLst/>
          </a:prstGeom>
          <a:noFill/>
          <a:ln>
            <a:noFill/>
          </a:ln>
        </p:spPr>
        <p:txBody>
          <a:bodyPr anchorCtr="0" anchor="ctr" bIns="45700" lIns="91425" spcFirstLastPara="1" rIns="91425" wrap="square" tIns="45700">
            <a:spAutoFit/>
          </a:bodyPr>
          <a:lstStyle>
            <a:lvl1pPr lvl="0" algn="ctr">
              <a:spcBef>
                <a:spcPts val="0"/>
              </a:spcBef>
              <a:spcAft>
                <a:spcPts val="0"/>
              </a:spcAft>
              <a:buSzPts val="1400"/>
              <a:buNone/>
              <a:defRPr b="0" i="0" sz="60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
          <p:cNvSpPr txBox="1"/>
          <p:nvPr>
            <p:ph idx="12" type="sldNum"/>
          </p:nvPr>
        </p:nvSpPr>
        <p:spPr>
          <a:xfrm>
            <a:off x="9144000" y="6520934"/>
            <a:ext cx="2844800" cy="184666"/>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b="0" i="0" sz="600">
                <a:solidFill>
                  <a:srgbClr val="6C6463"/>
                </a:solidFill>
                <a:latin typeface="Gill Sans"/>
                <a:ea typeface="Gill Sans"/>
                <a:cs typeface="Gill Sans"/>
                <a:sym typeface="Gill Sans"/>
              </a:defRPr>
            </a:lvl1pPr>
            <a:lvl2pPr indent="0" lvl="1" marL="0" algn="r">
              <a:spcBef>
                <a:spcPts val="0"/>
              </a:spcBef>
              <a:buNone/>
              <a:defRPr b="0" i="0" sz="600">
                <a:solidFill>
                  <a:srgbClr val="6C6463"/>
                </a:solidFill>
                <a:latin typeface="Gill Sans"/>
                <a:ea typeface="Gill Sans"/>
                <a:cs typeface="Gill Sans"/>
                <a:sym typeface="Gill Sans"/>
              </a:defRPr>
            </a:lvl2pPr>
            <a:lvl3pPr indent="0" lvl="2" marL="0" algn="r">
              <a:spcBef>
                <a:spcPts val="0"/>
              </a:spcBef>
              <a:buNone/>
              <a:defRPr b="0" i="0" sz="600">
                <a:solidFill>
                  <a:srgbClr val="6C6463"/>
                </a:solidFill>
                <a:latin typeface="Gill Sans"/>
                <a:ea typeface="Gill Sans"/>
                <a:cs typeface="Gill Sans"/>
                <a:sym typeface="Gill Sans"/>
              </a:defRPr>
            </a:lvl3pPr>
            <a:lvl4pPr indent="0" lvl="3" marL="0" algn="r">
              <a:spcBef>
                <a:spcPts val="0"/>
              </a:spcBef>
              <a:buNone/>
              <a:defRPr b="0" i="0" sz="600">
                <a:solidFill>
                  <a:srgbClr val="6C6463"/>
                </a:solidFill>
                <a:latin typeface="Gill Sans"/>
                <a:ea typeface="Gill Sans"/>
                <a:cs typeface="Gill Sans"/>
                <a:sym typeface="Gill Sans"/>
              </a:defRPr>
            </a:lvl4pPr>
            <a:lvl5pPr indent="0" lvl="4" marL="0" algn="r">
              <a:spcBef>
                <a:spcPts val="0"/>
              </a:spcBef>
              <a:buNone/>
              <a:defRPr b="0" i="0" sz="600">
                <a:solidFill>
                  <a:srgbClr val="6C6463"/>
                </a:solidFill>
                <a:latin typeface="Gill Sans"/>
                <a:ea typeface="Gill Sans"/>
                <a:cs typeface="Gill Sans"/>
                <a:sym typeface="Gill Sans"/>
              </a:defRPr>
            </a:lvl5pPr>
            <a:lvl6pPr indent="0" lvl="5" marL="0" algn="r">
              <a:spcBef>
                <a:spcPts val="0"/>
              </a:spcBef>
              <a:buNone/>
              <a:defRPr b="0" i="0" sz="600">
                <a:solidFill>
                  <a:srgbClr val="6C6463"/>
                </a:solidFill>
                <a:latin typeface="Gill Sans"/>
                <a:ea typeface="Gill Sans"/>
                <a:cs typeface="Gill Sans"/>
                <a:sym typeface="Gill Sans"/>
              </a:defRPr>
            </a:lvl6pPr>
            <a:lvl7pPr indent="0" lvl="6" marL="0" algn="r">
              <a:spcBef>
                <a:spcPts val="0"/>
              </a:spcBef>
              <a:buNone/>
              <a:defRPr b="0" i="0" sz="600">
                <a:solidFill>
                  <a:srgbClr val="6C6463"/>
                </a:solidFill>
                <a:latin typeface="Gill Sans"/>
                <a:ea typeface="Gill Sans"/>
                <a:cs typeface="Gill Sans"/>
                <a:sym typeface="Gill Sans"/>
              </a:defRPr>
            </a:lvl7pPr>
            <a:lvl8pPr indent="0" lvl="7" marL="0" algn="r">
              <a:spcBef>
                <a:spcPts val="0"/>
              </a:spcBef>
              <a:buNone/>
              <a:defRPr b="0" i="0" sz="600">
                <a:solidFill>
                  <a:srgbClr val="6C6463"/>
                </a:solidFill>
                <a:latin typeface="Gill Sans"/>
                <a:ea typeface="Gill Sans"/>
                <a:cs typeface="Gill Sans"/>
                <a:sym typeface="Gill Sans"/>
              </a:defRPr>
            </a:lvl8pPr>
            <a:lvl9pPr indent="0" lvl="8" marL="0" algn="r">
              <a:spcBef>
                <a:spcPts val="0"/>
              </a:spcBef>
              <a:buNone/>
              <a:defRPr b="0" i="0" sz="600">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fr-FR"/>
              <a:t>‹#›</a:t>
            </a:fld>
            <a:endParaRPr/>
          </a:p>
        </p:txBody>
      </p:sp>
      <p:pic>
        <p:nvPicPr>
          <p:cNvPr id="48" name="Google Shape;48;p5"/>
          <p:cNvPicPr preferRelativeResize="0"/>
          <p:nvPr/>
        </p:nvPicPr>
        <p:blipFill rotWithShape="1">
          <a:blip r:embed="rId3">
            <a:alphaModFix/>
          </a:blip>
          <a:srcRect b="9925" l="9693" r="15030" t="15880"/>
          <a:stretch/>
        </p:blipFill>
        <p:spPr>
          <a:xfrm>
            <a:off x="9347200" y="5500328"/>
            <a:ext cx="1828800" cy="92784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 Full Red">
  <p:cSld name="1_Cover - Full Red">
    <p:bg>
      <p:bgPr>
        <a:solidFill>
          <a:srgbClr val="002F6C"/>
        </a:solidFill>
      </p:bgPr>
    </p:bg>
    <p:spTree>
      <p:nvGrpSpPr>
        <p:cNvPr id="49" name="Shape 49"/>
        <p:cNvGrpSpPr/>
        <p:nvPr/>
      </p:nvGrpSpPr>
      <p:grpSpPr>
        <a:xfrm>
          <a:off x="0" y="0"/>
          <a:ext cx="0" cy="0"/>
          <a:chOff x="0" y="0"/>
          <a:chExt cx="0" cy="0"/>
        </a:xfrm>
      </p:grpSpPr>
      <p:sp>
        <p:nvSpPr>
          <p:cNvPr id="50" name="Google Shape;50;p6"/>
          <p:cNvSpPr/>
          <p:nvPr/>
        </p:nvSpPr>
        <p:spPr>
          <a:xfrm>
            <a:off x="1" y="-39453"/>
            <a:ext cx="12192000" cy="1600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Gill Sans"/>
              <a:ea typeface="Gill Sans"/>
              <a:cs typeface="Gill Sans"/>
              <a:sym typeface="Gill Sans"/>
            </a:endParaRPr>
          </a:p>
        </p:txBody>
      </p:sp>
      <p:pic>
        <p:nvPicPr>
          <p:cNvPr descr="Logo&#10;&#10;Description automatically generated" id="51" name="Google Shape;51;p6"/>
          <p:cNvPicPr preferRelativeResize="0"/>
          <p:nvPr/>
        </p:nvPicPr>
        <p:blipFill rotWithShape="1">
          <a:blip r:embed="rId2">
            <a:alphaModFix/>
          </a:blip>
          <a:srcRect b="0" l="0" r="0" t="0"/>
          <a:stretch/>
        </p:blipFill>
        <p:spPr>
          <a:xfrm>
            <a:off x="8119546" y="134593"/>
            <a:ext cx="3956845" cy="1531057"/>
          </a:xfrm>
          <a:prstGeom prst="rect">
            <a:avLst/>
          </a:prstGeom>
          <a:noFill/>
          <a:ln>
            <a:noFill/>
          </a:ln>
        </p:spPr>
      </p:pic>
      <p:pic>
        <p:nvPicPr>
          <p:cNvPr descr="A picture containing logo&#10;&#10;Description automatically generated" id="52" name="Google Shape;52;p6"/>
          <p:cNvPicPr preferRelativeResize="0"/>
          <p:nvPr/>
        </p:nvPicPr>
        <p:blipFill rotWithShape="1">
          <a:blip r:embed="rId3">
            <a:alphaModFix/>
          </a:blip>
          <a:srcRect b="0" l="0" r="0" t="0"/>
          <a:stretch/>
        </p:blipFill>
        <p:spPr>
          <a:xfrm>
            <a:off x="530074" y="77352"/>
            <a:ext cx="2331524" cy="1369955"/>
          </a:xfrm>
          <a:prstGeom prst="rect">
            <a:avLst/>
          </a:prstGeom>
          <a:noFill/>
          <a:ln>
            <a:noFill/>
          </a:ln>
        </p:spPr>
      </p:pic>
      <p:sp>
        <p:nvSpPr>
          <p:cNvPr id="53" name="Google Shape;53;p6"/>
          <p:cNvSpPr txBox="1"/>
          <p:nvPr>
            <p:ph type="ctrTitle"/>
          </p:nvPr>
        </p:nvSpPr>
        <p:spPr>
          <a:xfrm>
            <a:off x="914400" y="2118713"/>
            <a:ext cx="5181600" cy="1600500"/>
          </a:xfrm>
          <a:prstGeom prst="rect">
            <a:avLst/>
          </a:prstGeom>
          <a:noFill/>
          <a:ln>
            <a:noFill/>
          </a:ln>
        </p:spPr>
        <p:txBody>
          <a:bodyPr anchorCtr="0" anchor="b" bIns="91175" lIns="91175" spcFirstLastPara="1" rIns="91175" wrap="square" tIns="91175">
            <a:noAutofit/>
          </a:bodyPr>
          <a:lstStyle>
            <a:lvl1pPr lvl="0" marR="0" rtl="0" algn="l">
              <a:spcBef>
                <a:spcPts val="0"/>
              </a:spcBef>
              <a:spcAft>
                <a:spcPts val="0"/>
              </a:spcAft>
              <a:buClr>
                <a:schemeClr val="lt1"/>
              </a:buClr>
              <a:buSzPts val="1400"/>
              <a:buFont typeface="Gill Sans"/>
              <a:buNone/>
              <a:defRPr i="0" sz="3200" u="none" cap="none" strike="noStrike">
                <a:solidFill>
                  <a:schemeClr val="lt1"/>
                </a:solidFill>
              </a:defRPr>
            </a:lvl1pPr>
            <a:lvl2pPr lvl="1" rtl="0">
              <a:spcBef>
                <a:spcPts val="0"/>
              </a:spcBef>
              <a:spcAft>
                <a:spcPts val="0"/>
              </a:spcAft>
              <a:buSzPts val="1400"/>
              <a:buNone/>
              <a:defRPr sz="2400"/>
            </a:lvl2pPr>
            <a:lvl3pPr lvl="2" rtl="0">
              <a:spcBef>
                <a:spcPts val="0"/>
              </a:spcBef>
              <a:spcAft>
                <a:spcPts val="0"/>
              </a:spcAft>
              <a:buSzPts val="1400"/>
              <a:buNone/>
              <a:defRPr sz="2400"/>
            </a:lvl3pPr>
            <a:lvl4pPr lvl="3" rtl="0">
              <a:spcBef>
                <a:spcPts val="0"/>
              </a:spcBef>
              <a:spcAft>
                <a:spcPts val="0"/>
              </a:spcAft>
              <a:buSzPts val="1400"/>
              <a:buNone/>
              <a:defRPr sz="2400"/>
            </a:lvl4pPr>
            <a:lvl5pPr lvl="4" rtl="0">
              <a:spcBef>
                <a:spcPts val="0"/>
              </a:spcBef>
              <a:spcAft>
                <a:spcPts val="0"/>
              </a:spcAft>
              <a:buSzPts val="1400"/>
              <a:buNone/>
              <a:defRPr sz="2400"/>
            </a:lvl5pPr>
            <a:lvl6pPr lvl="5" rtl="0">
              <a:spcBef>
                <a:spcPts val="0"/>
              </a:spcBef>
              <a:spcAft>
                <a:spcPts val="0"/>
              </a:spcAft>
              <a:buSzPts val="1400"/>
              <a:buNone/>
              <a:defRPr sz="2400"/>
            </a:lvl6pPr>
            <a:lvl7pPr lvl="6" rtl="0">
              <a:spcBef>
                <a:spcPts val="0"/>
              </a:spcBef>
              <a:spcAft>
                <a:spcPts val="0"/>
              </a:spcAft>
              <a:buSzPts val="1400"/>
              <a:buNone/>
              <a:defRPr sz="2400"/>
            </a:lvl7pPr>
            <a:lvl8pPr lvl="7" rtl="0">
              <a:spcBef>
                <a:spcPts val="0"/>
              </a:spcBef>
              <a:spcAft>
                <a:spcPts val="0"/>
              </a:spcAft>
              <a:buSzPts val="1400"/>
              <a:buNone/>
              <a:defRPr sz="2400"/>
            </a:lvl8pPr>
            <a:lvl9pPr lvl="8" rtl="0">
              <a:spcBef>
                <a:spcPts val="0"/>
              </a:spcBef>
              <a:spcAft>
                <a:spcPts val="0"/>
              </a:spcAft>
              <a:buSzPts val="1400"/>
              <a:buNone/>
              <a:defRPr sz="2400"/>
            </a:lvl9pPr>
          </a:lstStyle>
          <a:p/>
        </p:txBody>
      </p:sp>
      <p:sp>
        <p:nvSpPr>
          <p:cNvPr id="54" name="Google Shape;54;p6"/>
          <p:cNvSpPr txBox="1"/>
          <p:nvPr>
            <p:ph idx="1" type="subTitle"/>
          </p:nvPr>
        </p:nvSpPr>
        <p:spPr>
          <a:xfrm>
            <a:off x="914400" y="4146996"/>
            <a:ext cx="4572000" cy="1600500"/>
          </a:xfrm>
          <a:prstGeom prst="rect">
            <a:avLst/>
          </a:prstGeom>
          <a:noFill/>
          <a:ln>
            <a:noFill/>
          </a:ln>
        </p:spPr>
        <p:txBody>
          <a:bodyPr anchorCtr="0" anchor="t" bIns="91175" lIns="91175" spcFirstLastPara="1" rIns="91175" wrap="square" tIns="91175">
            <a:noAutofit/>
          </a:bodyPr>
          <a:lstStyle>
            <a:lvl1pPr lvl="0" marR="0" rtl="0" algn="l">
              <a:spcBef>
                <a:spcPts val="0"/>
              </a:spcBef>
              <a:spcAft>
                <a:spcPts val="0"/>
              </a:spcAft>
              <a:buClr>
                <a:schemeClr val="lt1"/>
              </a:buClr>
              <a:buSzPts val="1600"/>
              <a:buNone/>
              <a:defRPr i="0" sz="2133" u="none" cap="none" strike="noStrike">
                <a:solidFill>
                  <a:schemeClr val="lt1"/>
                </a:solidFill>
              </a:defRPr>
            </a:lvl1pPr>
            <a:lvl2pPr lvl="1" marR="0" rtl="0" algn="ctr">
              <a:spcBef>
                <a:spcPts val="1067"/>
              </a:spcBef>
              <a:spcAft>
                <a:spcPts val="0"/>
              </a:spcAft>
              <a:buClr>
                <a:srgbClr val="888888"/>
              </a:buClr>
              <a:buSzPts val="1600"/>
              <a:buNone/>
              <a:defRPr i="0" sz="2133" u="none" cap="none" strike="noStrike">
                <a:solidFill>
                  <a:srgbClr val="888888"/>
                </a:solidFill>
              </a:defRPr>
            </a:lvl2pPr>
            <a:lvl3pPr lvl="2" marR="0" rtl="0" algn="ctr">
              <a:spcBef>
                <a:spcPts val="1067"/>
              </a:spcBef>
              <a:spcAft>
                <a:spcPts val="0"/>
              </a:spcAft>
              <a:buClr>
                <a:srgbClr val="888888"/>
              </a:buClr>
              <a:buSzPts val="1800"/>
              <a:buNone/>
              <a:defRPr i="0" sz="2400" u="none" cap="none" strike="noStrike">
                <a:solidFill>
                  <a:srgbClr val="888888"/>
                </a:solidFill>
              </a:defRPr>
            </a:lvl3pPr>
            <a:lvl4pPr lvl="3" marR="0" rtl="0" algn="ctr">
              <a:spcBef>
                <a:spcPts val="400"/>
              </a:spcBef>
              <a:spcAft>
                <a:spcPts val="0"/>
              </a:spcAft>
              <a:buClr>
                <a:srgbClr val="888888"/>
              </a:buClr>
              <a:buSzPts val="1600"/>
              <a:buNone/>
              <a:defRPr i="0" sz="2133" u="none" cap="none" strike="noStrike">
                <a:solidFill>
                  <a:srgbClr val="888888"/>
                </a:solidFill>
              </a:defRPr>
            </a:lvl4pPr>
            <a:lvl5pPr lvl="4" marR="0" rtl="0" algn="ctr">
              <a:spcBef>
                <a:spcPts val="400"/>
              </a:spcBef>
              <a:spcAft>
                <a:spcPts val="0"/>
              </a:spcAft>
              <a:buClr>
                <a:srgbClr val="888888"/>
              </a:buClr>
              <a:buSzPts val="1400"/>
              <a:buNone/>
              <a:defRPr i="0" sz="1867" u="none" cap="none" strike="noStrike">
                <a:solidFill>
                  <a:srgbClr val="888888"/>
                </a:solidFill>
              </a:defRPr>
            </a:lvl5pPr>
            <a:lvl6pPr lvl="5" marR="0" rtl="0" algn="ctr">
              <a:spcBef>
                <a:spcPts val="533"/>
              </a:spcBef>
              <a:spcAft>
                <a:spcPts val="0"/>
              </a:spcAft>
              <a:buClr>
                <a:srgbClr val="888888"/>
              </a:buClr>
              <a:buSzPts val="2000"/>
              <a:buNone/>
              <a:defRPr i="0" sz="2667" u="none" cap="none" strike="noStrike">
                <a:solidFill>
                  <a:srgbClr val="888888"/>
                </a:solidFill>
              </a:defRPr>
            </a:lvl6pPr>
            <a:lvl7pPr lvl="6" marR="0" rtl="0" algn="ctr">
              <a:spcBef>
                <a:spcPts val="533"/>
              </a:spcBef>
              <a:spcAft>
                <a:spcPts val="0"/>
              </a:spcAft>
              <a:buClr>
                <a:srgbClr val="888888"/>
              </a:buClr>
              <a:buSzPts val="2000"/>
              <a:buNone/>
              <a:defRPr i="0" sz="2667" u="none" cap="none" strike="noStrike">
                <a:solidFill>
                  <a:srgbClr val="888888"/>
                </a:solidFill>
              </a:defRPr>
            </a:lvl7pPr>
            <a:lvl8pPr lvl="7" marR="0" rtl="0" algn="ctr">
              <a:spcBef>
                <a:spcPts val="533"/>
              </a:spcBef>
              <a:spcAft>
                <a:spcPts val="0"/>
              </a:spcAft>
              <a:buClr>
                <a:srgbClr val="888888"/>
              </a:buClr>
              <a:buSzPts val="2000"/>
              <a:buNone/>
              <a:defRPr i="0" sz="2667" u="none" cap="none" strike="noStrike">
                <a:solidFill>
                  <a:srgbClr val="888888"/>
                </a:solidFill>
              </a:defRPr>
            </a:lvl8pPr>
            <a:lvl9pPr lvl="8" marR="0" rtl="0" algn="ctr">
              <a:spcBef>
                <a:spcPts val="533"/>
              </a:spcBef>
              <a:spcAft>
                <a:spcPts val="0"/>
              </a:spcAft>
              <a:buClr>
                <a:srgbClr val="888888"/>
              </a:buClr>
              <a:buSzPts val="2000"/>
              <a:buNone/>
              <a:defRPr i="0" sz="2667" u="none" cap="none" strike="noStrike">
                <a:solidFill>
                  <a:srgbClr val="888888"/>
                </a:solidFill>
              </a:defRPr>
            </a:lvl9pPr>
          </a:lstStyle>
          <a:p/>
        </p:txBody>
      </p:sp>
      <p:pic>
        <p:nvPicPr>
          <p:cNvPr id="55" name="Google Shape;55;p6"/>
          <p:cNvPicPr preferRelativeResize="0"/>
          <p:nvPr/>
        </p:nvPicPr>
        <p:blipFill rotWithShape="1">
          <a:blip r:embed="rId4">
            <a:alphaModFix/>
          </a:blip>
          <a:srcRect b="0" l="0" r="0" t="50199"/>
          <a:stretch/>
        </p:blipFill>
        <p:spPr>
          <a:xfrm>
            <a:off x="6545493" y="5903409"/>
            <a:ext cx="5667173" cy="797027"/>
          </a:xfrm>
          <a:prstGeom prst="rect">
            <a:avLst/>
          </a:prstGeom>
          <a:noFill/>
          <a:ln>
            <a:noFill/>
          </a:ln>
        </p:spPr>
      </p:pic>
      <p:pic>
        <p:nvPicPr>
          <p:cNvPr id="56" name="Google Shape;56;p6"/>
          <p:cNvPicPr preferRelativeResize="0"/>
          <p:nvPr/>
        </p:nvPicPr>
        <p:blipFill rotWithShape="1">
          <a:blip r:embed="rId5">
            <a:alphaModFix/>
          </a:blip>
          <a:srcRect b="0" l="0" r="0" t="0"/>
          <a:stretch/>
        </p:blipFill>
        <p:spPr>
          <a:xfrm>
            <a:off x="9875293" y="5482608"/>
            <a:ext cx="1907819" cy="59660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2 Content">
  <p:cSld name="1_Red/Gray 2 Content">
    <p:bg>
      <p:bgPr>
        <a:solidFill>
          <a:schemeClr val="lt1"/>
        </a:solidFill>
      </p:bgPr>
    </p:bg>
    <p:spTree>
      <p:nvGrpSpPr>
        <p:cNvPr id="64" name="Shape 64"/>
        <p:cNvGrpSpPr/>
        <p:nvPr/>
      </p:nvGrpSpPr>
      <p:grpSpPr>
        <a:xfrm>
          <a:off x="0" y="0"/>
          <a:ext cx="0" cy="0"/>
          <a:chOff x="0" y="0"/>
          <a:chExt cx="0" cy="0"/>
        </a:xfrm>
      </p:grpSpPr>
      <p:sp>
        <p:nvSpPr>
          <p:cNvPr id="65" name="Google Shape;65;p8"/>
          <p:cNvSpPr txBox="1"/>
          <p:nvPr>
            <p:ph idx="1" type="body"/>
          </p:nvPr>
        </p:nvSpPr>
        <p:spPr>
          <a:xfrm>
            <a:off x="914805" y="1715549"/>
            <a:ext cx="10363200" cy="4233200"/>
          </a:xfrm>
          <a:prstGeom prst="rect">
            <a:avLst/>
          </a:prstGeom>
          <a:noFill/>
          <a:ln>
            <a:noFill/>
          </a:ln>
        </p:spPr>
        <p:txBody>
          <a:bodyPr anchorCtr="0" anchor="t" bIns="91175" lIns="91175" spcFirstLastPara="1" rIns="91175" wrap="square" tIns="91175">
            <a:noAutofit/>
          </a:bodyPr>
          <a:lstStyle>
            <a:lvl1pPr indent="-330200" lvl="0" marL="457200" marR="0" algn="l">
              <a:lnSpc>
                <a:spcPct val="110000"/>
              </a:lnSpc>
              <a:spcBef>
                <a:spcPts val="0"/>
              </a:spcBef>
              <a:spcAft>
                <a:spcPts val="0"/>
              </a:spcAft>
              <a:buClr>
                <a:srgbClr val="6C6463"/>
              </a:buClr>
              <a:buSzPts val="1600"/>
              <a:buChar char="•"/>
              <a:defRPr i="0" sz="2133" u="none" cap="none" strike="noStrike">
                <a:solidFill>
                  <a:srgbClr val="6C6463"/>
                </a:solidFill>
              </a:defRPr>
            </a:lvl1pPr>
            <a:lvl2pPr indent="-330200" lvl="1" marL="914400" marR="0" algn="l">
              <a:lnSpc>
                <a:spcPct val="110000"/>
              </a:lnSpc>
              <a:spcBef>
                <a:spcPts val="1067"/>
              </a:spcBef>
              <a:spcAft>
                <a:spcPts val="0"/>
              </a:spcAft>
              <a:buClr>
                <a:srgbClr val="6C6463"/>
              </a:buClr>
              <a:buSzPts val="1600"/>
              <a:buChar char="–"/>
              <a:defRPr i="0" sz="2133" u="none" cap="none" strike="noStrike">
                <a:solidFill>
                  <a:srgbClr val="6C6463"/>
                </a:solidFill>
              </a:defRPr>
            </a:lvl2pPr>
            <a:lvl3pPr indent="-330200" lvl="2" marL="1371600" marR="0" algn="l">
              <a:lnSpc>
                <a:spcPct val="110000"/>
              </a:lnSpc>
              <a:spcBef>
                <a:spcPts val="1067"/>
              </a:spcBef>
              <a:spcAft>
                <a:spcPts val="0"/>
              </a:spcAft>
              <a:buClr>
                <a:srgbClr val="6C6463"/>
              </a:buClr>
              <a:buSzPts val="1600"/>
              <a:buChar char="•"/>
              <a:defRPr i="0" sz="2133" u="none" cap="none" strike="noStrike">
                <a:solidFill>
                  <a:srgbClr val="6C6463"/>
                </a:solidFill>
              </a:defRPr>
            </a:lvl3pPr>
            <a:lvl4pPr indent="-317500" lvl="3" marL="1828800" marR="0" algn="l">
              <a:lnSpc>
                <a:spcPct val="110000"/>
              </a:lnSpc>
              <a:spcBef>
                <a:spcPts val="400"/>
              </a:spcBef>
              <a:spcAft>
                <a:spcPts val="0"/>
              </a:spcAft>
              <a:buClr>
                <a:srgbClr val="6C6463"/>
              </a:buClr>
              <a:buSzPts val="1400"/>
              <a:buChar char="–"/>
              <a:defRPr i="0" sz="1867" u="none" cap="none" strike="noStrike">
                <a:solidFill>
                  <a:srgbClr val="6C6463"/>
                </a:solidFill>
              </a:defRPr>
            </a:lvl4pPr>
            <a:lvl5pPr indent="-330200" lvl="4" marL="2286000" marR="0" algn="l">
              <a:lnSpc>
                <a:spcPct val="110000"/>
              </a:lnSpc>
              <a:spcBef>
                <a:spcPts val="400"/>
              </a:spcBef>
              <a:spcAft>
                <a:spcPts val="0"/>
              </a:spcAft>
              <a:buClr>
                <a:srgbClr val="6C6463"/>
              </a:buClr>
              <a:buSzPts val="1600"/>
              <a:buChar char="»"/>
              <a:defRPr i="0" sz="2133" u="none" cap="none" strike="noStrike">
                <a:solidFill>
                  <a:srgbClr val="6C6463"/>
                </a:solidFill>
              </a:defRPr>
            </a:lvl5pPr>
            <a:lvl6pPr indent="-342900" lvl="5" marL="2743200" marR="0" algn="l">
              <a:lnSpc>
                <a:spcPct val="90000"/>
              </a:lnSpc>
              <a:spcBef>
                <a:spcPts val="533"/>
              </a:spcBef>
              <a:spcAft>
                <a:spcPts val="0"/>
              </a:spcAft>
              <a:buClr>
                <a:schemeClr val="dk1"/>
              </a:buClr>
              <a:buSzPts val="1800"/>
              <a:buChar char="•"/>
              <a:defRPr i="0" sz="2400" u="none" cap="none" strike="noStrike">
                <a:solidFill>
                  <a:schemeClr val="dk1"/>
                </a:solidFill>
              </a:defRPr>
            </a:lvl6pPr>
            <a:lvl7pPr indent="-342900" lvl="6" marL="3200400" marR="0" algn="l">
              <a:lnSpc>
                <a:spcPct val="90000"/>
              </a:lnSpc>
              <a:spcBef>
                <a:spcPts val="533"/>
              </a:spcBef>
              <a:spcAft>
                <a:spcPts val="0"/>
              </a:spcAft>
              <a:buClr>
                <a:schemeClr val="dk1"/>
              </a:buClr>
              <a:buSzPts val="1800"/>
              <a:buChar char="•"/>
              <a:defRPr i="0" sz="2400" u="none" cap="none" strike="noStrike">
                <a:solidFill>
                  <a:schemeClr val="dk1"/>
                </a:solidFill>
              </a:defRPr>
            </a:lvl7pPr>
            <a:lvl8pPr indent="-342900" lvl="7" marL="3657600" marR="0" algn="l">
              <a:lnSpc>
                <a:spcPct val="90000"/>
              </a:lnSpc>
              <a:spcBef>
                <a:spcPts val="533"/>
              </a:spcBef>
              <a:spcAft>
                <a:spcPts val="0"/>
              </a:spcAft>
              <a:buClr>
                <a:schemeClr val="dk1"/>
              </a:buClr>
              <a:buSzPts val="1800"/>
              <a:buChar char="•"/>
              <a:defRPr i="0" sz="2400" u="none" cap="none" strike="noStrike">
                <a:solidFill>
                  <a:schemeClr val="dk1"/>
                </a:solidFill>
              </a:defRPr>
            </a:lvl8pPr>
            <a:lvl9pPr indent="-342900" lvl="8" marL="4114800" marR="0" algn="l">
              <a:lnSpc>
                <a:spcPct val="90000"/>
              </a:lnSpc>
              <a:spcBef>
                <a:spcPts val="533"/>
              </a:spcBef>
              <a:spcAft>
                <a:spcPts val="0"/>
              </a:spcAft>
              <a:buClr>
                <a:schemeClr val="dk1"/>
              </a:buClr>
              <a:buSzPts val="1800"/>
              <a:buChar char="•"/>
              <a:defRPr i="0" sz="2400" u="none" cap="none" strike="noStrike">
                <a:solidFill>
                  <a:schemeClr val="dk1"/>
                </a:solidFill>
              </a:defRPr>
            </a:lvl9pPr>
          </a:lstStyle>
          <a:p/>
        </p:txBody>
      </p:sp>
      <p:sp>
        <p:nvSpPr>
          <p:cNvPr id="66" name="Google Shape;66;p8"/>
          <p:cNvSpPr txBox="1"/>
          <p:nvPr>
            <p:ph idx="12" type="sldNum"/>
          </p:nvPr>
        </p:nvSpPr>
        <p:spPr>
          <a:xfrm>
            <a:off x="9144000" y="6408096"/>
            <a:ext cx="2844800" cy="246400"/>
          </a:xfrm>
          <a:prstGeom prst="rect">
            <a:avLst/>
          </a:prstGeom>
          <a:noFill/>
          <a:ln>
            <a:noFill/>
          </a:ln>
        </p:spPr>
        <p:txBody>
          <a:bodyPr anchorCtr="0" anchor="ctr" bIns="45575" lIns="91175" spcFirstLastPara="1" rIns="91175" wrap="square" tIns="45575">
            <a:noAutofit/>
          </a:bodyPr>
          <a:lstStyle>
            <a:lvl1pPr indent="0" lvl="0"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1pPr>
            <a:lvl2pPr indent="0" lvl="1"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2pPr>
            <a:lvl3pPr indent="0" lvl="2"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3pPr>
            <a:lvl4pPr indent="0" lvl="3"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4pPr>
            <a:lvl5pPr indent="0" lvl="4"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5pPr>
            <a:lvl6pPr indent="0" lvl="5"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6pPr>
            <a:lvl7pPr indent="0" lvl="6"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7pPr>
            <a:lvl8pPr indent="0" lvl="7"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8pPr>
            <a:lvl9pPr indent="0" lvl="8"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FR"/>
              <a:t>‹#›</a:t>
            </a:fld>
            <a:endParaRPr/>
          </a:p>
        </p:txBody>
      </p:sp>
      <p:sp>
        <p:nvSpPr>
          <p:cNvPr id="67" name="Google Shape;67;p8"/>
          <p:cNvSpPr txBox="1"/>
          <p:nvPr>
            <p:ph type="title"/>
          </p:nvPr>
        </p:nvSpPr>
        <p:spPr>
          <a:xfrm>
            <a:off x="914805" y="898413"/>
            <a:ext cx="10363200" cy="615600"/>
          </a:xfrm>
          <a:prstGeom prst="rect">
            <a:avLst/>
          </a:prstGeom>
          <a:noFill/>
          <a:ln>
            <a:noFill/>
          </a:ln>
        </p:spPr>
        <p:txBody>
          <a:bodyPr anchorCtr="0" anchor="b" bIns="91175" lIns="91175" spcFirstLastPara="1" rIns="91175" wrap="square" tIns="91175">
            <a:noAutofit/>
          </a:bodyPr>
          <a:lstStyle>
            <a:lvl1pPr lvl="0" marR="0" algn="l">
              <a:lnSpc>
                <a:spcPct val="90000"/>
              </a:lnSpc>
              <a:spcBef>
                <a:spcPts val="0"/>
              </a:spcBef>
              <a:spcAft>
                <a:spcPts val="0"/>
              </a:spcAft>
              <a:buClr>
                <a:srgbClr val="3F3F3F"/>
              </a:buClr>
              <a:buSzPts val="1400"/>
              <a:buFont typeface="Avenir"/>
              <a:buNone/>
              <a:defRPr i="0" sz="3200" u="none" cap="none" strike="noStrike"/>
            </a:lvl1pPr>
            <a:lvl2pPr lvl="1">
              <a:spcBef>
                <a:spcPts val="0"/>
              </a:spcBef>
              <a:spcAft>
                <a:spcPts val="0"/>
              </a:spcAft>
              <a:buSzPts val="1400"/>
              <a:buNone/>
              <a:defRPr sz="2400"/>
            </a:lvl2pPr>
            <a:lvl3pPr lvl="2">
              <a:spcBef>
                <a:spcPts val="0"/>
              </a:spcBef>
              <a:spcAft>
                <a:spcPts val="0"/>
              </a:spcAft>
              <a:buSzPts val="1400"/>
              <a:buNone/>
              <a:defRPr sz="2400"/>
            </a:lvl3pPr>
            <a:lvl4pPr lvl="3">
              <a:spcBef>
                <a:spcPts val="0"/>
              </a:spcBef>
              <a:spcAft>
                <a:spcPts val="0"/>
              </a:spcAft>
              <a:buSzPts val="1400"/>
              <a:buNone/>
              <a:defRPr sz="2400"/>
            </a:lvl4pPr>
            <a:lvl5pPr lvl="4">
              <a:spcBef>
                <a:spcPts val="0"/>
              </a:spcBef>
              <a:spcAft>
                <a:spcPts val="0"/>
              </a:spcAft>
              <a:buSzPts val="1400"/>
              <a:buNone/>
              <a:defRPr sz="2400"/>
            </a:lvl5pPr>
            <a:lvl6pPr lvl="5">
              <a:spcBef>
                <a:spcPts val="0"/>
              </a:spcBef>
              <a:spcAft>
                <a:spcPts val="0"/>
              </a:spcAft>
              <a:buSzPts val="1400"/>
              <a:buNone/>
              <a:defRPr sz="2400"/>
            </a:lvl6pPr>
            <a:lvl7pPr lvl="6">
              <a:spcBef>
                <a:spcPts val="0"/>
              </a:spcBef>
              <a:spcAft>
                <a:spcPts val="0"/>
              </a:spcAft>
              <a:buSzPts val="1400"/>
              <a:buNone/>
              <a:defRPr sz="2400"/>
            </a:lvl7pPr>
            <a:lvl8pPr lvl="7">
              <a:spcBef>
                <a:spcPts val="0"/>
              </a:spcBef>
              <a:spcAft>
                <a:spcPts val="0"/>
              </a:spcAft>
              <a:buSzPts val="1400"/>
              <a:buNone/>
              <a:defRPr sz="2400"/>
            </a:lvl8pPr>
            <a:lvl9pPr lvl="8">
              <a:spcBef>
                <a:spcPts val="0"/>
              </a:spcBef>
              <a:spcAft>
                <a:spcPts val="0"/>
              </a:spcAft>
              <a:buSzPts val="1400"/>
              <a:buNone/>
              <a:defRPr sz="24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d/Gray Title Only">
  <p:cSld name="3_Red/Gray Title Only">
    <p:bg>
      <p:bgPr>
        <a:solidFill>
          <a:schemeClr val="lt1"/>
        </a:solidFill>
      </p:bgPr>
    </p:bg>
    <p:spTree>
      <p:nvGrpSpPr>
        <p:cNvPr id="68" name="Shape 68"/>
        <p:cNvGrpSpPr/>
        <p:nvPr/>
      </p:nvGrpSpPr>
      <p:grpSpPr>
        <a:xfrm>
          <a:off x="0" y="0"/>
          <a:ext cx="0" cy="0"/>
          <a:chOff x="0" y="0"/>
          <a:chExt cx="0" cy="0"/>
        </a:xfrm>
      </p:grpSpPr>
      <p:sp>
        <p:nvSpPr>
          <p:cNvPr id="69" name="Google Shape;69;p9"/>
          <p:cNvSpPr/>
          <p:nvPr>
            <p:ph idx="2" type="pic"/>
          </p:nvPr>
        </p:nvSpPr>
        <p:spPr>
          <a:xfrm>
            <a:off x="203200" y="1122556"/>
            <a:ext cx="5892800" cy="5531925"/>
          </a:xfrm>
          <a:prstGeom prst="rect">
            <a:avLst/>
          </a:prstGeom>
          <a:solidFill>
            <a:srgbClr val="E7E7E5"/>
          </a:solidFill>
          <a:ln>
            <a:noFill/>
          </a:ln>
        </p:spPr>
      </p:sp>
      <p:sp>
        <p:nvSpPr>
          <p:cNvPr id="70" name="Google Shape;70;p9"/>
          <p:cNvSpPr txBox="1"/>
          <p:nvPr>
            <p:ph idx="12" type="sldNum"/>
          </p:nvPr>
        </p:nvSpPr>
        <p:spPr>
          <a:xfrm>
            <a:off x="9144000" y="6408097"/>
            <a:ext cx="2844800" cy="246400"/>
          </a:xfrm>
          <a:prstGeom prst="rect">
            <a:avLst/>
          </a:prstGeom>
          <a:noFill/>
          <a:ln>
            <a:noFill/>
          </a:ln>
        </p:spPr>
        <p:txBody>
          <a:bodyPr anchorCtr="0" anchor="ctr" bIns="45575" lIns="91175" spcFirstLastPara="1" rIns="91175" wrap="square" tIns="45575">
            <a:noAutofit/>
          </a:bodyPr>
          <a:lstStyle>
            <a:lvl1pPr indent="0" lvl="0"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1pPr>
            <a:lvl2pPr indent="0" lvl="1"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2pPr>
            <a:lvl3pPr indent="0" lvl="2"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3pPr>
            <a:lvl4pPr indent="0" lvl="3"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4pPr>
            <a:lvl5pPr indent="0" lvl="4"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5pPr>
            <a:lvl6pPr indent="0" lvl="5"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6pPr>
            <a:lvl7pPr indent="0" lvl="6"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7pPr>
            <a:lvl8pPr indent="0" lvl="7"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8pPr>
            <a:lvl9pPr indent="0" lvl="8"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FR"/>
              <a:t>‹#›</a:t>
            </a:fld>
            <a:endParaRPr/>
          </a:p>
        </p:txBody>
      </p:sp>
      <p:sp>
        <p:nvSpPr>
          <p:cNvPr id="71" name="Google Shape;71;p9"/>
          <p:cNvSpPr txBox="1"/>
          <p:nvPr>
            <p:ph type="title"/>
          </p:nvPr>
        </p:nvSpPr>
        <p:spPr>
          <a:xfrm>
            <a:off x="6502805" y="2894859"/>
            <a:ext cx="5181200" cy="1108001"/>
          </a:xfrm>
          <a:prstGeom prst="rect">
            <a:avLst/>
          </a:prstGeom>
          <a:noFill/>
          <a:ln>
            <a:noFill/>
          </a:ln>
        </p:spPr>
        <p:txBody>
          <a:bodyPr anchorCtr="0" anchor="ctr" bIns="91175" lIns="91175" spcFirstLastPara="1" rIns="91175" wrap="square" tIns="91175">
            <a:noAutofit/>
          </a:bodyPr>
          <a:lstStyle>
            <a:lvl1pPr lvl="0" marR="0" algn="l">
              <a:lnSpc>
                <a:spcPct val="90000"/>
              </a:lnSpc>
              <a:spcBef>
                <a:spcPts val="0"/>
              </a:spcBef>
              <a:spcAft>
                <a:spcPts val="0"/>
              </a:spcAft>
              <a:buClr>
                <a:schemeClr val="dk2"/>
              </a:buClr>
              <a:buSzPts val="1400"/>
              <a:buFont typeface="Calibri"/>
              <a:buNone/>
              <a:defRPr i="0" sz="3199" u="none" cap="none" strike="noStrike">
                <a:solidFill>
                  <a:schemeClr val="dk2"/>
                </a:solidFill>
              </a:defRPr>
            </a:lvl1pPr>
            <a:lvl2pPr lvl="1">
              <a:spcBef>
                <a:spcPts val="0"/>
              </a:spcBef>
              <a:spcAft>
                <a:spcPts val="0"/>
              </a:spcAft>
              <a:buSzPts val="1400"/>
              <a:buNone/>
              <a:defRPr sz="2399"/>
            </a:lvl2pPr>
            <a:lvl3pPr lvl="2">
              <a:spcBef>
                <a:spcPts val="0"/>
              </a:spcBef>
              <a:spcAft>
                <a:spcPts val="0"/>
              </a:spcAft>
              <a:buSzPts val="1400"/>
              <a:buNone/>
              <a:defRPr sz="2399"/>
            </a:lvl3pPr>
            <a:lvl4pPr lvl="3">
              <a:spcBef>
                <a:spcPts val="0"/>
              </a:spcBef>
              <a:spcAft>
                <a:spcPts val="0"/>
              </a:spcAft>
              <a:buSzPts val="1400"/>
              <a:buNone/>
              <a:defRPr sz="2399"/>
            </a:lvl4pPr>
            <a:lvl5pPr lvl="4">
              <a:spcBef>
                <a:spcPts val="0"/>
              </a:spcBef>
              <a:spcAft>
                <a:spcPts val="0"/>
              </a:spcAft>
              <a:buSzPts val="1400"/>
              <a:buNone/>
              <a:defRPr sz="2399"/>
            </a:lvl5pPr>
            <a:lvl6pPr lvl="5">
              <a:spcBef>
                <a:spcPts val="0"/>
              </a:spcBef>
              <a:spcAft>
                <a:spcPts val="0"/>
              </a:spcAft>
              <a:buSzPts val="1400"/>
              <a:buNone/>
              <a:defRPr sz="2399"/>
            </a:lvl6pPr>
            <a:lvl7pPr lvl="6">
              <a:spcBef>
                <a:spcPts val="0"/>
              </a:spcBef>
              <a:spcAft>
                <a:spcPts val="0"/>
              </a:spcAft>
              <a:buSzPts val="1400"/>
              <a:buNone/>
              <a:defRPr sz="2399"/>
            </a:lvl7pPr>
            <a:lvl8pPr lvl="7">
              <a:spcBef>
                <a:spcPts val="0"/>
              </a:spcBef>
              <a:spcAft>
                <a:spcPts val="0"/>
              </a:spcAft>
              <a:buSzPts val="1400"/>
              <a:buNone/>
              <a:defRPr sz="2399"/>
            </a:lvl8pPr>
            <a:lvl9pPr lvl="8">
              <a:spcBef>
                <a:spcPts val="0"/>
              </a:spcBef>
              <a:spcAft>
                <a:spcPts val="0"/>
              </a:spcAft>
              <a:buSzPts val="1400"/>
              <a:buNone/>
              <a:defRPr sz="2399"/>
            </a:lvl9pPr>
          </a:lstStyle>
          <a:p/>
        </p:txBody>
      </p:sp>
      <p:sp>
        <p:nvSpPr>
          <p:cNvPr id="72" name="Google Shape;72;p9"/>
          <p:cNvSpPr/>
          <p:nvPr/>
        </p:nvSpPr>
        <p:spPr>
          <a:xfrm>
            <a:off x="3180" y="6400800"/>
            <a:ext cx="12188825" cy="457200"/>
          </a:xfrm>
          <a:prstGeom prst="rect">
            <a:avLst/>
          </a:prstGeom>
          <a:solidFill>
            <a:srgbClr val="002F6C"/>
          </a:solidFill>
          <a:ln>
            <a:noFill/>
          </a:ln>
        </p:spPr>
        <p:txBody>
          <a:bodyPr anchorCtr="0" anchor="ctr" bIns="91375" lIns="91375" spcFirstLastPara="1" rIns="91375" wrap="square" tIns="91375">
            <a:noAutofit/>
          </a:bodyPr>
          <a:lstStyle/>
          <a:p>
            <a:pPr indent="0" lvl="0" marL="0" marR="0" rtl="0" algn="l">
              <a:spcBef>
                <a:spcPts val="0"/>
              </a:spcBef>
              <a:spcAft>
                <a:spcPts val="0"/>
              </a:spcAft>
              <a:buClr>
                <a:schemeClr val="dk1"/>
              </a:buClr>
              <a:buSzPts val="2399"/>
              <a:buFont typeface="Avenir"/>
              <a:buNone/>
            </a:pPr>
            <a:r>
              <a:t/>
            </a:r>
            <a:endParaRPr b="0" i="0" sz="2399" u="none" cap="none" strike="noStrike">
              <a:solidFill>
                <a:schemeClr val="dk1"/>
              </a:solidFill>
              <a:latin typeface="Avenir"/>
              <a:ea typeface="Avenir"/>
              <a:cs typeface="Avenir"/>
              <a:sym typeface="Avenir"/>
            </a:endParaRPr>
          </a:p>
        </p:txBody>
      </p:sp>
      <p:sp>
        <p:nvSpPr>
          <p:cNvPr id="73" name="Google Shape;73;p9"/>
          <p:cNvSpPr/>
          <p:nvPr/>
        </p:nvSpPr>
        <p:spPr>
          <a:xfrm>
            <a:off x="0" y="1059"/>
            <a:ext cx="12192000" cy="897327"/>
          </a:xfrm>
          <a:prstGeom prst="rect">
            <a:avLst/>
          </a:prstGeom>
          <a:solidFill>
            <a:srgbClr val="BA0C2F"/>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1" i="0" sz="4265" u="none" cap="none" strike="noStrike">
              <a:solidFill>
                <a:srgbClr val="FFFFFF"/>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4" name="Shape 74"/>
        <p:cNvGrpSpPr/>
        <p:nvPr/>
      </p:nvGrpSpPr>
      <p:grpSpPr>
        <a:xfrm>
          <a:off x="0" y="0"/>
          <a:ext cx="0" cy="0"/>
          <a:chOff x="0" y="0"/>
          <a:chExt cx="0" cy="0"/>
        </a:xfrm>
      </p:grpSpPr>
      <p:sp>
        <p:nvSpPr>
          <p:cNvPr id="75" name="Google Shape;75;p10"/>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3200"/>
              <a:buFont typeface="Arial"/>
              <a:buNone/>
              <a:defRPr sz="32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0"/>
          <p:cNvSpPr txBox="1"/>
          <p:nvPr>
            <p:ph idx="1" type="body"/>
          </p:nvPr>
        </p:nvSpPr>
        <p:spPr>
          <a:xfrm>
            <a:off x="1097280" y="2108203"/>
            <a:ext cx="10058400" cy="3760891"/>
          </a:xfrm>
          <a:prstGeom prst="rect">
            <a:avLst/>
          </a:prstGeom>
          <a:noFill/>
          <a:ln>
            <a:noFill/>
          </a:ln>
        </p:spPr>
        <p:txBody>
          <a:bodyPr anchorCtr="0" anchor="t" bIns="45700" lIns="0" spcFirstLastPara="1" rIns="0" wrap="square" tIns="45700">
            <a:normAutofit/>
          </a:bodyPr>
          <a:lstStyle>
            <a:lvl1pPr indent="-355600" lvl="0" marL="457200" algn="l">
              <a:lnSpc>
                <a:spcPct val="110000"/>
              </a:lnSpc>
              <a:spcBef>
                <a:spcPts val="1200"/>
              </a:spcBef>
              <a:spcAft>
                <a:spcPts val="0"/>
              </a:spcAft>
              <a:buSzPts val="2000"/>
              <a:buChar char=" "/>
              <a:defRPr>
                <a:latin typeface="Arial"/>
                <a:ea typeface="Arial"/>
                <a:cs typeface="Arial"/>
                <a:sym typeface="Arial"/>
              </a:defRPr>
            </a:lvl1pPr>
            <a:lvl2pPr indent="-342900" lvl="1" marL="914400" algn="l">
              <a:lnSpc>
                <a:spcPct val="110000"/>
              </a:lnSpc>
              <a:spcBef>
                <a:spcPts val="200"/>
              </a:spcBef>
              <a:spcAft>
                <a:spcPts val="0"/>
              </a:spcAft>
              <a:buClr>
                <a:srgbClr val="3F3F3F"/>
              </a:buClr>
              <a:buSzPts val="1800"/>
              <a:buChar char="◦"/>
              <a:defRPr>
                <a:latin typeface="Arial"/>
                <a:ea typeface="Arial"/>
                <a:cs typeface="Arial"/>
                <a:sym typeface="Arial"/>
              </a:defRPr>
            </a:lvl2pPr>
            <a:lvl3pPr indent="-317500" lvl="2" marL="1371600" algn="l">
              <a:lnSpc>
                <a:spcPct val="110000"/>
              </a:lnSpc>
              <a:spcBef>
                <a:spcPts val="400"/>
              </a:spcBef>
              <a:spcAft>
                <a:spcPts val="0"/>
              </a:spcAft>
              <a:buClr>
                <a:srgbClr val="3F3F3F"/>
              </a:buClr>
              <a:buSzPts val="1400"/>
              <a:buChar char="◦"/>
              <a:defRPr>
                <a:latin typeface="Arial"/>
                <a:ea typeface="Arial"/>
                <a:cs typeface="Arial"/>
                <a:sym typeface="Arial"/>
              </a:defRPr>
            </a:lvl3pPr>
            <a:lvl4pPr indent="-317500" lvl="3" marL="1828800" algn="l">
              <a:lnSpc>
                <a:spcPct val="110000"/>
              </a:lnSpc>
              <a:spcBef>
                <a:spcPts val="400"/>
              </a:spcBef>
              <a:spcAft>
                <a:spcPts val="0"/>
              </a:spcAft>
              <a:buClr>
                <a:srgbClr val="3F3F3F"/>
              </a:buClr>
              <a:buSzPts val="1400"/>
              <a:buChar char="◦"/>
              <a:defRPr>
                <a:latin typeface="Arial"/>
                <a:ea typeface="Arial"/>
                <a:cs typeface="Arial"/>
                <a:sym typeface="Arial"/>
              </a:defRPr>
            </a:lvl4pPr>
            <a:lvl5pPr indent="-317500" lvl="4" marL="2286000" algn="l">
              <a:lnSpc>
                <a:spcPct val="110000"/>
              </a:lnSpc>
              <a:spcBef>
                <a:spcPts val="400"/>
              </a:spcBef>
              <a:spcAft>
                <a:spcPts val="0"/>
              </a:spcAft>
              <a:buClr>
                <a:srgbClr val="3F3F3F"/>
              </a:buClr>
              <a:buSzPts val="1400"/>
              <a:buChar char="◦"/>
              <a:defRPr>
                <a:latin typeface="Arial"/>
                <a:ea typeface="Arial"/>
                <a:cs typeface="Arial"/>
                <a:sym typeface="Aria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7" name="Google Shape;77;p10"/>
          <p:cNvSpPr txBox="1"/>
          <p:nvPr>
            <p:ph idx="10" type="dt"/>
          </p:nvPr>
        </p:nvSpPr>
        <p:spPr>
          <a:xfrm>
            <a:off x="8218425" y="6446840"/>
            <a:ext cx="258485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0"/>
          <p:cNvSpPr txBox="1"/>
          <p:nvPr>
            <p:ph idx="11" type="ftr"/>
          </p:nvPr>
        </p:nvSpPr>
        <p:spPr>
          <a:xfrm>
            <a:off x="1097279" y="6446840"/>
            <a:ext cx="6818263"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0"/>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FR"/>
              <a:t>‹#›</a:t>
            </a:fld>
            <a:endParaRPr/>
          </a:p>
        </p:txBody>
      </p:sp>
      <p:cxnSp>
        <p:nvCxnSpPr>
          <p:cNvPr id="80" name="Google Shape;80;p10"/>
          <p:cNvCxnSpPr/>
          <p:nvPr/>
        </p:nvCxnSpPr>
        <p:spPr>
          <a:xfrm>
            <a:off x="1158240" y="1926989"/>
            <a:ext cx="9875520" cy="0"/>
          </a:xfrm>
          <a:prstGeom prst="straightConnector1">
            <a:avLst/>
          </a:prstGeom>
          <a:noFill/>
          <a:ln cap="flat" cmpd="sng" w="12700">
            <a:solidFill>
              <a:srgbClr val="3F3F3F"/>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81" name="Shape 81"/>
        <p:cNvGrpSpPr/>
        <p:nvPr/>
      </p:nvGrpSpPr>
      <p:grpSpPr>
        <a:xfrm>
          <a:off x="0" y="0"/>
          <a:ext cx="0" cy="0"/>
          <a:chOff x="0" y="0"/>
          <a:chExt cx="0" cy="0"/>
        </a:xfrm>
      </p:grpSpPr>
      <p:sp>
        <p:nvSpPr>
          <p:cNvPr id="82" name="Google Shape;82;p11"/>
          <p:cNvSpPr txBox="1"/>
          <p:nvPr>
            <p:ph type="title"/>
          </p:nvPr>
        </p:nvSpPr>
        <p:spPr>
          <a:xfrm>
            <a:off x="879566" y="1978243"/>
            <a:ext cx="10058400" cy="252843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3200"/>
              <a:buFont typeface="Arial"/>
              <a:buNone/>
              <a:defRPr sz="32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83" name="Google Shape;83;p11"/>
          <p:cNvCxnSpPr/>
          <p:nvPr/>
        </p:nvCxnSpPr>
        <p:spPr>
          <a:xfrm>
            <a:off x="971006" y="4681075"/>
            <a:ext cx="9875520" cy="0"/>
          </a:xfrm>
          <a:prstGeom prst="straightConnector1">
            <a:avLst/>
          </a:prstGeom>
          <a:noFill/>
          <a:ln cap="flat" cmpd="sng" w="12700">
            <a:solidFill>
              <a:srgbClr val="3F3F3F"/>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25.xml"/><Relationship Id="rId22" Type="http://schemas.openxmlformats.org/officeDocument/2006/relationships/slideLayout" Target="../slideLayouts/slideLayout27.xml"/><Relationship Id="rId21" Type="http://schemas.openxmlformats.org/officeDocument/2006/relationships/slideLayout" Target="../slideLayouts/slideLayout26.xml"/><Relationship Id="rId24" Type="http://schemas.openxmlformats.org/officeDocument/2006/relationships/slideLayout" Target="../slideLayouts/slideLayout29.xml"/><Relationship Id="rId23" Type="http://schemas.openxmlformats.org/officeDocument/2006/relationships/slideLayout" Target="../slideLayouts/slideLayout28.xml"/><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9" Type="http://schemas.openxmlformats.org/officeDocument/2006/relationships/slideLayout" Target="../slideLayouts/slideLayout14.xml"/><Relationship Id="rId25" Type="http://schemas.openxmlformats.org/officeDocument/2006/relationships/theme" Target="../theme/theme3.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15" Type="http://schemas.openxmlformats.org/officeDocument/2006/relationships/slideLayout" Target="../slideLayouts/slideLayout20.xml"/><Relationship Id="rId14" Type="http://schemas.openxmlformats.org/officeDocument/2006/relationships/slideLayout" Target="../slideLayouts/slideLayout19.xml"/><Relationship Id="rId17" Type="http://schemas.openxmlformats.org/officeDocument/2006/relationships/slideLayout" Target="../slideLayouts/slideLayout22.xml"/><Relationship Id="rId16" Type="http://schemas.openxmlformats.org/officeDocument/2006/relationships/slideLayout" Target="../slideLayouts/slideLayout21.xml"/><Relationship Id="rId19" Type="http://schemas.openxmlformats.org/officeDocument/2006/relationships/slideLayout" Target="../slideLayouts/slideLayout24.xml"/><Relationship Id="rId18"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E7E5"/>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914805" y="457200"/>
            <a:ext cx="10363200" cy="914400"/>
          </a:xfrm>
          <a:prstGeom prst="rect">
            <a:avLst/>
          </a:prstGeom>
          <a:noFill/>
          <a:ln>
            <a:noFill/>
          </a:ln>
        </p:spPr>
        <p:txBody>
          <a:bodyPr anchorCtr="0" anchor="b" bIns="45700" lIns="91425" spcFirstLastPara="1" rIns="91425" wrap="square" tIns="45700">
            <a:normAutofit/>
          </a:bodyPr>
          <a:lstStyle>
            <a:lvl1pPr lvl="0" marR="0" rtl="0" algn="l">
              <a:spcBef>
                <a:spcPts val="0"/>
              </a:spcBef>
              <a:spcAft>
                <a:spcPts val="0"/>
              </a:spcAft>
              <a:buClr>
                <a:srgbClr val="BA0C2F"/>
              </a:buClr>
              <a:buSzPts val="2800"/>
              <a:buFont typeface="Arial"/>
              <a:buNone/>
              <a:defRPr b="0" i="0" sz="2800" u="none" cap="none" strike="noStrike">
                <a:solidFill>
                  <a:srgbClr val="BA0C2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914400" y="1600200"/>
            <a:ext cx="10363200" cy="4114800"/>
          </a:xfrm>
          <a:prstGeom prst="rect">
            <a:avLst/>
          </a:prstGeom>
          <a:noFill/>
          <a:ln>
            <a:noFill/>
          </a:ln>
        </p:spPr>
        <p:txBody>
          <a:bodyPr anchorCtr="0" anchor="t" bIns="45700" lIns="91425" spcFirstLastPara="1" rIns="91425" wrap="square" tIns="45700">
            <a:normAutofit/>
          </a:bodyPr>
          <a:lstStyle>
            <a:lvl1pPr indent="-355600" lvl="0" marL="457200" marR="0" rtl="0" algn="l">
              <a:spcBef>
                <a:spcPts val="0"/>
              </a:spcBef>
              <a:spcAft>
                <a:spcPts val="0"/>
              </a:spcAft>
              <a:buClr>
                <a:srgbClr val="635C5B"/>
              </a:buClr>
              <a:buSzPts val="2000"/>
              <a:buFont typeface="Arial"/>
              <a:buChar char="•"/>
              <a:defRPr b="0" i="0" sz="2000" u="none" cap="none" strike="noStrike">
                <a:solidFill>
                  <a:srgbClr val="635C5B"/>
                </a:solidFill>
                <a:latin typeface="Arial"/>
                <a:ea typeface="Arial"/>
                <a:cs typeface="Arial"/>
                <a:sym typeface="Arial"/>
              </a:defRPr>
            </a:lvl1pPr>
            <a:lvl2pPr indent="-355600" lvl="1" marL="914400" marR="0" rtl="0" algn="l">
              <a:spcBef>
                <a:spcPts val="1200"/>
              </a:spcBef>
              <a:spcAft>
                <a:spcPts val="0"/>
              </a:spcAft>
              <a:buClr>
                <a:srgbClr val="635C5B"/>
              </a:buClr>
              <a:buSzPts val="2000"/>
              <a:buFont typeface="Arial"/>
              <a:buChar char="–"/>
              <a:defRPr b="0" i="0" sz="2000" u="none" cap="none" strike="noStrike">
                <a:solidFill>
                  <a:srgbClr val="635C5B"/>
                </a:solidFill>
                <a:latin typeface="Arial"/>
                <a:ea typeface="Arial"/>
                <a:cs typeface="Arial"/>
                <a:sym typeface="Arial"/>
              </a:defRPr>
            </a:lvl2pPr>
            <a:lvl3pPr indent="-342900" lvl="2" marL="1371600" marR="0" rtl="0" algn="l">
              <a:spcBef>
                <a:spcPts val="1200"/>
              </a:spcBef>
              <a:spcAft>
                <a:spcPts val="0"/>
              </a:spcAft>
              <a:buClr>
                <a:srgbClr val="6C6463"/>
              </a:buClr>
              <a:buSzPts val="1800"/>
              <a:buFont typeface="Arial"/>
              <a:buChar char="•"/>
              <a:defRPr b="0" i="0" sz="1800" u="none" cap="none" strike="noStrike">
                <a:solidFill>
                  <a:srgbClr val="6C6463"/>
                </a:solidFill>
                <a:latin typeface="Gill Sans"/>
                <a:ea typeface="Gill Sans"/>
                <a:cs typeface="Gill Sans"/>
                <a:sym typeface="Gill Sans"/>
              </a:defRPr>
            </a:lvl3pPr>
            <a:lvl4pPr indent="-330200" lvl="3" marL="1828800" marR="0" rtl="0" algn="l">
              <a:spcBef>
                <a:spcPts val="320"/>
              </a:spcBef>
              <a:spcAft>
                <a:spcPts val="0"/>
              </a:spcAft>
              <a:buClr>
                <a:srgbClr val="6C6463"/>
              </a:buClr>
              <a:buSzPts val="1600"/>
              <a:buFont typeface="Arial"/>
              <a:buChar char="–"/>
              <a:defRPr b="0" i="0" sz="1600" u="none" cap="none" strike="noStrike">
                <a:solidFill>
                  <a:srgbClr val="6C6463"/>
                </a:solidFill>
                <a:latin typeface="Gill Sans"/>
                <a:ea typeface="Gill Sans"/>
                <a:cs typeface="Gill Sans"/>
                <a:sym typeface="Gill Sans"/>
              </a:defRPr>
            </a:lvl4pPr>
            <a:lvl5pPr indent="-317500" lvl="4" marL="2286000" marR="0" rtl="0" algn="l">
              <a:spcBef>
                <a:spcPts val="280"/>
              </a:spcBef>
              <a:spcAft>
                <a:spcPts val="0"/>
              </a:spcAft>
              <a:buClr>
                <a:srgbClr val="6C6463"/>
              </a:buClr>
              <a:buSzPts val="1400"/>
              <a:buFont typeface="Arial"/>
              <a:buChar char="»"/>
              <a:defRPr b="0" i="0" sz="1400" u="none" cap="none" strike="noStrike">
                <a:solidFill>
                  <a:srgbClr val="6C6463"/>
                </a:solidFill>
                <a:latin typeface="Gill Sans"/>
                <a:ea typeface="Gill Sans"/>
                <a:cs typeface="Gill Sans"/>
                <a:sym typeface="Gill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9pPr>
          </a:lstStyle>
          <a:p/>
        </p:txBody>
      </p:sp>
      <p:sp>
        <p:nvSpPr>
          <p:cNvPr id="12" name="Google Shape;12;p1"/>
          <p:cNvSpPr txBox="1"/>
          <p:nvPr>
            <p:ph idx="10" type="dt"/>
          </p:nvPr>
        </p:nvSpPr>
        <p:spPr>
          <a:xfrm>
            <a:off x="203200" y="6530079"/>
            <a:ext cx="2844800" cy="184666"/>
          </a:xfrm>
          <a:prstGeom prst="rect">
            <a:avLst/>
          </a:prstGeom>
          <a:noFill/>
          <a:ln>
            <a:noFill/>
          </a:ln>
        </p:spPr>
        <p:txBody>
          <a:bodyPr anchorCtr="0" anchor="ctr" bIns="45700" lIns="91425" spcFirstLastPara="1" rIns="91425" wrap="square" tIns="45700">
            <a:spAutoFit/>
          </a:bodyPr>
          <a:lstStyle>
            <a:lvl1pPr lvl="0" marR="0" rtl="0" algn="l">
              <a:spcBef>
                <a:spcPts val="0"/>
              </a:spcBef>
              <a:spcAft>
                <a:spcPts val="0"/>
              </a:spcAft>
              <a:buSzPts val="1400"/>
              <a:buNone/>
              <a:defRPr b="0" i="0" sz="600" u="none" cap="none" strike="noStrike">
                <a:solidFill>
                  <a:srgbClr val="635C5B"/>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3" name="Google Shape;13;p1"/>
          <p:cNvSpPr txBox="1"/>
          <p:nvPr>
            <p:ph idx="11" type="ftr"/>
          </p:nvPr>
        </p:nvSpPr>
        <p:spPr>
          <a:xfrm>
            <a:off x="4165600" y="6530079"/>
            <a:ext cx="3860800" cy="184666"/>
          </a:xfrm>
          <a:prstGeom prst="rect">
            <a:avLst/>
          </a:prstGeom>
          <a:noFill/>
          <a:ln>
            <a:noFill/>
          </a:ln>
        </p:spPr>
        <p:txBody>
          <a:bodyPr anchorCtr="0" anchor="ctr" bIns="45700" lIns="91425" spcFirstLastPara="1" rIns="91425" wrap="square" tIns="45700">
            <a:spAutoFit/>
          </a:bodyPr>
          <a:lstStyle>
            <a:lvl1pPr lvl="0" marR="0" rtl="0" algn="ctr">
              <a:spcBef>
                <a:spcPts val="0"/>
              </a:spcBef>
              <a:spcAft>
                <a:spcPts val="0"/>
              </a:spcAft>
              <a:buSzPts val="1400"/>
              <a:buNone/>
              <a:defRPr b="0" i="0" sz="600" u="none" cap="none" strike="noStrike">
                <a:solidFill>
                  <a:srgbClr val="635C5B"/>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4" name="Google Shape;14;p1"/>
          <p:cNvSpPr txBox="1"/>
          <p:nvPr>
            <p:ph idx="12" type="sldNum"/>
          </p:nvPr>
        </p:nvSpPr>
        <p:spPr>
          <a:xfrm>
            <a:off x="9144000" y="6530079"/>
            <a:ext cx="2844800" cy="184666"/>
          </a:xfrm>
          <a:prstGeom prst="rect">
            <a:avLst/>
          </a:prstGeom>
          <a:noFill/>
          <a:ln>
            <a:noFill/>
          </a:ln>
        </p:spPr>
        <p:txBody>
          <a:bodyPr anchorCtr="0" anchor="ctr" bIns="45700" lIns="91425" spcFirstLastPara="1" rIns="91425" wrap="square" tIns="45700">
            <a:spAutoFit/>
          </a:bodyPr>
          <a:lstStyle>
            <a:lvl1pPr indent="0" lvl="0" marL="0" marR="0" rtl="0" algn="r">
              <a:spcBef>
                <a:spcPts val="0"/>
              </a:spcBef>
              <a:buNone/>
              <a:defRPr b="0" i="0" sz="600" u="none" cap="none" strike="noStrike">
                <a:solidFill>
                  <a:srgbClr val="635C5B"/>
                </a:solidFill>
                <a:latin typeface="Gill Sans"/>
                <a:ea typeface="Gill Sans"/>
                <a:cs typeface="Gill Sans"/>
                <a:sym typeface="Gill Sans"/>
              </a:defRPr>
            </a:lvl1pPr>
            <a:lvl2pPr indent="0" lvl="1" marL="0" marR="0" rtl="0" algn="r">
              <a:spcBef>
                <a:spcPts val="0"/>
              </a:spcBef>
              <a:buNone/>
              <a:defRPr b="0" i="0" sz="600" u="none" cap="none" strike="noStrike">
                <a:solidFill>
                  <a:srgbClr val="635C5B"/>
                </a:solidFill>
                <a:latin typeface="Gill Sans"/>
                <a:ea typeface="Gill Sans"/>
                <a:cs typeface="Gill Sans"/>
                <a:sym typeface="Gill Sans"/>
              </a:defRPr>
            </a:lvl2pPr>
            <a:lvl3pPr indent="0" lvl="2" marL="0" marR="0" rtl="0" algn="r">
              <a:spcBef>
                <a:spcPts val="0"/>
              </a:spcBef>
              <a:buNone/>
              <a:defRPr b="0" i="0" sz="600" u="none" cap="none" strike="noStrike">
                <a:solidFill>
                  <a:srgbClr val="635C5B"/>
                </a:solidFill>
                <a:latin typeface="Gill Sans"/>
                <a:ea typeface="Gill Sans"/>
                <a:cs typeface="Gill Sans"/>
                <a:sym typeface="Gill Sans"/>
              </a:defRPr>
            </a:lvl3pPr>
            <a:lvl4pPr indent="0" lvl="3" marL="0" marR="0" rtl="0" algn="r">
              <a:spcBef>
                <a:spcPts val="0"/>
              </a:spcBef>
              <a:buNone/>
              <a:defRPr b="0" i="0" sz="600" u="none" cap="none" strike="noStrike">
                <a:solidFill>
                  <a:srgbClr val="635C5B"/>
                </a:solidFill>
                <a:latin typeface="Gill Sans"/>
                <a:ea typeface="Gill Sans"/>
                <a:cs typeface="Gill Sans"/>
                <a:sym typeface="Gill Sans"/>
              </a:defRPr>
            </a:lvl4pPr>
            <a:lvl5pPr indent="0" lvl="4" marL="0" marR="0" rtl="0" algn="r">
              <a:spcBef>
                <a:spcPts val="0"/>
              </a:spcBef>
              <a:buNone/>
              <a:defRPr b="0" i="0" sz="600" u="none" cap="none" strike="noStrike">
                <a:solidFill>
                  <a:srgbClr val="635C5B"/>
                </a:solidFill>
                <a:latin typeface="Gill Sans"/>
                <a:ea typeface="Gill Sans"/>
                <a:cs typeface="Gill Sans"/>
                <a:sym typeface="Gill Sans"/>
              </a:defRPr>
            </a:lvl5pPr>
            <a:lvl6pPr indent="0" lvl="5" marL="0" marR="0" rtl="0" algn="r">
              <a:spcBef>
                <a:spcPts val="0"/>
              </a:spcBef>
              <a:buNone/>
              <a:defRPr b="0" i="0" sz="600" u="none" cap="none" strike="noStrike">
                <a:solidFill>
                  <a:srgbClr val="635C5B"/>
                </a:solidFill>
                <a:latin typeface="Gill Sans"/>
                <a:ea typeface="Gill Sans"/>
                <a:cs typeface="Gill Sans"/>
                <a:sym typeface="Gill Sans"/>
              </a:defRPr>
            </a:lvl6pPr>
            <a:lvl7pPr indent="0" lvl="6" marL="0" marR="0" rtl="0" algn="r">
              <a:spcBef>
                <a:spcPts val="0"/>
              </a:spcBef>
              <a:buNone/>
              <a:defRPr b="0" i="0" sz="600" u="none" cap="none" strike="noStrike">
                <a:solidFill>
                  <a:srgbClr val="635C5B"/>
                </a:solidFill>
                <a:latin typeface="Gill Sans"/>
                <a:ea typeface="Gill Sans"/>
                <a:cs typeface="Gill Sans"/>
                <a:sym typeface="Gill Sans"/>
              </a:defRPr>
            </a:lvl7pPr>
            <a:lvl8pPr indent="0" lvl="7" marL="0" marR="0" rtl="0" algn="r">
              <a:spcBef>
                <a:spcPts val="0"/>
              </a:spcBef>
              <a:buNone/>
              <a:defRPr b="0" i="0" sz="600" u="none" cap="none" strike="noStrike">
                <a:solidFill>
                  <a:srgbClr val="635C5B"/>
                </a:solidFill>
                <a:latin typeface="Gill Sans"/>
                <a:ea typeface="Gill Sans"/>
                <a:cs typeface="Gill Sans"/>
                <a:sym typeface="Gill Sans"/>
              </a:defRPr>
            </a:lvl8pPr>
            <a:lvl9pPr indent="0" lvl="8" marL="0" marR="0" rtl="0" algn="r">
              <a:spcBef>
                <a:spcPts val="0"/>
              </a:spcBef>
              <a:buNone/>
              <a:defRPr b="0" i="0" sz="600" u="none" cap="none" strike="noStrike">
                <a:solidFill>
                  <a:srgbClr val="635C5B"/>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fr-FR"/>
              <a:t>‹#›</a:t>
            </a:fld>
            <a:endParaRPr/>
          </a:p>
        </p:txBody>
      </p:sp>
      <p:sp>
        <p:nvSpPr>
          <p:cNvPr id="15" name="Google Shape;15;p1"/>
          <p:cNvSpPr/>
          <p:nvPr/>
        </p:nvSpPr>
        <p:spPr>
          <a:xfrm>
            <a:off x="0" y="0"/>
            <a:ext cx="12192000" cy="6858000"/>
          </a:xfrm>
          <a:prstGeom prst="frame">
            <a:avLst>
              <a:gd fmla="val 2222" name="adj1"/>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Gill Sans"/>
              <a:ea typeface="Gill Sans"/>
              <a:cs typeface="Gill Sans"/>
              <a:sym typeface="Gill Sans"/>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 name="Shape 57"/>
        <p:cNvGrpSpPr/>
        <p:nvPr/>
      </p:nvGrpSpPr>
      <p:grpSpPr>
        <a:xfrm>
          <a:off x="0" y="0"/>
          <a:ext cx="0" cy="0"/>
          <a:chOff x="0" y="0"/>
          <a:chExt cx="0" cy="0"/>
        </a:xfrm>
      </p:grpSpPr>
      <p:sp>
        <p:nvSpPr>
          <p:cNvPr id="58" name="Google Shape;58;p7"/>
          <p:cNvSpPr/>
          <p:nvPr/>
        </p:nvSpPr>
        <p:spPr>
          <a:xfrm>
            <a:off x="3177" y="6400800"/>
            <a:ext cx="12188825" cy="457200"/>
          </a:xfrm>
          <a:prstGeom prst="rect">
            <a:avLst/>
          </a:prstGeom>
          <a:solidFill>
            <a:srgbClr val="002F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7"/>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3F3F3F"/>
              </a:buClr>
              <a:buSzPts val="4700"/>
              <a:buFont typeface="Avenir"/>
              <a:buNone/>
              <a:defRPr b="0" i="0" sz="4700" u="none" cap="none" strike="noStrike">
                <a:solidFill>
                  <a:srgbClr val="3F3F3F"/>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Google Shape;60;p7"/>
          <p:cNvSpPr txBox="1"/>
          <p:nvPr>
            <p:ph idx="1" type="body"/>
          </p:nvPr>
        </p:nvSpPr>
        <p:spPr>
          <a:xfrm>
            <a:off x="1097280" y="2108203"/>
            <a:ext cx="10058400" cy="3760891"/>
          </a:xfrm>
          <a:prstGeom prst="rect">
            <a:avLst/>
          </a:prstGeom>
          <a:noFill/>
          <a:ln>
            <a:noFill/>
          </a:ln>
        </p:spPr>
        <p:txBody>
          <a:bodyPr anchorCtr="0" anchor="t" bIns="45700" lIns="0" spcFirstLastPara="1" rIns="0" wrap="square" tIns="45700">
            <a:normAutofit/>
          </a:bodyPr>
          <a:lstStyle>
            <a:lvl1pPr indent="-355600" lvl="0" marL="457200" marR="0" rtl="0" algn="l">
              <a:lnSpc>
                <a:spcPct val="110000"/>
              </a:lnSpc>
              <a:spcBef>
                <a:spcPts val="1200"/>
              </a:spcBef>
              <a:spcAft>
                <a:spcPts val="0"/>
              </a:spcAft>
              <a:buClr>
                <a:schemeClr val="accent1"/>
              </a:buClr>
              <a:buSzPts val="2000"/>
              <a:buFont typeface="Calibri"/>
              <a:buChar char=" "/>
              <a:defRPr b="0" i="0" sz="2000" u="none" cap="none" strike="noStrike">
                <a:solidFill>
                  <a:srgbClr val="3F3F3F"/>
                </a:solidFill>
                <a:latin typeface="Avenir"/>
                <a:ea typeface="Avenir"/>
                <a:cs typeface="Avenir"/>
                <a:sym typeface="Avenir"/>
              </a:defRPr>
            </a:lvl1pPr>
            <a:lvl2pPr indent="-342900" lvl="1" marL="914400" marR="0" rtl="0" algn="l">
              <a:lnSpc>
                <a:spcPct val="110000"/>
              </a:lnSpc>
              <a:spcBef>
                <a:spcPts val="200"/>
              </a:spcBef>
              <a:spcAft>
                <a:spcPts val="0"/>
              </a:spcAft>
              <a:buClr>
                <a:srgbClr val="3F3F3F"/>
              </a:buClr>
              <a:buSzPts val="1800"/>
              <a:buFont typeface="Calibri"/>
              <a:buChar char="◦"/>
              <a:defRPr b="0" i="0" sz="1800" u="none" cap="none" strike="noStrike">
                <a:solidFill>
                  <a:srgbClr val="3F3F3F"/>
                </a:solidFill>
                <a:latin typeface="Avenir"/>
                <a:ea typeface="Avenir"/>
                <a:cs typeface="Avenir"/>
                <a:sym typeface="Avenir"/>
              </a:defRPr>
            </a:lvl2pPr>
            <a:lvl3pPr indent="-317500" lvl="2" marL="1371600" marR="0" rtl="0" algn="l">
              <a:lnSpc>
                <a:spcPct val="110000"/>
              </a:lnSpc>
              <a:spcBef>
                <a:spcPts val="400"/>
              </a:spcBef>
              <a:spcAft>
                <a:spcPts val="0"/>
              </a:spcAft>
              <a:buClr>
                <a:srgbClr val="3F3F3F"/>
              </a:buClr>
              <a:buSzPts val="1400"/>
              <a:buFont typeface="Calibri"/>
              <a:buChar char="◦"/>
              <a:defRPr b="0" i="0" sz="1400" u="none" cap="none" strike="noStrike">
                <a:solidFill>
                  <a:srgbClr val="3F3F3F"/>
                </a:solidFill>
                <a:latin typeface="Avenir"/>
                <a:ea typeface="Avenir"/>
                <a:cs typeface="Avenir"/>
                <a:sym typeface="Avenir"/>
              </a:defRPr>
            </a:lvl3pPr>
            <a:lvl4pPr indent="-317500" lvl="3" marL="1828800" marR="0" rtl="0" algn="l">
              <a:lnSpc>
                <a:spcPct val="110000"/>
              </a:lnSpc>
              <a:spcBef>
                <a:spcPts val="400"/>
              </a:spcBef>
              <a:spcAft>
                <a:spcPts val="0"/>
              </a:spcAft>
              <a:buClr>
                <a:srgbClr val="3F3F3F"/>
              </a:buClr>
              <a:buSzPts val="1400"/>
              <a:buFont typeface="Calibri"/>
              <a:buChar char="◦"/>
              <a:defRPr b="0" i="0" sz="1400" u="none" cap="none" strike="noStrike">
                <a:solidFill>
                  <a:srgbClr val="3F3F3F"/>
                </a:solidFill>
                <a:latin typeface="Avenir"/>
                <a:ea typeface="Avenir"/>
                <a:cs typeface="Avenir"/>
                <a:sym typeface="Avenir"/>
              </a:defRPr>
            </a:lvl4pPr>
            <a:lvl5pPr indent="-317500" lvl="4" marL="2286000" marR="0" rtl="0" algn="l">
              <a:lnSpc>
                <a:spcPct val="110000"/>
              </a:lnSpc>
              <a:spcBef>
                <a:spcPts val="400"/>
              </a:spcBef>
              <a:spcAft>
                <a:spcPts val="0"/>
              </a:spcAft>
              <a:buClr>
                <a:srgbClr val="3F3F3F"/>
              </a:buClr>
              <a:buSzPts val="1400"/>
              <a:buFont typeface="Calibri"/>
              <a:buChar char="◦"/>
              <a:defRPr b="0" i="0" sz="1400" u="none" cap="none" strike="noStrike">
                <a:solidFill>
                  <a:srgbClr val="3F3F3F"/>
                </a:solidFill>
                <a:latin typeface="Avenir"/>
                <a:ea typeface="Avenir"/>
                <a:cs typeface="Avenir"/>
                <a:sym typeface="Avenir"/>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Avenir"/>
                <a:ea typeface="Avenir"/>
                <a:cs typeface="Avenir"/>
                <a:sym typeface="Avenir"/>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Avenir"/>
                <a:ea typeface="Avenir"/>
                <a:cs typeface="Avenir"/>
                <a:sym typeface="Avenir"/>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Avenir"/>
                <a:ea typeface="Avenir"/>
                <a:cs typeface="Avenir"/>
                <a:sym typeface="Avenir"/>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Avenir"/>
                <a:ea typeface="Avenir"/>
                <a:cs typeface="Avenir"/>
                <a:sym typeface="Avenir"/>
              </a:defRPr>
            </a:lvl9pPr>
          </a:lstStyle>
          <a:p/>
        </p:txBody>
      </p:sp>
      <p:sp>
        <p:nvSpPr>
          <p:cNvPr id="61" name="Google Shape;61;p7"/>
          <p:cNvSpPr txBox="1"/>
          <p:nvPr>
            <p:ph idx="10" type="dt"/>
          </p:nvPr>
        </p:nvSpPr>
        <p:spPr>
          <a:xfrm>
            <a:off x="7772948" y="6435972"/>
            <a:ext cx="2584851"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lt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62" name="Google Shape;62;p7"/>
          <p:cNvSpPr txBox="1"/>
          <p:nvPr>
            <p:ph idx="11" type="ftr"/>
          </p:nvPr>
        </p:nvSpPr>
        <p:spPr>
          <a:xfrm>
            <a:off x="651802" y="6435972"/>
            <a:ext cx="6818263"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lt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63" name="Google Shape;63;p7"/>
          <p:cNvSpPr txBox="1"/>
          <p:nvPr>
            <p:ph idx="12" type="sldNum"/>
          </p:nvPr>
        </p:nvSpPr>
        <p:spPr>
          <a:xfrm>
            <a:off x="10548104" y="6435972"/>
            <a:ext cx="780011"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lt1"/>
                </a:solidFill>
                <a:latin typeface="Avenir"/>
                <a:ea typeface="Avenir"/>
                <a:cs typeface="Avenir"/>
                <a:sym typeface="Avenir"/>
              </a:defRPr>
            </a:lvl1pPr>
            <a:lvl2pPr indent="0" lvl="1" marL="0" marR="0" rtl="0" algn="l">
              <a:spcBef>
                <a:spcPts val="0"/>
              </a:spcBef>
              <a:buNone/>
              <a:defRPr b="0" i="0" sz="1800" u="none" cap="none" strike="noStrike">
                <a:solidFill>
                  <a:schemeClr val="lt1"/>
                </a:solidFill>
                <a:latin typeface="Avenir"/>
                <a:ea typeface="Avenir"/>
                <a:cs typeface="Avenir"/>
                <a:sym typeface="Avenir"/>
              </a:defRPr>
            </a:lvl2pPr>
            <a:lvl3pPr indent="0" lvl="2" marL="0" marR="0" rtl="0" algn="l">
              <a:spcBef>
                <a:spcPts val="0"/>
              </a:spcBef>
              <a:buNone/>
              <a:defRPr b="0" i="0" sz="1800" u="none" cap="none" strike="noStrike">
                <a:solidFill>
                  <a:schemeClr val="lt1"/>
                </a:solidFill>
                <a:latin typeface="Avenir"/>
                <a:ea typeface="Avenir"/>
                <a:cs typeface="Avenir"/>
                <a:sym typeface="Avenir"/>
              </a:defRPr>
            </a:lvl3pPr>
            <a:lvl4pPr indent="0" lvl="3" marL="0" marR="0" rtl="0" algn="l">
              <a:spcBef>
                <a:spcPts val="0"/>
              </a:spcBef>
              <a:buNone/>
              <a:defRPr b="0" i="0" sz="1800" u="none" cap="none" strike="noStrike">
                <a:solidFill>
                  <a:schemeClr val="lt1"/>
                </a:solidFill>
                <a:latin typeface="Avenir"/>
                <a:ea typeface="Avenir"/>
                <a:cs typeface="Avenir"/>
                <a:sym typeface="Avenir"/>
              </a:defRPr>
            </a:lvl4pPr>
            <a:lvl5pPr indent="0" lvl="4" marL="0" marR="0" rtl="0" algn="l">
              <a:spcBef>
                <a:spcPts val="0"/>
              </a:spcBef>
              <a:buNone/>
              <a:defRPr b="0" i="0" sz="1800" u="none" cap="none" strike="noStrike">
                <a:solidFill>
                  <a:schemeClr val="lt1"/>
                </a:solidFill>
                <a:latin typeface="Avenir"/>
                <a:ea typeface="Avenir"/>
                <a:cs typeface="Avenir"/>
                <a:sym typeface="Avenir"/>
              </a:defRPr>
            </a:lvl5pPr>
            <a:lvl6pPr indent="0" lvl="5" marL="0" marR="0" rtl="0" algn="l">
              <a:spcBef>
                <a:spcPts val="0"/>
              </a:spcBef>
              <a:buNone/>
              <a:defRPr b="0" i="0" sz="1800" u="none" cap="none" strike="noStrike">
                <a:solidFill>
                  <a:schemeClr val="lt1"/>
                </a:solidFill>
                <a:latin typeface="Avenir"/>
                <a:ea typeface="Avenir"/>
                <a:cs typeface="Avenir"/>
                <a:sym typeface="Avenir"/>
              </a:defRPr>
            </a:lvl6pPr>
            <a:lvl7pPr indent="0" lvl="6" marL="0" marR="0" rtl="0" algn="l">
              <a:spcBef>
                <a:spcPts val="0"/>
              </a:spcBef>
              <a:buNone/>
              <a:defRPr b="0" i="0" sz="1800" u="none" cap="none" strike="noStrike">
                <a:solidFill>
                  <a:schemeClr val="lt1"/>
                </a:solidFill>
                <a:latin typeface="Avenir"/>
                <a:ea typeface="Avenir"/>
                <a:cs typeface="Avenir"/>
                <a:sym typeface="Avenir"/>
              </a:defRPr>
            </a:lvl7pPr>
            <a:lvl8pPr indent="0" lvl="7" marL="0" marR="0" rtl="0" algn="l">
              <a:spcBef>
                <a:spcPts val="0"/>
              </a:spcBef>
              <a:buNone/>
              <a:defRPr b="0" i="0" sz="1800" u="none" cap="none" strike="noStrike">
                <a:solidFill>
                  <a:schemeClr val="lt1"/>
                </a:solidFill>
                <a:latin typeface="Avenir"/>
                <a:ea typeface="Avenir"/>
                <a:cs typeface="Avenir"/>
                <a:sym typeface="Avenir"/>
              </a:defRPr>
            </a:lvl8pPr>
            <a:lvl9pPr indent="0" lvl="8" marL="0" marR="0" rtl="0" algn="l">
              <a:spcBef>
                <a:spcPts val="0"/>
              </a:spcBef>
              <a:buNone/>
              <a:defRPr b="0" i="0" sz="1800" u="none" cap="none" strike="noStrike">
                <a:solidFill>
                  <a:schemeClr val="lt1"/>
                </a:solidFill>
                <a:latin typeface="Avenir"/>
                <a:ea typeface="Avenir"/>
                <a:cs typeface="Avenir"/>
                <a:sym typeface="Avenir"/>
              </a:defRPr>
            </a:lvl9pPr>
          </a:lstStyle>
          <a:p>
            <a:pPr indent="0" lvl="0" marL="0" rtl="0" algn="l">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1.xml"/><Relationship Id="rId3" Type="http://schemas.openxmlformats.org/officeDocument/2006/relationships/image" Target="../media/image14.jp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hyperlink" Target="https://pdf.usaid.gov/pdf_docs/PA00ZBRJ.pdf" TargetMode="External"/><Relationship Id="rId4" Type="http://schemas.openxmlformats.org/officeDocument/2006/relationships/hyperlink" Target="https://pdf.usaid.gov/pdf_docs/PA00KZ85.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hyperlink" Target="https://www.usaid.gov/about-us/agency-policy/series-300/303"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3.xml"/><Relationship Id="rId3" Type="http://schemas.openxmlformats.org/officeDocument/2006/relationships/image" Target="../media/image13.png"/><Relationship Id="rId4" Type="http://schemas.openxmlformats.org/officeDocument/2006/relationships/hyperlink" Target="http://www.usaid.gov/sites/default/files/2023-01/OCC-Guide-for-NonProfit-IndirectCostRate1-27-2023.pdf"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3.xml"/><Relationship Id="rId3" Type="http://schemas.openxmlformats.org/officeDocument/2006/relationships/image" Target="../media/image14.jpg"/><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54.xml"/><Relationship Id="rId3" Type="http://schemas.openxmlformats.org/officeDocument/2006/relationships/image" Target="../media/image6.png"/><Relationship Id="rId4" Type="http://schemas.openxmlformats.org/officeDocument/2006/relationships/image" Target="../media/image14.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1.xml"/><Relationship Id="rId3" Type="http://schemas.openxmlformats.org/officeDocument/2006/relationships/hyperlink" Target="https://www.usaid.gov/sites/default/files/documents/1868/302mbl.pdf"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hyperlink" Target="https://www.acquisition.gov/browse/index/far" TargetMode="External"/><Relationship Id="rId4" Type="http://schemas.openxmlformats.org/officeDocument/2006/relationships/hyperlink" Target="https://www.usaid.gov/ads/policy/300/aidar" TargetMode="External"/><Relationship Id="rId5" Type="http://schemas.openxmlformats.org/officeDocument/2006/relationships/hyperlink" Target="https://www.ecfr.gov/current/title-2/subtitle-A/chapter-II/part-200?toc=1" TargetMode="External"/><Relationship Id="rId6" Type="http://schemas.openxmlformats.org/officeDocument/2006/relationships/hyperlink" Target="https://www.usaid.gov/about-us/agency-policy"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hyperlink" Target="https://www.usaid.gov/sites/default/agency-policy/303mab.pdf"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7.xml"/><Relationship Id="rId3" Type="http://schemas.openxmlformats.org/officeDocument/2006/relationships/hyperlink" Target="https://www.usaid.gov/ads/policy/300/303saj" TargetMode="External"/><Relationship Id="rId4" Type="http://schemas.openxmlformats.org/officeDocument/2006/relationships/hyperlink" Target="https://www.usaid.gov/ads/policy/300/303mak" TargetMode="Externa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2"/>
          <p:cNvSpPr txBox="1"/>
          <p:nvPr/>
        </p:nvSpPr>
        <p:spPr>
          <a:xfrm>
            <a:off x="801016" y="5179553"/>
            <a:ext cx="5065800" cy="1454400"/>
          </a:xfrm>
          <a:prstGeom prst="rect">
            <a:avLst/>
          </a:prstGeom>
          <a:noFill/>
          <a:ln>
            <a:noFill/>
          </a:ln>
        </p:spPr>
        <p:txBody>
          <a:bodyPr anchorCtr="0" anchor="t" bIns="121550" lIns="121550" spcFirstLastPara="1" rIns="121550" wrap="square" tIns="121550">
            <a:noAutofit/>
          </a:bodyPr>
          <a:lstStyle/>
          <a:p>
            <a:pPr indent="0" lvl="0" marL="0" marR="0" rtl="0" algn="l">
              <a:spcBef>
                <a:spcPts val="0"/>
              </a:spcBef>
              <a:spcAft>
                <a:spcPts val="0"/>
              </a:spcAft>
              <a:buNone/>
            </a:pPr>
            <a:r>
              <a:rPr b="0" i="0" lang="fr-FR" sz="2000" u="none" cap="none" strike="noStrike">
                <a:solidFill>
                  <a:srgbClr val="FFFFFF"/>
                </a:solidFill>
                <a:latin typeface="Arial"/>
                <a:ea typeface="Arial"/>
                <a:cs typeface="Arial"/>
                <a:sym typeface="Arial"/>
              </a:rPr>
              <a:t>Présentateur :</a:t>
            </a:r>
            <a:endParaRPr/>
          </a:p>
          <a:p>
            <a:pPr indent="0" lvl="0" marL="0" marR="0" rtl="0" algn="l">
              <a:spcBef>
                <a:spcPts val="0"/>
              </a:spcBef>
              <a:spcAft>
                <a:spcPts val="0"/>
              </a:spcAft>
              <a:buNone/>
            </a:pPr>
            <a:r>
              <a:rPr lang="fr-FR" sz="2000">
                <a:solidFill>
                  <a:srgbClr val="FFFFFF"/>
                </a:solidFill>
              </a:rPr>
              <a:t>Dominic Mbah</a:t>
            </a:r>
            <a:r>
              <a:rPr b="0" i="0" lang="fr-FR" sz="2000" u="none" cap="none" strike="noStrike">
                <a:solidFill>
                  <a:srgbClr val="FFFFFF"/>
                </a:solidFill>
                <a:latin typeface="Arial"/>
                <a:ea typeface="Arial"/>
                <a:cs typeface="Arial"/>
                <a:sym typeface="Arial"/>
              </a:rPr>
              <a:t>, </a:t>
            </a:r>
            <a:r>
              <a:rPr lang="fr-FR" sz="2000">
                <a:solidFill>
                  <a:srgbClr val="FFFFFF"/>
                </a:solidFill>
              </a:rPr>
              <a:t>ASAP Capacity Advisor</a:t>
            </a:r>
            <a:endParaRPr/>
          </a:p>
          <a:p>
            <a:pPr indent="0" lvl="0" marL="0" marR="0" rtl="0" algn="l">
              <a:spcBef>
                <a:spcPts val="0"/>
              </a:spcBef>
              <a:spcAft>
                <a:spcPts val="0"/>
              </a:spcAft>
              <a:buNone/>
            </a:pPr>
            <a:r>
              <a:rPr b="0" i="0" lang="fr-FR" sz="2000" u="none" cap="none" strike="noStrike">
                <a:solidFill>
                  <a:srgbClr val="FFFFFF"/>
                </a:solidFill>
                <a:latin typeface="Arial"/>
                <a:ea typeface="Arial"/>
                <a:cs typeface="Arial"/>
                <a:sym typeface="Arial"/>
              </a:rPr>
              <a:t>Date : 26-28 juin 2024</a:t>
            </a:r>
            <a:endParaRPr b="0" i="0" sz="2000" u="none" cap="none" strike="noStrike">
              <a:solidFill>
                <a:srgbClr val="FFFFFF"/>
              </a:solidFill>
              <a:latin typeface="Arial"/>
              <a:ea typeface="Arial"/>
              <a:cs typeface="Arial"/>
              <a:sym typeface="Arial"/>
            </a:endParaRPr>
          </a:p>
        </p:txBody>
      </p:sp>
      <p:sp>
        <p:nvSpPr>
          <p:cNvPr id="233" name="Google Shape;233;p32"/>
          <p:cNvSpPr txBox="1"/>
          <p:nvPr>
            <p:ph idx="1" type="subTitle"/>
          </p:nvPr>
        </p:nvSpPr>
        <p:spPr>
          <a:xfrm>
            <a:off x="801025" y="2251050"/>
            <a:ext cx="9310800" cy="2336100"/>
          </a:xfrm>
          <a:prstGeom prst="rect">
            <a:avLst/>
          </a:prstGeom>
          <a:noFill/>
          <a:ln>
            <a:noFill/>
          </a:ln>
        </p:spPr>
        <p:txBody>
          <a:bodyPr anchorCtr="0" anchor="t" bIns="91175" lIns="91175" spcFirstLastPara="1" rIns="91175" wrap="square" tIns="91175">
            <a:noAutofit/>
          </a:bodyPr>
          <a:lstStyle/>
          <a:p>
            <a:pPr indent="0" lvl="0" marL="0" rtl="0" algn="l">
              <a:lnSpc>
                <a:spcPct val="100000"/>
              </a:lnSpc>
              <a:spcBef>
                <a:spcPts val="600"/>
              </a:spcBef>
              <a:spcAft>
                <a:spcPts val="0"/>
              </a:spcAft>
              <a:buSzPts val="1600"/>
              <a:buNone/>
            </a:pPr>
            <a:r>
              <a:rPr b="1" lang="fr-FR" sz="4500"/>
              <a:t>GESTION DES SOUS-ACCORDS</a:t>
            </a:r>
            <a:endParaRPr b="1" sz="4500">
              <a:latin typeface="Arial"/>
              <a:ea typeface="Arial"/>
              <a:cs typeface="Arial"/>
              <a:sym typeface="Arial"/>
            </a:endParaRPr>
          </a:p>
          <a:p>
            <a:pPr indent="0" lvl="0" marL="0" rtl="0" algn="l">
              <a:lnSpc>
                <a:spcPct val="100000"/>
              </a:lnSpc>
              <a:spcBef>
                <a:spcPts val="600"/>
              </a:spcBef>
              <a:spcAft>
                <a:spcPts val="0"/>
              </a:spcAft>
              <a:buSzPts val="1600"/>
              <a:buNone/>
            </a:pPr>
            <a:r>
              <a:t/>
            </a:r>
            <a:endParaRPr b="1" sz="2000">
              <a:latin typeface="Arial"/>
              <a:ea typeface="Arial"/>
              <a:cs typeface="Arial"/>
              <a:sym typeface="Arial"/>
            </a:endParaRPr>
          </a:p>
          <a:p>
            <a:pPr indent="0" lvl="0" marL="0" rtl="0" algn="l">
              <a:lnSpc>
                <a:spcPct val="100000"/>
              </a:lnSpc>
              <a:spcBef>
                <a:spcPts val="0"/>
              </a:spcBef>
              <a:spcAft>
                <a:spcPts val="0"/>
              </a:spcAft>
              <a:buSzPts val="1600"/>
              <a:buNone/>
            </a:pPr>
            <a:r>
              <a:rPr lang="fr-FR" sz="3500">
                <a:latin typeface="Arial"/>
                <a:ea typeface="Arial"/>
                <a:cs typeface="Arial"/>
                <a:sym typeface="Arial"/>
              </a:rPr>
              <a:t>USAID/Burundi </a:t>
            </a:r>
            <a:endParaRPr sz="3500">
              <a:latin typeface="Arial"/>
              <a:ea typeface="Arial"/>
              <a:cs typeface="Arial"/>
              <a:sym typeface="Arial"/>
            </a:endParaRPr>
          </a:p>
          <a:p>
            <a:pPr indent="0" lvl="0" marL="0" rtl="0" algn="l">
              <a:lnSpc>
                <a:spcPct val="100000"/>
              </a:lnSpc>
              <a:spcBef>
                <a:spcPts val="0"/>
              </a:spcBef>
              <a:spcAft>
                <a:spcPts val="0"/>
              </a:spcAft>
              <a:buSzPts val="1600"/>
              <a:buNone/>
            </a:pPr>
            <a:r>
              <a:rPr lang="fr-FR" sz="3500">
                <a:latin typeface="Arial"/>
                <a:ea typeface="Arial"/>
                <a:cs typeface="Arial"/>
                <a:sym typeface="Arial"/>
              </a:rPr>
              <a:t>Formation sur la Localisation​</a:t>
            </a:r>
            <a:endParaRPr sz="35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1"/>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MISE À JOUR DES DISPOSITIONS STANDARD OBLIGATOIRES (SUITE)</a:t>
            </a:r>
            <a:endParaRPr b="1">
              <a:solidFill>
                <a:srgbClr val="FF0000"/>
              </a:solidFill>
            </a:endParaRPr>
          </a:p>
        </p:txBody>
      </p:sp>
      <p:sp>
        <p:nvSpPr>
          <p:cNvPr id="295" name="Google Shape;295;p41"/>
          <p:cNvSpPr txBox="1"/>
          <p:nvPr>
            <p:ph idx="1" type="body"/>
          </p:nvPr>
        </p:nvSpPr>
        <p:spPr>
          <a:xfrm>
            <a:off x="1097280" y="2108203"/>
            <a:ext cx="10058400" cy="3760891"/>
          </a:xfrm>
          <a:prstGeom prst="rect">
            <a:avLst/>
          </a:prstGeom>
          <a:noFill/>
          <a:ln>
            <a:noFill/>
          </a:ln>
        </p:spPr>
        <p:txBody>
          <a:bodyPr anchorCtr="0" anchor="t" bIns="45700" lIns="0" spcFirstLastPara="1" rIns="0" wrap="square" tIns="45700">
            <a:normAutofit fontScale="92500" lnSpcReduction="10000"/>
          </a:bodyPr>
          <a:lstStyle/>
          <a:p>
            <a:pPr indent="-342900" lvl="0" marL="342900" marR="0" rtl="0" algn="l">
              <a:lnSpc>
                <a:spcPct val="107000"/>
              </a:lnSpc>
              <a:spcBef>
                <a:spcPts val="0"/>
              </a:spcBef>
              <a:spcAft>
                <a:spcPts val="0"/>
              </a:spcAft>
              <a:buClr>
                <a:srgbClr val="3F3F3F"/>
              </a:buClr>
              <a:buSzPct val="100000"/>
              <a:buFont typeface="Avenir"/>
              <a:buAutoNum type="arabicPeriod" startAt="16"/>
            </a:pPr>
            <a:r>
              <a:rPr lang="fr-FR" sz="1800">
                <a:latin typeface="Calibri"/>
                <a:ea typeface="Calibri"/>
                <a:cs typeface="Calibri"/>
                <a:sym typeface="Calibri"/>
              </a:rPr>
              <a:t>Activités de planification volontaire de la population - Exigences obligatoires </a:t>
            </a:r>
            <a:endParaRPr/>
          </a:p>
          <a:p>
            <a:pPr indent="-342900" lvl="0" marL="342900" marR="0" rtl="0" algn="l">
              <a:lnSpc>
                <a:spcPct val="107000"/>
              </a:lnSpc>
              <a:spcBef>
                <a:spcPts val="0"/>
              </a:spcBef>
              <a:spcAft>
                <a:spcPts val="0"/>
              </a:spcAft>
              <a:buClr>
                <a:srgbClr val="3F3F3F"/>
              </a:buClr>
              <a:buSzPct val="100000"/>
              <a:buFont typeface="Avenir"/>
              <a:buAutoNum type="arabicPeriod" startAt="16"/>
            </a:pPr>
            <a:r>
              <a:rPr lang="fr-FR" sz="1800">
                <a:latin typeface="Calibri"/>
                <a:ea typeface="Calibri"/>
                <a:cs typeface="Calibri"/>
                <a:sym typeface="Calibri"/>
              </a:rPr>
              <a:t>Participation des organisations confessionnelles sur un pied d'égalité </a:t>
            </a:r>
            <a:endParaRPr/>
          </a:p>
          <a:p>
            <a:pPr indent="-342900" lvl="0" marL="342900" marR="0" rtl="0" algn="l">
              <a:lnSpc>
                <a:spcPct val="107000"/>
              </a:lnSpc>
              <a:spcBef>
                <a:spcPts val="0"/>
              </a:spcBef>
              <a:spcAft>
                <a:spcPts val="0"/>
              </a:spcAft>
              <a:buClr>
                <a:srgbClr val="3F3F3F"/>
              </a:buClr>
              <a:buSzPct val="100000"/>
              <a:buFont typeface="Avenir"/>
              <a:buAutoNum type="arabicPeriod" startAt="16"/>
            </a:pPr>
            <a:r>
              <a:rPr lang="fr-FR" sz="1800">
                <a:latin typeface="Calibri"/>
                <a:ea typeface="Calibri"/>
                <a:cs typeface="Calibri"/>
                <a:sym typeface="Calibri"/>
              </a:rPr>
              <a:t>Non-discrimination </a:t>
            </a:r>
            <a:endParaRPr/>
          </a:p>
          <a:p>
            <a:pPr indent="-342900" lvl="0" marL="342900" marR="0" rtl="0" algn="l">
              <a:lnSpc>
                <a:spcPct val="107000"/>
              </a:lnSpc>
              <a:spcBef>
                <a:spcPts val="0"/>
              </a:spcBef>
              <a:spcAft>
                <a:spcPts val="0"/>
              </a:spcAft>
              <a:buClr>
                <a:srgbClr val="3F3F3F"/>
              </a:buClr>
              <a:buSzPct val="100000"/>
              <a:buFont typeface="Avenir"/>
              <a:buAutoNum type="arabicPeriod" startAt="16"/>
            </a:pPr>
            <a:r>
              <a:rPr lang="fr-FR" sz="1800">
                <a:latin typeface="Calibri"/>
                <a:ea typeface="Calibri"/>
                <a:cs typeface="Calibri"/>
                <a:sym typeface="Calibri"/>
              </a:rPr>
              <a:t>Politique de l'USAID en matière de handicap - Assistance </a:t>
            </a:r>
            <a:endParaRPr/>
          </a:p>
          <a:p>
            <a:pPr indent="-342900" lvl="0" marL="342900" marR="0" rtl="0" algn="l">
              <a:lnSpc>
                <a:spcPct val="107000"/>
              </a:lnSpc>
              <a:spcBef>
                <a:spcPts val="0"/>
              </a:spcBef>
              <a:spcAft>
                <a:spcPts val="0"/>
              </a:spcAft>
              <a:buClr>
                <a:srgbClr val="3F3F3F"/>
              </a:buClr>
              <a:buSzPct val="100000"/>
              <a:buFont typeface="Avenir"/>
              <a:buAutoNum type="arabicPeriod" startAt="16"/>
            </a:pPr>
            <a:r>
              <a:rPr lang="fr-FR" sz="1800">
                <a:latin typeface="Calibri"/>
                <a:ea typeface="Calibri"/>
                <a:cs typeface="Calibri"/>
                <a:sym typeface="Calibri"/>
              </a:rPr>
              <a:t>Limitation des activités de construction </a:t>
            </a:r>
            <a:endParaRPr/>
          </a:p>
          <a:p>
            <a:pPr indent="-342900" lvl="0" marL="342900" marR="0" rtl="0" algn="l">
              <a:lnSpc>
                <a:spcPct val="107000"/>
              </a:lnSpc>
              <a:spcBef>
                <a:spcPts val="0"/>
              </a:spcBef>
              <a:spcAft>
                <a:spcPts val="0"/>
              </a:spcAft>
              <a:buClr>
                <a:srgbClr val="3F3F3F"/>
              </a:buClr>
              <a:buSzPct val="100000"/>
              <a:buFont typeface="Avenir"/>
              <a:buAutoNum type="arabicPeriod" startAt="16"/>
            </a:pPr>
            <a:r>
              <a:rPr lang="fr-FR" sz="1800">
                <a:latin typeface="Calibri"/>
                <a:ea typeface="Calibri"/>
                <a:cs typeface="Calibri"/>
                <a:sym typeface="Calibri"/>
              </a:rPr>
              <a:t>Portail d'assistance des partenaires de mise en œuvre de l’USAID</a:t>
            </a:r>
            <a:endParaRPr/>
          </a:p>
          <a:p>
            <a:pPr indent="-342900" lvl="0" marL="342900" marR="0" rtl="0" algn="l">
              <a:lnSpc>
                <a:spcPct val="107000"/>
              </a:lnSpc>
              <a:spcBef>
                <a:spcPts val="0"/>
              </a:spcBef>
              <a:spcAft>
                <a:spcPts val="0"/>
              </a:spcAft>
              <a:buClr>
                <a:srgbClr val="3F3F3F"/>
              </a:buClr>
              <a:buSzPct val="100000"/>
              <a:buFont typeface="Avenir"/>
              <a:buAutoNum type="arabicPeriod" startAt="16"/>
            </a:pPr>
            <a:r>
              <a:rPr lang="fr-FR" sz="1800">
                <a:latin typeface="Calibri"/>
                <a:ea typeface="Calibri"/>
                <a:cs typeface="Calibri"/>
                <a:sym typeface="Calibri"/>
              </a:rPr>
              <a:t> Programme pilote d’amélioration de la protection des dénonciateurs des bénéficiaires </a:t>
            </a:r>
            <a:endParaRPr sz="1800">
              <a:latin typeface="Calibri"/>
              <a:ea typeface="Calibri"/>
              <a:cs typeface="Calibri"/>
              <a:sym typeface="Calibri"/>
            </a:endParaRPr>
          </a:p>
          <a:p>
            <a:pPr indent="-342900" lvl="0" marL="342900" marR="0" rtl="0" algn="l">
              <a:lnSpc>
                <a:spcPct val="107000"/>
              </a:lnSpc>
              <a:spcBef>
                <a:spcPts val="0"/>
              </a:spcBef>
              <a:spcAft>
                <a:spcPts val="0"/>
              </a:spcAft>
              <a:buClr>
                <a:srgbClr val="3F3F3F"/>
              </a:buClr>
              <a:buSzPct val="100000"/>
              <a:buFont typeface="Avenir"/>
              <a:buAutoNum type="arabicPeriod" startAt="16"/>
            </a:pPr>
            <a:r>
              <a:rPr lang="fr-FR" sz="1800">
                <a:latin typeface="Calibri"/>
                <a:ea typeface="Calibri"/>
                <a:cs typeface="Calibri"/>
                <a:sym typeface="Calibri"/>
              </a:rPr>
              <a:t>Soumission d'ensembles de données à la bibliothèque de données sur le développement </a:t>
            </a:r>
            <a:endParaRPr/>
          </a:p>
          <a:p>
            <a:pPr indent="-342900" lvl="0" marL="342900" marR="0" rtl="0" algn="l">
              <a:lnSpc>
                <a:spcPct val="107000"/>
              </a:lnSpc>
              <a:spcBef>
                <a:spcPts val="0"/>
              </a:spcBef>
              <a:spcAft>
                <a:spcPts val="0"/>
              </a:spcAft>
              <a:buClr>
                <a:srgbClr val="3F3F3F"/>
              </a:buClr>
              <a:buSzPct val="100000"/>
              <a:buFont typeface="Avenir"/>
              <a:buAutoNum type="arabicPeriod" startAt="16"/>
            </a:pPr>
            <a:r>
              <a:rPr lang="fr-FR" sz="1800">
                <a:latin typeface="Calibri"/>
                <a:ea typeface="Calibri"/>
                <a:cs typeface="Calibri"/>
                <a:sym typeface="Calibri"/>
              </a:rPr>
              <a:t>Interdiction d'exiger certains accords ou déclarations de confidentialité internes </a:t>
            </a:r>
            <a:endParaRPr/>
          </a:p>
          <a:p>
            <a:pPr indent="-342900" lvl="0" marL="342900" marR="0" rtl="0" algn="l">
              <a:lnSpc>
                <a:spcPct val="107000"/>
              </a:lnSpc>
              <a:spcBef>
                <a:spcPts val="0"/>
              </a:spcBef>
              <a:spcAft>
                <a:spcPts val="0"/>
              </a:spcAft>
              <a:buClr>
                <a:srgbClr val="3F3F3F"/>
              </a:buClr>
              <a:buSzPct val="100000"/>
              <a:buFont typeface="Avenir"/>
              <a:buAutoNum type="arabicPeriod" startAt="16"/>
            </a:pPr>
            <a:r>
              <a:rPr lang="fr-FR" sz="1800">
                <a:latin typeface="Calibri"/>
                <a:ea typeface="Calibri"/>
                <a:cs typeface="Calibri"/>
                <a:sym typeface="Calibri"/>
              </a:rPr>
              <a:t>Protection des enfants </a:t>
            </a:r>
            <a:endParaRPr/>
          </a:p>
          <a:p>
            <a:pPr indent="-342900" lvl="0" marL="342900" marR="0" rtl="0" algn="l">
              <a:lnSpc>
                <a:spcPct val="107000"/>
              </a:lnSpc>
              <a:spcBef>
                <a:spcPts val="0"/>
              </a:spcBef>
              <a:spcAft>
                <a:spcPts val="0"/>
              </a:spcAft>
              <a:buClr>
                <a:srgbClr val="3F3F3F"/>
              </a:buClr>
              <a:buSzPct val="100000"/>
              <a:buFont typeface="Avenir"/>
              <a:buAutoNum type="arabicPeriod" startAt="16"/>
            </a:pPr>
            <a:r>
              <a:rPr lang="fr-FR" sz="1800">
                <a:latin typeface="Calibri"/>
                <a:ea typeface="Calibri"/>
                <a:cs typeface="Calibri"/>
                <a:sym typeface="Calibri"/>
              </a:rPr>
              <a:t>Divulgations obligatoires </a:t>
            </a:r>
            <a:endParaRPr/>
          </a:p>
          <a:p>
            <a:pPr indent="-342900" lvl="0" marL="342900" marR="0" rtl="0" algn="l">
              <a:lnSpc>
                <a:spcPct val="107000"/>
              </a:lnSpc>
              <a:spcBef>
                <a:spcPts val="0"/>
              </a:spcBef>
              <a:spcAft>
                <a:spcPts val="0"/>
              </a:spcAft>
              <a:buClr>
                <a:srgbClr val="3F3F3F"/>
              </a:buClr>
              <a:buSzPct val="100000"/>
              <a:buFont typeface="Avenir"/>
              <a:buAutoNum type="arabicPeriod" startAt="16"/>
            </a:pPr>
            <a:r>
              <a:rPr lang="fr-FR" sz="1800">
                <a:latin typeface="Calibri"/>
                <a:ea typeface="Calibri"/>
                <a:cs typeface="Calibri"/>
                <a:sym typeface="Calibri"/>
              </a:rPr>
              <a:t>Non-discrimination à l'égard des bénéficiaires </a:t>
            </a:r>
            <a:endParaRPr/>
          </a:p>
          <a:p>
            <a:pPr indent="-342900" lvl="0" marL="342900" marR="0" rtl="0" algn="l">
              <a:lnSpc>
                <a:spcPct val="107000"/>
              </a:lnSpc>
              <a:spcBef>
                <a:spcPts val="0"/>
              </a:spcBef>
              <a:spcAft>
                <a:spcPts val="0"/>
              </a:spcAft>
              <a:buClr>
                <a:srgbClr val="3F3F3F"/>
              </a:buClr>
              <a:buSzPct val="100000"/>
              <a:buFont typeface="Avenir"/>
              <a:buAutoNum type="arabicPeriod" startAt="16"/>
            </a:pPr>
            <a:r>
              <a:rPr lang="fr-FR" sz="1800">
                <a:latin typeface="Calibri"/>
                <a:ea typeface="Calibri"/>
                <a:cs typeface="Calibri"/>
                <a:sym typeface="Calibri"/>
              </a:rPr>
              <a:t>Conflit d'intérêts </a:t>
            </a:r>
            <a:endParaRPr/>
          </a:p>
          <a:p>
            <a:pPr indent="-342900" lvl="0" marL="342900" marR="0" rtl="0" algn="l">
              <a:lnSpc>
                <a:spcPct val="107000"/>
              </a:lnSpc>
              <a:spcBef>
                <a:spcPts val="0"/>
              </a:spcBef>
              <a:spcAft>
                <a:spcPts val="0"/>
              </a:spcAft>
              <a:buClr>
                <a:srgbClr val="3F3F3F"/>
              </a:buClr>
              <a:buSzPct val="100000"/>
              <a:buFont typeface="Avenir"/>
              <a:buAutoNum type="arabicPeriod" startAt="16"/>
            </a:pPr>
            <a:r>
              <a:rPr lang="fr-FR" sz="1800">
                <a:latin typeface="Calibri"/>
                <a:ea typeface="Calibri"/>
                <a:cs typeface="Calibri"/>
                <a:sym typeface="Calibri"/>
              </a:rPr>
              <a:t>Interdiction de certains services ou équipements de télécommunication et de vidéosurveillance</a:t>
            </a:r>
            <a:endParaRPr sz="1800">
              <a:latin typeface="Calibri"/>
              <a:ea typeface="Calibri"/>
              <a:cs typeface="Calibri"/>
              <a:sym typeface="Calibri"/>
            </a:endParaRPr>
          </a:p>
          <a:p>
            <a:pPr indent="0" lvl="0" marL="91440" rtl="0" algn="l">
              <a:lnSpc>
                <a:spcPct val="110000"/>
              </a:lnSpc>
              <a:spcBef>
                <a:spcPts val="1200"/>
              </a:spcBef>
              <a:spcAft>
                <a:spcPts val="0"/>
              </a:spcAft>
              <a:buSzPct val="100000"/>
              <a:buNone/>
            </a:pPr>
            <a:r>
              <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p131"/>
          <p:cNvSpPr txBox="1"/>
          <p:nvPr>
            <p:ph type="title"/>
          </p:nvPr>
        </p:nvSpPr>
        <p:spPr>
          <a:xfrm>
            <a:off x="1097280" y="286605"/>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CONCLUSION</a:t>
            </a:r>
            <a:endParaRPr/>
          </a:p>
        </p:txBody>
      </p:sp>
      <p:sp>
        <p:nvSpPr>
          <p:cNvPr id="888" name="Google Shape;888;p131"/>
          <p:cNvSpPr txBox="1"/>
          <p:nvPr>
            <p:ph idx="1" type="body"/>
          </p:nvPr>
        </p:nvSpPr>
        <p:spPr>
          <a:xfrm>
            <a:off x="1097280" y="2108203"/>
            <a:ext cx="10058400" cy="3760800"/>
          </a:xfrm>
          <a:prstGeom prst="rect">
            <a:avLst/>
          </a:prstGeom>
          <a:noFill/>
          <a:ln>
            <a:noFill/>
          </a:ln>
        </p:spPr>
        <p:txBody>
          <a:bodyPr anchorCtr="0" anchor="t" bIns="45700" lIns="0" spcFirstLastPara="1" rIns="0" wrap="square" tIns="45700">
            <a:normAutofit fontScale="85000" lnSpcReduction="10000"/>
          </a:bodyPr>
          <a:lstStyle/>
          <a:p>
            <a:pPr indent="-107950" lvl="0" marL="91440" rtl="0" algn="l">
              <a:lnSpc>
                <a:spcPct val="110000"/>
              </a:lnSpc>
              <a:spcBef>
                <a:spcPts val="0"/>
              </a:spcBef>
              <a:spcAft>
                <a:spcPts val="0"/>
              </a:spcAft>
              <a:buSzPct val="100000"/>
              <a:buChar char=" "/>
            </a:pPr>
            <a:r>
              <a:rPr lang="fr-FR"/>
              <a:t>Les bénéficiaires principaux et secondaires doivent maintenir un niveau élevé de conduite éthique dans la sélection, l'attribution, la mise en œuvre et la supervision.</a:t>
            </a:r>
            <a:endParaRPr/>
          </a:p>
          <a:p>
            <a:pPr indent="-107950" lvl="0" marL="91440" rtl="0" algn="l">
              <a:lnSpc>
                <a:spcPct val="110000"/>
              </a:lnSpc>
              <a:spcBef>
                <a:spcPts val="1400"/>
              </a:spcBef>
              <a:spcAft>
                <a:spcPts val="0"/>
              </a:spcAft>
              <a:buSzPct val="100000"/>
              <a:buChar char=" "/>
            </a:pPr>
            <a:r>
              <a:rPr lang="fr-FR"/>
              <a:t>Evitez:</a:t>
            </a:r>
            <a:endParaRPr/>
          </a:p>
          <a:p>
            <a:pPr indent="-107950" lvl="0" marL="91440" rtl="0" algn="l">
              <a:lnSpc>
                <a:spcPct val="110000"/>
              </a:lnSpc>
              <a:spcBef>
                <a:spcPts val="1400"/>
              </a:spcBef>
              <a:spcAft>
                <a:spcPts val="0"/>
              </a:spcAft>
              <a:buClr>
                <a:srgbClr val="002F6C"/>
              </a:buClr>
              <a:buSzPct val="100000"/>
              <a:buFont typeface="Arial"/>
              <a:buChar char="•"/>
            </a:pPr>
            <a:r>
              <a:rPr lang="fr-FR"/>
              <a:t>Conflit d'intérêts : tout intérêt, financier ou autre, direct ou indirect, qui est ou semble être en conflit avec la mise en œuvre du projet. </a:t>
            </a:r>
            <a:endParaRPr/>
          </a:p>
          <a:p>
            <a:pPr indent="-107950" lvl="0" marL="91440" rtl="0" algn="l">
              <a:lnSpc>
                <a:spcPct val="110000"/>
              </a:lnSpc>
              <a:spcBef>
                <a:spcPts val="1400"/>
              </a:spcBef>
              <a:spcAft>
                <a:spcPts val="0"/>
              </a:spcAft>
              <a:buClr>
                <a:srgbClr val="002F6C"/>
              </a:buClr>
              <a:buSzPct val="100000"/>
              <a:buFont typeface="Arial"/>
              <a:buChar char="•"/>
            </a:pPr>
            <a:r>
              <a:rPr lang="fr-FR"/>
              <a:t>Corruption et pots-de-vin : acceptation d'argent, d'honoraires, de commissions, de crédits, de cadeaux ou de gratifications. </a:t>
            </a:r>
            <a:endParaRPr/>
          </a:p>
          <a:p>
            <a:pPr indent="-107950" lvl="0" marL="91440" rtl="0" algn="l">
              <a:lnSpc>
                <a:spcPct val="110000"/>
              </a:lnSpc>
              <a:spcBef>
                <a:spcPts val="1400"/>
              </a:spcBef>
              <a:spcAft>
                <a:spcPts val="0"/>
              </a:spcAft>
              <a:buClr>
                <a:srgbClr val="002F6C"/>
              </a:buClr>
              <a:buSzPct val="100000"/>
              <a:buFont typeface="Arial"/>
              <a:buChar char="•"/>
            </a:pPr>
            <a:r>
              <a:rPr lang="fr-FR"/>
              <a:t>Cadeaux, repas et hospitalité : acceptation de cadeaux, de biens, d'argent, de services, de transports ou d'autres faveurs de la part de sous-bénéficiaires, de fournisseurs ou de vendeurs actuels ou futurs.</a:t>
            </a:r>
            <a:endParaRPr/>
          </a:p>
          <a:p>
            <a:pPr indent="0" lvl="0" marL="91440" rtl="0" algn="l">
              <a:lnSpc>
                <a:spcPct val="110000"/>
              </a:lnSpc>
              <a:spcBef>
                <a:spcPts val="1400"/>
              </a:spcBef>
              <a:spcAft>
                <a:spcPts val="0"/>
              </a:spcAft>
              <a:buSzPct val="100000"/>
              <a:buNone/>
            </a:pPr>
            <a:r>
              <a:t/>
            </a:r>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sp>
        <p:nvSpPr>
          <p:cNvPr id="893" name="Google Shape;893;p132"/>
          <p:cNvSpPr txBox="1"/>
          <p:nvPr>
            <p:ph type="title"/>
          </p:nvPr>
        </p:nvSpPr>
        <p:spPr>
          <a:xfrm>
            <a:off x="943428" y="3136392"/>
            <a:ext cx="9994500" cy="1187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F3F3F"/>
              </a:buClr>
              <a:buSzPts val="4800"/>
              <a:buFont typeface="Arial"/>
              <a:buNone/>
            </a:pPr>
            <a:r>
              <a:rPr lang="fr-FR" sz="4800"/>
              <a:t>QUESTIONS ?</a:t>
            </a:r>
            <a:endParaRPr/>
          </a:p>
        </p:txBody>
      </p:sp>
      <p:pic>
        <p:nvPicPr>
          <p:cNvPr descr="A picture containing logo&#10;&#10;Description automatically generated" id="894" name="Google Shape;894;p132"/>
          <p:cNvPicPr preferRelativeResize="0"/>
          <p:nvPr/>
        </p:nvPicPr>
        <p:blipFill rotWithShape="1">
          <a:blip r:embed="rId3">
            <a:alphaModFix/>
          </a:blip>
          <a:srcRect b="0" l="0" r="0" t="0"/>
          <a:stretch/>
        </p:blipFill>
        <p:spPr>
          <a:xfrm>
            <a:off x="7176070" y="4701424"/>
            <a:ext cx="1522922" cy="896480"/>
          </a:xfrm>
          <a:prstGeom prst="rect">
            <a:avLst/>
          </a:prstGeom>
          <a:noFill/>
          <a:ln>
            <a:noFill/>
          </a:ln>
        </p:spPr>
      </p:pic>
      <p:pic>
        <p:nvPicPr>
          <p:cNvPr descr="Logo&#10;&#10;Description automatically generated" id="895" name="Google Shape;895;p132"/>
          <p:cNvPicPr preferRelativeResize="0"/>
          <p:nvPr/>
        </p:nvPicPr>
        <p:blipFill rotWithShape="1">
          <a:blip r:embed="rId4">
            <a:alphaModFix/>
          </a:blip>
          <a:srcRect b="0" l="0" r="0" t="0"/>
          <a:stretch/>
        </p:blipFill>
        <p:spPr>
          <a:xfrm>
            <a:off x="8704306" y="4765064"/>
            <a:ext cx="2386825" cy="922950"/>
          </a:xfrm>
          <a:prstGeom prst="rect">
            <a:avLst/>
          </a:prstGeom>
          <a:noFill/>
          <a:ln>
            <a:noFill/>
          </a:ln>
        </p:spPr>
      </p:pic>
      <p:sp>
        <p:nvSpPr>
          <p:cNvPr id="896" name="Google Shape;896;p132"/>
          <p:cNvSpPr txBox="1"/>
          <p:nvPr/>
        </p:nvSpPr>
        <p:spPr>
          <a:xfrm>
            <a:off x="1097280" y="286605"/>
            <a:ext cx="10058400" cy="14508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3F3F3F"/>
              </a:buClr>
              <a:buSzPts val="3200"/>
              <a:buFont typeface="Arial"/>
              <a:buNone/>
            </a:pPr>
            <a:r>
              <a:rPr lang="fr-FR" sz="3200">
                <a:solidFill>
                  <a:srgbClr val="3F3F3F"/>
                </a:solidFill>
                <a:latin typeface="Arial"/>
                <a:ea typeface="Arial"/>
                <a:cs typeface="Arial"/>
                <a:sym typeface="Arial"/>
              </a:rPr>
              <a:t>FIN DE LA DEUXIEME SESSION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2"/>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REQUIS SELON LES DISPOSITIONS APPLICABLES (RAA)</a:t>
            </a:r>
            <a:endParaRPr b="1">
              <a:solidFill>
                <a:srgbClr val="FF0000"/>
              </a:solidFill>
            </a:endParaRPr>
          </a:p>
        </p:txBody>
      </p:sp>
      <p:sp>
        <p:nvSpPr>
          <p:cNvPr id="302" name="Google Shape;302;p42"/>
          <p:cNvSpPr txBox="1"/>
          <p:nvPr>
            <p:ph idx="1" type="body"/>
          </p:nvPr>
        </p:nvSpPr>
        <p:spPr>
          <a:xfrm>
            <a:off x="1097280" y="2108203"/>
            <a:ext cx="10058400" cy="3760891"/>
          </a:xfrm>
          <a:prstGeom prst="rect">
            <a:avLst/>
          </a:prstGeom>
          <a:noFill/>
          <a:ln>
            <a:noFill/>
          </a:ln>
        </p:spPr>
        <p:txBody>
          <a:bodyPr anchorCtr="0" anchor="t" bIns="45700" lIns="0" spcFirstLastPara="1" rIns="0" wrap="square" tIns="45700">
            <a:normAutofit fontScale="92500" lnSpcReduction="20000"/>
          </a:bodyPr>
          <a:lstStyle/>
          <a:p>
            <a:pPr indent="-342900" lvl="0" marL="342900" marR="0" rtl="0" algn="l">
              <a:lnSpc>
                <a:spcPct val="107000"/>
              </a:lnSpc>
              <a:spcBef>
                <a:spcPts val="0"/>
              </a:spcBef>
              <a:spcAft>
                <a:spcPts val="0"/>
              </a:spcAft>
              <a:buClr>
                <a:srgbClr val="3F3F3F"/>
              </a:buClr>
              <a:buSzPct val="100000"/>
              <a:buFont typeface="Avenir"/>
              <a:buAutoNum type="arabicPeriod"/>
            </a:pPr>
            <a:r>
              <a:rPr lang="fr-FR" sz="1800">
                <a:latin typeface="Calibri"/>
                <a:ea typeface="Calibri"/>
                <a:cs typeface="Calibri"/>
                <a:sym typeface="Calibri"/>
              </a:rPr>
              <a:t>Avances et remboursements </a:t>
            </a:r>
            <a:endParaRPr/>
          </a:p>
          <a:p>
            <a:pPr indent="-342900" lvl="0" marL="342900" marR="0" rtl="0" algn="l">
              <a:lnSpc>
                <a:spcPct val="107000"/>
              </a:lnSpc>
              <a:spcBef>
                <a:spcPts val="0"/>
              </a:spcBef>
              <a:spcAft>
                <a:spcPts val="0"/>
              </a:spcAft>
              <a:buClr>
                <a:srgbClr val="3F3F3F"/>
              </a:buClr>
              <a:buSzPct val="100000"/>
              <a:buFont typeface="Avenir"/>
              <a:buAutoNum type="arabicPeriod"/>
            </a:pPr>
            <a:r>
              <a:rPr lang="fr-FR" sz="1800">
                <a:latin typeface="Calibri"/>
                <a:ea typeface="Calibri"/>
                <a:cs typeface="Calibri"/>
                <a:sym typeface="Calibri"/>
              </a:rPr>
              <a:t>Paiements et remboursements </a:t>
            </a:r>
            <a:endParaRPr/>
          </a:p>
          <a:p>
            <a:pPr indent="-342900" lvl="0" marL="342900" marR="0" rtl="0" algn="l">
              <a:lnSpc>
                <a:spcPct val="107000"/>
              </a:lnSpc>
              <a:spcBef>
                <a:spcPts val="0"/>
              </a:spcBef>
              <a:spcAft>
                <a:spcPts val="0"/>
              </a:spcAft>
              <a:buClr>
                <a:srgbClr val="3F3F3F"/>
              </a:buClr>
              <a:buSzPct val="100000"/>
              <a:buFont typeface="Avenir"/>
              <a:buAutoNum type="arabicPeriod"/>
            </a:pPr>
            <a:r>
              <a:rPr lang="fr-FR" sz="1800">
                <a:latin typeface="Calibri"/>
                <a:ea typeface="Calibri"/>
                <a:cs typeface="Calibri"/>
                <a:sym typeface="Calibri"/>
              </a:rPr>
              <a:t>Coûts indirects - Accord négocié sur le taux des coûts indirects (NICRA) </a:t>
            </a:r>
            <a:endParaRPr/>
          </a:p>
          <a:p>
            <a:pPr indent="-342900" lvl="0" marL="342900" marR="0" rtl="0" algn="l">
              <a:lnSpc>
                <a:spcPct val="107000"/>
              </a:lnSpc>
              <a:spcBef>
                <a:spcPts val="0"/>
              </a:spcBef>
              <a:spcAft>
                <a:spcPts val="0"/>
              </a:spcAft>
              <a:buClr>
                <a:srgbClr val="3F3F3F"/>
              </a:buClr>
              <a:buSzPct val="100000"/>
              <a:buFont typeface="Avenir"/>
              <a:buAutoNum type="arabicPeriod"/>
            </a:pPr>
            <a:r>
              <a:rPr lang="fr-FR" sz="1800">
                <a:latin typeface="Calibri"/>
                <a:ea typeface="Calibri"/>
                <a:cs typeface="Calibri"/>
                <a:sym typeface="Calibri"/>
              </a:rPr>
              <a:t>Coûts indirects - Imputés comme un montant fixe (à but non lucratif) </a:t>
            </a:r>
            <a:endParaRPr/>
          </a:p>
          <a:p>
            <a:pPr indent="-342900" lvl="0" marL="342900" marR="0" rtl="0" algn="l">
              <a:lnSpc>
                <a:spcPct val="107000"/>
              </a:lnSpc>
              <a:spcBef>
                <a:spcPts val="0"/>
              </a:spcBef>
              <a:spcAft>
                <a:spcPts val="0"/>
              </a:spcAft>
              <a:buClr>
                <a:srgbClr val="3F3F3F"/>
              </a:buClr>
              <a:buSzPct val="100000"/>
              <a:buFont typeface="Avenir"/>
              <a:buAutoNum type="arabicPeriod"/>
            </a:pPr>
            <a:r>
              <a:rPr lang="fr-FR" sz="1800">
                <a:latin typeface="Calibri"/>
                <a:ea typeface="Calibri"/>
                <a:cs typeface="Calibri"/>
                <a:sym typeface="Calibri"/>
              </a:rPr>
              <a:t>Coûts indirects - taux de minimis </a:t>
            </a:r>
            <a:endParaRPr/>
          </a:p>
          <a:p>
            <a:pPr indent="-342900" lvl="0" marL="342900" marR="0" rtl="0" algn="l">
              <a:lnSpc>
                <a:spcPct val="107000"/>
              </a:lnSpc>
              <a:spcBef>
                <a:spcPts val="0"/>
              </a:spcBef>
              <a:spcAft>
                <a:spcPts val="0"/>
              </a:spcAft>
              <a:buClr>
                <a:srgbClr val="3F3F3F"/>
              </a:buClr>
              <a:buSzPct val="100000"/>
              <a:buFont typeface="Avenir"/>
              <a:buAutoNum type="arabicPeriod"/>
            </a:pPr>
            <a:r>
              <a:rPr lang="fr-FR" sz="1800">
                <a:latin typeface="Calibri"/>
                <a:ea typeface="Calibri"/>
                <a:cs typeface="Calibri"/>
                <a:sym typeface="Calibri"/>
              </a:rPr>
              <a:t>Identifiant universel et système de gestion des subventions </a:t>
            </a:r>
            <a:endParaRPr/>
          </a:p>
          <a:p>
            <a:pPr indent="-342900" lvl="0" marL="342900" marR="0" rtl="0" algn="l">
              <a:lnSpc>
                <a:spcPct val="107000"/>
              </a:lnSpc>
              <a:spcBef>
                <a:spcPts val="0"/>
              </a:spcBef>
              <a:spcAft>
                <a:spcPts val="0"/>
              </a:spcAft>
              <a:buClr>
                <a:srgbClr val="3F3F3F"/>
              </a:buClr>
              <a:buSzPct val="100000"/>
              <a:buFont typeface="Avenir"/>
              <a:buAutoNum type="arabicPeriod"/>
            </a:pPr>
            <a:r>
              <a:rPr lang="fr-FR" sz="1800">
                <a:latin typeface="Calibri"/>
                <a:ea typeface="Calibri"/>
                <a:cs typeface="Calibri"/>
                <a:sym typeface="Calibri"/>
              </a:rPr>
              <a:t>Déclaration des subventions et de la rémunération des dirigeants </a:t>
            </a:r>
            <a:endParaRPr/>
          </a:p>
          <a:p>
            <a:pPr indent="-342900" lvl="0" marL="342900" marR="0" rtl="0" algn="l">
              <a:lnSpc>
                <a:spcPct val="107000"/>
              </a:lnSpc>
              <a:spcBef>
                <a:spcPts val="0"/>
              </a:spcBef>
              <a:spcAft>
                <a:spcPts val="0"/>
              </a:spcAft>
              <a:buClr>
                <a:srgbClr val="3F3F3F"/>
              </a:buClr>
              <a:buSzPct val="100000"/>
              <a:buFont typeface="Avenir"/>
              <a:buAutoNum type="arabicPeriod"/>
            </a:pPr>
            <a:r>
              <a:rPr lang="fr-FR" sz="1800">
                <a:latin typeface="Calibri"/>
                <a:ea typeface="Calibri"/>
                <a:cs typeface="Calibri"/>
                <a:sym typeface="Calibri"/>
              </a:rPr>
              <a:t>Sous Subventions </a:t>
            </a:r>
            <a:endParaRPr/>
          </a:p>
          <a:p>
            <a:pPr indent="-342900" lvl="0" marL="342900" marR="0" rtl="0" algn="l">
              <a:lnSpc>
                <a:spcPct val="107000"/>
              </a:lnSpc>
              <a:spcBef>
                <a:spcPts val="0"/>
              </a:spcBef>
              <a:spcAft>
                <a:spcPts val="0"/>
              </a:spcAft>
              <a:buClr>
                <a:srgbClr val="3F3F3F"/>
              </a:buClr>
              <a:buSzPct val="100000"/>
              <a:buFont typeface="Avenir"/>
              <a:buAutoNum type="arabicPeriod"/>
            </a:pPr>
            <a:r>
              <a:rPr lang="fr-FR" sz="1800">
                <a:latin typeface="Calibri"/>
                <a:ea typeface="Calibri"/>
                <a:cs typeface="Calibri"/>
                <a:sym typeface="Calibri"/>
              </a:rPr>
              <a:t>Voyages et transport aérien international  </a:t>
            </a:r>
            <a:endParaRPr/>
          </a:p>
          <a:p>
            <a:pPr indent="-342900" lvl="0" marL="342900" marR="0" rtl="0" algn="l">
              <a:lnSpc>
                <a:spcPct val="107000"/>
              </a:lnSpc>
              <a:spcBef>
                <a:spcPts val="0"/>
              </a:spcBef>
              <a:spcAft>
                <a:spcPts val="0"/>
              </a:spcAft>
              <a:buClr>
                <a:srgbClr val="3F3F3F"/>
              </a:buClr>
              <a:buSzPct val="100000"/>
              <a:buFont typeface="Avenir"/>
              <a:buAutoNum type="arabicPeriod"/>
            </a:pPr>
            <a:r>
              <a:rPr lang="fr-FR" sz="1800">
                <a:latin typeface="Calibri"/>
                <a:ea typeface="Calibri"/>
                <a:cs typeface="Calibri"/>
                <a:sym typeface="Calibri"/>
              </a:rPr>
              <a:t>Expédition de marchandises par voie maritime </a:t>
            </a:r>
            <a:endParaRPr/>
          </a:p>
          <a:p>
            <a:pPr indent="-342900" lvl="0" marL="342900" marR="0" rtl="0" algn="l">
              <a:lnSpc>
                <a:spcPct val="107000"/>
              </a:lnSpc>
              <a:spcBef>
                <a:spcPts val="0"/>
              </a:spcBef>
              <a:spcAft>
                <a:spcPts val="0"/>
              </a:spcAft>
              <a:buClr>
                <a:srgbClr val="3F3F3F"/>
              </a:buClr>
              <a:buSzPct val="100000"/>
              <a:buFont typeface="Avenir"/>
              <a:buAutoNum type="arabicPeriod"/>
            </a:pPr>
            <a:r>
              <a:rPr lang="fr-FR" sz="1800">
                <a:latin typeface="Calibri"/>
                <a:ea typeface="Calibri"/>
                <a:cs typeface="Calibri"/>
                <a:sym typeface="Calibri"/>
              </a:rPr>
              <a:t>Déclaration des taxes du gouvernement hôte </a:t>
            </a:r>
            <a:endParaRPr/>
          </a:p>
          <a:p>
            <a:pPr indent="-342900" lvl="0" marL="342900" marR="0" rtl="0" algn="l">
              <a:lnSpc>
                <a:spcPct val="107000"/>
              </a:lnSpc>
              <a:spcBef>
                <a:spcPts val="0"/>
              </a:spcBef>
              <a:spcAft>
                <a:spcPts val="0"/>
              </a:spcAft>
              <a:buClr>
                <a:srgbClr val="3F3F3F"/>
              </a:buClr>
              <a:buSzPct val="100000"/>
              <a:buFont typeface="Avenir"/>
              <a:buAutoNum type="arabicPeriod"/>
            </a:pPr>
            <a:r>
              <a:rPr lang="fr-FR" sz="1800">
                <a:latin typeface="Calibri"/>
                <a:ea typeface="Calibri"/>
                <a:cs typeface="Calibri"/>
                <a:sym typeface="Calibri"/>
              </a:rPr>
              <a:t>Droits de brevet </a:t>
            </a:r>
            <a:endParaRPr/>
          </a:p>
          <a:p>
            <a:pPr indent="-342900" lvl="0" marL="342900" marR="0" rtl="0" algn="l">
              <a:lnSpc>
                <a:spcPct val="107000"/>
              </a:lnSpc>
              <a:spcBef>
                <a:spcPts val="0"/>
              </a:spcBef>
              <a:spcAft>
                <a:spcPts val="0"/>
              </a:spcAft>
              <a:buClr>
                <a:srgbClr val="3F3F3F"/>
              </a:buClr>
              <a:buSzPct val="100000"/>
              <a:buFont typeface="Avenir"/>
              <a:buAutoNum type="arabicPeriod"/>
            </a:pPr>
            <a:r>
              <a:rPr lang="fr-FR" sz="1800">
                <a:latin typeface="Calibri"/>
                <a:ea typeface="Calibri"/>
                <a:cs typeface="Calibri"/>
                <a:sym typeface="Calibri"/>
              </a:rPr>
              <a:t>Échanges des visiteurs et formation des participants  </a:t>
            </a:r>
            <a:endParaRPr/>
          </a:p>
          <a:p>
            <a:pPr indent="-342900" lvl="0" marL="342900" marR="0" rtl="0" algn="l">
              <a:lnSpc>
                <a:spcPct val="107000"/>
              </a:lnSpc>
              <a:spcBef>
                <a:spcPts val="0"/>
              </a:spcBef>
              <a:spcAft>
                <a:spcPts val="0"/>
              </a:spcAft>
              <a:buClr>
                <a:srgbClr val="3F3F3F"/>
              </a:buClr>
              <a:buSzPct val="100000"/>
              <a:buFont typeface="Avenir"/>
              <a:buAutoNum type="arabicPeriod"/>
            </a:pPr>
            <a:r>
              <a:rPr lang="fr-FR" sz="1800">
                <a:latin typeface="Calibri"/>
                <a:ea typeface="Calibri"/>
                <a:cs typeface="Calibri"/>
                <a:sym typeface="Calibri"/>
              </a:rPr>
              <a:t>Promotion des investissements </a:t>
            </a:r>
            <a:endParaRPr/>
          </a:p>
          <a:p>
            <a:pPr indent="-342900" lvl="0" marL="342900" marR="0" rtl="0" algn="l">
              <a:lnSpc>
                <a:spcPct val="107000"/>
              </a:lnSpc>
              <a:spcBef>
                <a:spcPts val="0"/>
              </a:spcBef>
              <a:spcAft>
                <a:spcPts val="0"/>
              </a:spcAft>
              <a:buClr>
                <a:srgbClr val="3F3F3F"/>
              </a:buClr>
              <a:buSzPct val="100000"/>
              <a:buFont typeface="Avenir"/>
              <a:buAutoNum type="arabicPeriod"/>
            </a:pPr>
            <a:r>
              <a:rPr lang="fr-FR" sz="1800">
                <a:latin typeface="Calibri"/>
                <a:ea typeface="Calibri"/>
                <a:cs typeface="Calibri"/>
                <a:sym typeface="Calibri"/>
              </a:rPr>
              <a:t>Partage des coûts </a:t>
            </a:r>
            <a:endParaRPr/>
          </a:p>
          <a:p>
            <a:pPr indent="-342900" lvl="0" marL="342900" marR="0" rtl="0" algn="l">
              <a:lnSpc>
                <a:spcPct val="107000"/>
              </a:lnSpc>
              <a:spcBef>
                <a:spcPts val="0"/>
              </a:spcBef>
              <a:spcAft>
                <a:spcPts val="0"/>
              </a:spcAft>
              <a:buClr>
                <a:srgbClr val="3F3F3F"/>
              </a:buClr>
              <a:buSzPct val="100000"/>
              <a:buFont typeface="Avenir"/>
              <a:buAutoNum type="arabicPeriod"/>
            </a:pPr>
            <a:r>
              <a:rPr lang="fr-FR" sz="1800">
                <a:latin typeface="Calibri"/>
                <a:ea typeface="Calibri"/>
                <a:cs typeface="Calibri"/>
                <a:sym typeface="Calibri"/>
              </a:rPr>
              <a:t>Revenu du programme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3"/>
          <p:cNvSpPr txBox="1"/>
          <p:nvPr>
            <p:ph type="title"/>
          </p:nvPr>
        </p:nvSpPr>
        <p:spPr>
          <a:xfrm>
            <a:off x="1097280" y="286606"/>
            <a:ext cx="10058400" cy="107070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REQUIS SELON LES DISPOSITIONS APPLICABLES</a:t>
            </a:r>
            <a:r>
              <a:rPr lang="fr-FR"/>
              <a:t>  </a:t>
            </a:r>
            <a:r>
              <a:rPr b="1" lang="fr-FR">
                <a:solidFill>
                  <a:srgbClr val="FF0000"/>
                </a:solidFill>
              </a:rPr>
              <a:t>(Suite)</a:t>
            </a:r>
            <a:endParaRPr/>
          </a:p>
        </p:txBody>
      </p:sp>
      <p:sp>
        <p:nvSpPr>
          <p:cNvPr id="308" name="Google Shape;308;p43"/>
          <p:cNvSpPr txBox="1"/>
          <p:nvPr>
            <p:ph idx="1" type="body"/>
          </p:nvPr>
        </p:nvSpPr>
        <p:spPr>
          <a:xfrm>
            <a:off x="1197292" y="1928813"/>
            <a:ext cx="10058400" cy="4226031"/>
          </a:xfrm>
          <a:prstGeom prst="rect">
            <a:avLst/>
          </a:prstGeom>
          <a:noFill/>
          <a:ln>
            <a:noFill/>
          </a:ln>
        </p:spPr>
        <p:txBody>
          <a:bodyPr anchorCtr="0" anchor="t" bIns="45700" lIns="0" spcFirstLastPara="1" rIns="0" wrap="square" tIns="45700">
            <a:normAutofit fontScale="85000" lnSpcReduction="20000"/>
          </a:bodyPr>
          <a:lstStyle/>
          <a:p>
            <a:pPr indent="-342900" lvl="0" marL="342900" marR="0" rtl="0" algn="l">
              <a:lnSpc>
                <a:spcPct val="107000"/>
              </a:lnSpc>
              <a:spcBef>
                <a:spcPts val="0"/>
              </a:spcBef>
              <a:spcAft>
                <a:spcPts val="0"/>
              </a:spcAft>
              <a:buClr>
                <a:srgbClr val="3F3F3F"/>
              </a:buClr>
              <a:buSzPct val="100000"/>
              <a:buFont typeface="Avenir"/>
              <a:buAutoNum type="arabicPeriod" startAt="17"/>
            </a:pPr>
            <a:r>
              <a:rPr lang="fr-FR" sz="1800">
                <a:latin typeface="Calibri"/>
                <a:ea typeface="Calibri"/>
                <a:cs typeface="Calibri"/>
                <a:sym typeface="Calibri"/>
              </a:rPr>
              <a:t>Délégations de gouvernements étrangers à des conférences internationales </a:t>
            </a:r>
            <a:endParaRPr/>
          </a:p>
          <a:p>
            <a:pPr indent="-342900" lvl="0" marL="342900" marR="0" rtl="0" algn="l">
              <a:lnSpc>
                <a:spcPct val="107000"/>
              </a:lnSpc>
              <a:spcBef>
                <a:spcPts val="0"/>
              </a:spcBef>
              <a:spcAft>
                <a:spcPts val="0"/>
              </a:spcAft>
              <a:buClr>
                <a:srgbClr val="3F3F3F"/>
              </a:buClr>
              <a:buSzPct val="100000"/>
              <a:buFont typeface="Avenir"/>
              <a:buAutoNum type="arabicPeriod" startAt="17"/>
            </a:pPr>
            <a:r>
              <a:rPr lang="fr-FR" sz="1800">
                <a:latin typeface="Calibri"/>
                <a:ea typeface="Calibri"/>
                <a:cs typeface="Calibri"/>
                <a:sym typeface="Calibri"/>
              </a:rPr>
              <a:t>Normes d'accessibilité pour les personnes handicapées dans le cadre de l'attribution de l'aide de l'USAID impliquant des travaux de construction</a:t>
            </a:r>
            <a:endParaRPr/>
          </a:p>
          <a:p>
            <a:pPr indent="-342900" lvl="0" marL="342900" marR="0" rtl="0" algn="l">
              <a:lnSpc>
                <a:spcPct val="107000"/>
              </a:lnSpc>
              <a:spcBef>
                <a:spcPts val="0"/>
              </a:spcBef>
              <a:spcAft>
                <a:spcPts val="0"/>
              </a:spcAft>
              <a:buClr>
                <a:srgbClr val="3F3F3F"/>
              </a:buClr>
              <a:buSzPct val="100000"/>
              <a:buFont typeface="Avenir"/>
              <a:buAutoNum type="arabicPeriod" startAt="17"/>
            </a:pPr>
            <a:r>
              <a:rPr lang="fr-FR" sz="1800">
                <a:latin typeface="Calibri"/>
                <a:ea typeface="Calibri"/>
                <a:cs typeface="Calibri"/>
                <a:sym typeface="Calibri"/>
              </a:rPr>
              <a:t>Protection des sujets de recherche humains   </a:t>
            </a:r>
            <a:endParaRPr/>
          </a:p>
          <a:p>
            <a:pPr indent="-342900" lvl="0" marL="342900" marR="0" rtl="0" algn="l">
              <a:lnSpc>
                <a:spcPct val="107000"/>
              </a:lnSpc>
              <a:spcBef>
                <a:spcPts val="0"/>
              </a:spcBef>
              <a:spcAft>
                <a:spcPts val="0"/>
              </a:spcAft>
              <a:buClr>
                <a:srgbClr val="3F3F3F"/>
              </a:buClr>
              <a:buSzPct val="100000"/>
              <a:buFont typeface="Avenir"/>
              <a:buAutoNum type="arabicPeriod" startAt="17"/>
            </a:pPr>
            <a:r>
              <a:rPr lang="fr-FR" sz="1800">
                <a:latin typeface="Calibri"/>
                <a:ea typeface="Calibri"/>
                <a:cs typeface="Calibri"/>
                <a:sym typeface="Calibri"/>
              </a:rPr>
              <a:t>Déclaration à l'intention des responsables de la mise en œuvre des activités de lutte contre la traite des êtres humains concernant l'absence de soutien à la prostitution  </a:t>
            </a:r>
            <a:endParaRPr/>
          </a:p>
          <a:p>
            <a:pPr indent="-342900" lvl="0" marL="342900" marR="0" rtl="0" algn="l">
              <a:lnSpc>
                <a:spcPct val="107000"/>
              </a:lnSpc>
              <a:spcBef>
                <a:spcPts val="0"/>
              </a:spcBef>
              <a:spcAft>
                <a:spcPts val="0"/>
              </a:spcAft>
              <a:buClr>
                <a:srgbClr val="3F3F3F"/>
              </a:buClr>
              <a:buSzPct val="100000"/>
              <a:buFont typeface="Avenir"/>
              <a:buAutoNum type="arabicPeriod" startAt="17"/>
            </a:pPr>
            <a:r>
              <a:rPr lang="fr-FR" sz="1800">
                <a:latin typeface="Calibri"/>
                <a:ea typeface="Calibri"/>
                <a:cs typeface="Calibri"/>
                <a:sym typeface="Calibri"/>
              </a:rPr>
              <a:t>Éligibilité des sous-bénéficiaires de fonds destinés à la lutte contre la traite des êtres humains</a:t>
            </a:r>
            <a:endParaRPr/>
          </a:p>
          <a:p>
            <a:pPr indent="-342900" lvl="0" marL="342900" marR="0" rtl="0" algn="l">
              <a:lnSpc>
                <a:spcPct val="107000"/>
              </a:lnSpc>
              <a:spcBef>
                <a:spcPts val="0"/>
              </a:spcBef>
              <a:spcAft>
                <a:spcPts val="0"/>
              </a:spcAft>
              <a:buClr>
                <a:srgbClr val="3F3F3F"/>
              </a:buClr>
              <a:buSzPct val="100000"/>
              <a:buFont typeface="Avenir"/>
              <a:buAutoNum type="arabicPeriod" startAt="17"/>
            </a:pPr>
            <a:r>
              <a:rPr lang="fr-FR" sz="1800">
                <a:latin typeface="Calibri"/>
                <a:ea typeface="Calibri"/>
                <a:cs typeface="Calibri"/>
                <a:sym typeface="Calibri"/>
              </a:rPr>
              <a:t>Interdiction d'utiliser des fonds de lutte contre la traite pour promouvoir, soutenir ou défendre la légalisation ou la pratique de la prostitution</a:t>
            </a:r>
            <a:endParaRPr/>
          </a:p>
          <a:p>
            <a:pPr indent="-342900" lvl="0" marL="342900" marR="0" rtl="0" algn="l">
              <a:lnSpc>
                <a:spcPct val="107000"/>
              </a:lnSpc>
              <a:spcBef>
                <a:spcPts val="0"/>
              </a:spcBef>
              <a:spcAft>
                <a:spcPts val="0"/>
              </a:spcAft>
              <a:buClr>
                <a:srgbClr val="3F3F3F"/>
              </a:buClr>
              <a:buSzPct val="100000"/>
              <a:buFont typeface="Avenir"/>
              <a:buAutoNum type="arabicPeriod" startAt="17"/>
            </a:pPr>
            <a:r>
              <a:rPr lang="fr-FR" sz="1800">
                <a:latin typeface="Calibri"/>
                <a:ea typeface="Calibri"/>
                <a:cs typeface="Calibri"/>
                <a:sym typeface="Calibri"/>
              </a:rPr>
              <a:t>Activités de planification démographique volontaire - Exigences supplémentaires  </a:t>
            </a:r>
            <a:endParaRPr/>
          </a:p>
          <a:p>
            <a:pPr indent="-342900" lvl="0" marL="342900" marR="0" rtl="0" algn="l">
              <a:lnSpc>
                <a:spcPct val="107000"/>
              </a:lnSpc>
              <a:spcBef>
                <a:spcPts val="0"/>
              </a:spcBef>
              <a:spcAft>
                <a:spcPts val="0"/>
              </a:spcAft>
              <a:buClr>
                <a:srgbClr val="3F3F3F"/>
              </a:buClr>
              <a:buSzPct val="100000"/>
              <a:buFont typeface="Avenir"/>
              <a:buAutoNum type="arabicPeriod" startAt="17"/>
            </a:pPr>
            <a:r>
              <a:rPr lang="fr-FR" sz="1800">
                <a:latin typeface="Calibri"/>
                <a:ea typeface="Calibri"/>
                <a:cs typeface="Calibri"/>
                <a:sym typeface="Calibri"/>
              </a:rPr>
              <a:t>Mise en œuvre de la clause de conscience</a:t>
            </a:r>
            <a:endParaRPr/>
          </a:p>
          <a:p>
            <a:pPr indent="-342900" lvl="0" marL="342900" marR="0" rtl="0" algn="l">
              <a:lnSpc>
                <a:spcPct val="107000"/>
              </a:lnSpc>
              <a:spcBef>
                <a:spcPts val="0"/>
              </a:spcBef>
              <a:spcAft>
                <a:spcPts val="0"/>
              </a:spcAft>
              <a:buClr>
                <a:srgbClr val="3F3F3F"/>
              </a:buClr>
              <a:buSzPct val="100000"/>
              <a:buFont typeface="Avenir"/>
              <a:buAutoNum type="arabicPeriod" startAt="17"/>
            </a:pPr>
            <a:r>
              <a:rPr lang="fr-FR" sz="1800">
                <a:latin typeface="Calibri"/>
                <a:ea typeface="Calibri"/>
                <a:cs typeface="Calibri"/>
                <a:sym typeface="Calibri"/>
              </a:rPr>
              <a:t>Préservatifs (assistance)</a:t>
            </a:r>
            <a:endParaRPr/>
          </a:p>
          <a:p>
            <a:pPr indent="-342900" lvl="0" marL="342900" marR="0" rtl="0" algn="l">
              <a:lnSpc>
                <a:spcPct val="107000"/>
              </a:lnSpc>
              <a:spcBef>
                <a:spcPts val="0"/>
              </a:spcBef>
              <a:spcAft>
                <a:spcPts val="0"/>
              </a:spcAft>
              <a:buClr>
                <a:srgbClr val="3F3F3F"/>
              </a:buClr>
              <a:buSzPct val="100000"/>
              <a:buFont typeface="Avenir"/>
              <a:buAutoNum type="arabicPeriod" startAt="17"/>
            </a:pPr>
            <a:r>
              <a:rPr lang="fr-FR" sz="1800">
                <a:latin typeface="Calibri"/>
                <a:ea typeface="Calibri"/>
                <a:cs typeface="Calibri"/>
                <a:sym typeface="Calibri"/>
              </a:rPr>
              <a:t>Interdiction de promouvoir ou de défendre la légalisation ou la pratique de la prostitution ou du trafic sexuel (assistance)  </a:t>
            </a:r>
            <a:endParaRPr/>
          </a:p>
          <a:p>
            <a:pPr indent="-342900" lvl="0" marL="342900" marR="0" rtl="0" algn="l">
              <a:lnSpc>
                <a:spcPct val="107000"/>
              </a:lnSpc>
              <a:spcBef>
                <a:spcPts val="0"/>
              </a:spcBef>
              <a:spcAft>
                <a:spcPts val="0"/>
              </a:spcAft>
              <a:buClr>
                <a:srgbClr val="3F3F3F"/>
              </a:buClr>
              <a:buSzPct val="100000"/>
              <a:buFont typeface="Avenir"/>
              <a:buAutoNum type="arabicPeriod" startAt="17"/>
            </a:pPr>
            <a:r>
              <a:rPr lang="fr-FR" sz="1800">
                <a:latin typeface="Calibri"/>
                <a:ea typeface="Calibri"/>
                <a:cs typeface="Calibri"/>
                <a:sym typeface="Calibri"/>
              </a:rPr>
              <a:t>Limitation des subventions accordées à des entités non locales </a:t>
            </a:r>
            <a:endParaRPr/>
          </a:p>
          <a:p>
            <a:pPr indent="-342900" lvl="0" marL="342900" marR="0" rtl="0" algn="l">
              <a:lnSpc>
                <a:spcPct val="107000"/>
              </a:lnSpc>
              <a:spcBef>
                <a:spcPts val="0"/>
              </a:spcBef>
              <a:spcAft>
                <a:spcPts val="0"/>
              </a:spcAft>
              <a:buClr>
                <a:srgbClr val="3F3F3F"/>
              </a:buClr>
              <a:buSzPct val="100000"/>
              <a:buFont typeface="Avenir"/>
              <a:buAutoNum type="arabicPeriod" startAt="17"/>
            </a:pPr>
            <a:r>
              <a:rPr lang="fr-FR" sz="1800">
                <a:latin typeface="Calibri"/>
                <a:ea typeface="Calibri"/>
                <a:cs typeface="Calibri"/>
                <a:sym typeface="Calibri"/>
              </a:rPr>
              <a:t>Disposition contractuelle relative à la couverture de l'assurance Defense Base Act (DBA) dans le cadre des approvisionnements du bénéficiaire </a:t>
            </a:r>
            <a:endParaRPr/>
          </a:p>
          <a:p>
            <a:pPr indent="-342900" lvl="0" marL="342900" marR="0" rtl="0" algn="l">
              <a:lnSpc>
                <a:spcPct val="107000"/>
              </a:lnSpc>
              <a:spcBef>
                <a:spcPts val="0"/>
              </a:spcBef>
              <a:spcAft>
                <a:spcPts val="0"/>
              </a:spcAft>
              <a:buClr>
                <a:srgbClr val="3F3F3F"/>
              </a:buClr>
              <a:buSzPct val="100000"/>
              <a:buFont typeface="Avenir"/>
              <a:buAutoNum type="arabicPeriod" startAt="17"/>
            </a:pPr>
            <a:r>
              <a:rPr lang="fr-FR" sz="1800">
                <a:latin typeface="Calibri"/>
                <a:ea typeface="Calibri"/>
                <a:cs typeface="Calibri"/>
                <a:sym typeface="Calibri"/>
              </a:rPr>
              <a:t>Conditions d'attribution du contrat relatives à l'intégrité du bénéficiaire et aux questions de performance Réservé</a:t>
            </a:r>
            <a:endParaRPr/>
          </a:p>
          <a:p>
            <a:pPr indent="-342900" lvl="0" marL="342900" marR="0" rtl="0" algn="l">
              <a:lnSpc>
                <a:spcPct val="107000"/>
              </a:lnSpc>
              <a:spcBef>
                <a:spcPts val="0"/>
              </a:spcBef>
              <a:spcAft>
                <a:spcPts val="0"/>
              </a:spcAft>
              <a:buClr>
                <a:srgbClr val="3F3F3F"/>
              </a:buClr>
              <a:buSzPct val="100000"/>
              <a:buFont typeface="Avenir"/>
              <a:buAutoNum type="arabicPeriod" startAt="17"/>
            </a:pPr>
            <a:r>
              <a:rPr lang="fr-FR" sz="1800">
                <a:latin typeface="Calibri"/>
                <a:ea typeface="Calibri"/>
                <a:cs typeface="Calibri"/>
                <a:sym typeface="Calibri"/>
              </a:rPr>
              <a:t>Réservé </a:t>
            </a:r>
            <a:endParaRPr/>
          </a:p>
          <a:p>
            <a:pPr indent="-342900" lvl="0" marL="342900" marR="0" rtl="0" algn="l">
              <a:lnSpc>
                <a:spcPct val="107000"/>
              </a:lnSpc>
              <a:spcBef>
                <a:spcPts val="0"/>
              </a:spcBef>
              <a:spcAft>
                <a:spcPts val="0"/>
              </a:spcAft>
              <a:buClr>
                <a:srgbClr val="3F3F3F"/>
              </a:buClr>
              <a:buSzPct val="100000"/>
              <a:buFont typeface="Avenir"/>
              <a:buAutoNum type="arabicPeriod" startAt="17"/>
            </a:pPr>
            <a:r>
              <a:rPr lang="fr-FR" sz="1800">
                <a:latin typeface="Calibri"/>
                <a:ea typeface="Calibri"/>
                <a:cs typeface="Calibri"/>
                <a:sym typeface="Calibri"/>
              </a:rPr>
              <a:t>Ne jamais contracter avec l’ennemi</a:t>
            </a:r>
            <a:endParaRPr sz="1800">
              <a:latin typeface="Calibri"/>
              <a:ea typeface="Calibri"/>
              <a:cs typeface="Calibri"/>
              <a:sym typeface="Calibri"/>
            </a:endParaRPr>
          </a:p>
          <a:p>
            <a:pPr indent="0" lvl="0" marL="91440" rtl="0" algn="l">
              <a:lnSpc>
                <a:spcPct val="110000"/>
              </a:lnSpc>
              <a:spcBef>
                <a:spcPts val="1200"/>
              </a:spcBef>
              <a:spcAft>
                <a:spcPts val="0"/>
              </a:spcAft>
              <a:buSzPct val="1000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4"/>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0000"/>
              </a:buClr>
              <a:buSzPts val="3200"/>
              <a:buFont typeface="Arial"/>
              <a:buNone/>
            </a:pPr>
            <a:r>
              <a:rPr b="1" lang="fr-FR">
                <a:solidFill>
                  <a:srgbClr val="FF0000"/>
                </a:solidFill>
              </a:rPr>
              <a:t>RAA 8 : SOUS-ACCORDS</a:t>
            </a:r>
            <a:endParaRPr/>
          </a:p>
        </p:txBody>
      </p:sp>
      <p:sp>
        <p:nvSpPr>
          <p:cNvPr id="314" name="Google Shape;314;p44"/>
          <p:cNvSpPr txBox="1"/>
          <p:nvPr>
            <p:ph idx="1" type="body"/>
          </p:nvPr>
        </p:nvSpPr>
        <p:spPr>
          <a:xfrm>
            <a:off x="1097280" y="2108203"/>
            <a:ext cx="10058400" cy="3760891"/>
          </a:xfrm>
          <a:prstGeom prst="rect">
            <a:avLst/>
          </a:prstGeom>
          <a:noFill/>
          <a:ln>
            <a:noFill/>
          </a:ln>
        </p:spPr>
        <p:txBody>
          <a:bodyPr anchorCtr="0" anchor="t" bIns="45700" lIns="0" spcFirstLastPara="1" rIns="0" wrap="square" tIns="45700">
            <a:normAutofit/>
          </a:bodyPr>
          <a:lstStyle/>
          <a:p>
            <a:pPr indent="0" lvl="0" marL="0" marR="0" rtl="0" algn="l">
              <a:lnSpc>
                <a:spcPct val="107000"/>
              </a:lnSpc>
              <a:spcBef>
                <a:spcPts val="0"/>
              </a:spcBef>
              <a:spcAft>
                <a:spcPts val="0"/>
              </a:spcAft>
              <a:buClr>
                <a:schemeClr val="dk1"/>
              </a:buClr>
              <a:buSzPts val="1800"/>
              <a:buNone/>
            </a:pPr>
            <a:r>
              <a:rPr lang="fr-FR" sz="1800">
                <a:solidFill>
                  <a:schemeClr val="dk1"/>
                </a:solidFill>
              </a:rPr>
              <a:t>Le bénéficiaire principal doit : </a:t>
            </a:r>
            <a:endParaRPr/>
          </a:p>
          <a:p>
            <a:pPr indent="0" lvl="0" marL="0" marR="0" rtl="0" algn="l">
              <a:lnSpc>
                <a:spcPct val="107000"/>
              </a:lnSpc>
              <a:spcBef>
                <a:spcPts val="0"/>
              </a:spcBef>
              <a:spcAft>
                <a:spcPts val="0"/>
              </a:spcAft>
              <a:buClr>
                <a:srgbClr val="3F3F3F"/>
              </a:buClr>
              <a:buSzPts val="1800"/>
              <a:buNone/>
            </a:pPr>
            <a:r>
              <a:t/>
            </a:r>
            <a:endParaRPr sz="1800">
              <a:solidFill>
                <a:schemeClr val="dk1"/>
              </a:solidFill>
            </a:endParaRPr>
          </a:p>
          <a:p>
            <a:pPr indent="-342900" lvl="0" marL="342900" rtl="0" algn="l">
              <a:lnSpc>
                <a:spcPct val="107000"/>
              </a:lnSpc>
              <a:spcBef>
                <a:spcPts val="0"/>
              </a:spcBef>
              <a:spcAft>
                <a:spcPts val="0"/>
              </a:spcAft>
              <a:buClr>
                <a:schemeClr val="dk1"/>
              </a:buClr>
              <a:buSzPts val="1800"/>
              <a:buAutoNum type="arabicPeriod"/>
            </a:pPr>
            <a:r>
              <a:rPr lang="fr-FR" sz="1800">
                <a:solidFill>
                  <a:schemeClr val="dk1"/>
                </a:solidFill>
              </a:rPr>
              <a:t>Déterminer que le sous-bénéficiaire possède la capacité de s’acquitter de ses taches en fonction de son intégrité, de ses performances passées, de ses ressources financières et techniques, et de l’accès aux autres ressources nécessaires.</a:t>
            </a:r>
            <a:endParaRPr/>
          </a:p>
          <a:p>
            <a:pPr indent="-228600" lvl="0" marL="342900" rtl="0" algn="l">
              <a:lnSpc>
                <a:spcPct val="107000"/>
              </a:lnSpc>
              <a:spcBef>
                <a:spcPts val="0"/>
              </a:spcBef>
              <a:spcAft>
                <a:spcPts val="0"/>
              </a:spcAft>
              <a:buClr>
                <a:srgbClr val="3F3F3F"/>
              </a:buClr>
              <a:buSzPts val="1800"/>
              <a:buNone/>
            </a:pPr>
            <a:r>
              <a:t/>
            </a:r>
            <a:endParaRPr sz="1800">
              <a:solidFill>
                <a:schemeClr val="dk1"/>
              </a:solidFill>
            </a:endParaRPr>
          </a:p>
          <a:p>
            <a:pPr indent="-342900" lvl="0" marL="342900" rtl="0" algn="l">
              <a:lnSpc>
                <a:spcPct val="107000"/>
              </a:lnSpc>
              <a:spcBef>
                <a:spcPts val="0"/>
              </a:spcBef>
              <a:spcAft>
                <a:spcPts val="0"/>
              </a:spcAft>
              <a:buClr>
                <a:schemeClr val="dk1"/>
              </a:buClr>
              <a:buSzPts val="1800"/>
              <a:buAutoNum type="arabicPeriod"/>
            </a:pPr>
            <a:r>
              <a:rPr lang="fr-FR" sz="1800">
                <a:solidFill>
                  <a:schemeClr val="dk1"/>
                </a:solidFill>
              </a:rPr>
              <a:t>S'assurer que les sous-accords sont accordées dans le respect de la clause standard « exclusion et suspension » et de la clause standard « prévention des transactions avec des groupes et individus sanctionnés ou de la fourniture de ressources ou de soutien à ces groupes et individus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5"/>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LA SUBVENTION DOIT CONTENIR LES ÉLÉMENTS SUIVANTS</a:t>
            </a:r>
            <a:endParaRPr b="1">
              <a:solidFill>
                <a:srgbClr val="FF0000"/>
              </a:solidFill>
            </a:endParaRPr>
          </a:p>
        </p:txBody>
      </p:sp>
      <p:sp>
        <p:nvSpPr>
          <p:cNvPr id="321" name="Google Shape;321;p45"/>
          <p:cNvSpPr txBox="1"/>
          <p:nvPr>
            <p:ph idx="1" type="body"/>
          </p:nvPr>
        </p:nvSpPr>
        <p:spPr>
          <a:xfrm>
            <a:off x="814476" y="2023362"/>
            <a:ext cx="10058400" cy="3760891"/>
          </a:xfrm>
          <a:prstGeom prst="rect">
            <a:avLst/>
          </a:prstGeom>
          <a:noFill/>
          <a:ln>
            <a:noFill/>
          </a:ln>
        </p:spPr>
        <p:txBody>
          <a:bodyPr anchorCtr="0" anchor="t" bIns="45700" lIns="0" spcFirstLastPara="1" rIns="0" wrap="square" tIns="45700">
            <a:normAutofit/>
          </a:bodyPr>
          <a:lstStyle/>
          <a:p>
            <a:pPr indent="0" lvl="0" marL="0" marR="0" rtl="0" algn="l">
              <a:lnSpc>
                <a:spcPct val="107000"/>
              </a:lnSpc>
              <a:spcBef>
                <a:spcPts val="0"/>
              </a:spcBef>
              <a:spcAft>
                <a:spcPts val="0"/>
              </a:spcAft>
              <a:buSzPts val="1800"/>
              <a:buNone/>
            </a:pPr>
            <a:r>
              <a:t/>
            </a:r>
            <a:endParaRPr sz="1800"/>
          </a:p>
          <a:p>
            <a:pPr indent="-342900" lvl="0" marL="342900" marR="0" rtl="0" algn="l">
              <a:lnSpc>
                <a:spcPct val="107000"/>
              </a:lnSpc>
              <a:spcBef>
                <a:spcPts val="0"/>
              </a:spcBef>
              <a:spcAft>
                <a:spcPts val="0"/>
              </a:spcAft>
              <a:buClr>
                <a:schemeClr val="dk1"/>
              </a:buClr>
              <a:buSzPts val="1800"/>
              <a:buFont typeface="Avenir"/>
              <a:buAutoNum type="arabicPeriod"/>
            </a:pPr>
            <a:r>
              <a:rPr lang="fr-FR" sz="1800">
                <a:solidFill>
                  <a:schemeClr val="dk1"/>
                </a:solidFill>
              </a:rPr>
              <a:t>La description du programme, le budget et la période d'exécution</a:t>
            </a:r>
            <a:endParaRPr/>
          </a:p>
          <a:p>
            <a:pPr indent="-342900" lvl="0" marL="342900" marR="0" rtl="0" algn="l">
              <a:lnSpc>
                <a:spcPct val="107000"/>
              </a:lnSpc>
              <a:spcBef>
                <a:spcPts val="0"/>
              </a:spcBef>
              <a:spcAft>
                <a:spcPts val="0"/>
              </a:spcAft>
              <a:buClr>
                <a:schemeClr val="dk1"/>
              </a:buClr>
              <a:buSzPts val="1800"/>
              <a:buFont typeface="Avenir"/>
              <a:buAutoNum type="arabicPeriod"/>
            </a:pPr>
            <a:r>
              <a:rPr lang="fr-FR" sz="1800">
                <a:solidFill>
                  <a:schemeClr val="dk1"/>
                </a:solidFill>
              </a:rPr>
              <a:t>Les conditions permettant de définir un accord solide et complet</a:t>
            </a:r>
            <a:endParaRPr/>
          </a:p>
          <a:p>
            <a:pPr indent="-342900" lvl="0" marL="342900" marR="0" rtl="0" algn="l">
              <a:lnSpc>
                <a:spcPct val="107000"/>
              </a:lnSpc>
              <a:spcBef>
                <a:spcPts val="0"/>
              </a:spcBef>
              <a:spcAft>
                <a:spcPts val="0"/>
              </a:spcAft>
              <a:buClr>
                <a:schemeClr val="dk1"/>
              </a:buClr>
              <a:buSzPts val="1800"/>
              <a:buFont typeface="Avenir"/>
              <a:buAutoNum type="arabicPeriod"/>
            </a:pPr>
            <a:r>
              <a:rPr lang="fr-FR" sz="1800">
                <a:solidFill>
                  <a:schemeClr val="dk1"/>
                </a:solidFill>
              </a:rPr>
              <a:t>Toutes les dispositions de la subvention qui contiennent une exigence d'incorporation de cette disposition dans les sous-accords. Le bénéficiaire doit insérer une déclaration dans le sous-accord, selon laquelle, le cas échéant, lorsque l'USAID est mentionnée dans ces dispositions de transfert, le nom du bénéficiaire sera substitué et lorsque le terme « bénéficiaire » apparaît, le nom du sous-bénéficiaire sera substitué.</a:t>
            </a:r>
            <a:endParaRPr/>
          </a:p>
          <a:p>
            <a:pPr indent="-342900" lvl="0" marL="342900" marR="0" rtl="0" algn="l">
              <a:lnSpc>
                <a:spcPct val="107000"/>
              </a:lnSpc>
              <a:spcBef>
                <a:spcPts val="0"/>
              </a:spcBef>
              <a:spcAft>
                <a:spcPts val="0"/>
              </a:spcAft>
              <a:buClr>
                <a:schemeClr val="dk1"/>
              </a:buClr>
              <a:buSzPts val="1800"/>
              <a:buFont typeface="Avenir"/>
              <a:buAutoNum type="arabicPeriod"/>
            </a:pPr>
            <a:r>
              <a:rPr lang="fr-FR" sz="1800">
                <a:solidFill>
                  <a:schemeClr val="dk1"/>
                </a:solidFill>
              </a:rPr>
              <a:t>D'autres conditions que le bénéficiaire juge nécessaires pour assurer la conformité avec les conditions de la présente subvention.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6"/>
          <p:cNvSpPr txBox="1"/>
          <p:nvPr>
            <p:ph type="title"/>
          </p:nvPr>
        </p:nvSpPr>
        <p:spPr>
          <a:xfrm>
            <a:off x="1097280" y="286605"/>
            <a:ext cx="10058400" cy="102784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0000"/>
              </a:buClr>
              <a:buSzPts val="3200"/>
              <a:buFont typeface="Arial"/>
              <a:buNone/>
            </a:pPr>
            <a:r>
              <a:rPr b="1" lang="fr-FR">
                <a:solidFill>
                  <a:srgbClr val="FF0000"/>
                </a:solidFill>
              </a:rPr>
              <a:t>MANUELS DE GESTION DES SOUS-ACCORDS</a:t>
            </a:r>
            <a:endParaRPr b="1">
              <a:solidFill>
                <a:srgbClr val="FF0000"/>
              </a:solidFill>
            </a:endParaRPr>
          </a:p>
        </p:txBody>
      </p:sp>
      <p:sp>
        <p:nvSpPr>
          <p:cNvPr id="328" name="Google Shape;328;p46"/>
          <p:cNvSpPr txBox="1"/>
          <p:nvPr>
            <p:ph idx="1" type="body"/>
          </p:nvPr>
        </p:nvSpPr>
        <p:spPr>
          <a:xfrm>
            <a:off x="1097280" y="1951040"/>
            <a:ext cx="10058400" cy="3760891"/>
          </a:xfrm>
          <a:prstGeom prst="rect">
            <a:avLst/>
          </a:prstGeom>
          <a:noFill/>
          <a:ln>
            <a:noFill/>
          </a:ln>
        </p:spPr>
        <p:txBody>
          <a:bodyPr anchorCtr="0" anchor="t" bIns="45700" lIns="0" spcFirstLastPara="1" rIns="0" wrap="square" tIns="45700">
            <a:normAutofit fontScale="92500" lnSpcReduction="20000"/>
          </a:bodyPr>
          <a:lstStyle/>
          <a:p>
            <a:pPr indent="0" lvl="0" marL="0" rtl="0" algn="l">
              <a:lnSpc>
                <a:spcPct val="110000"/>
              </a:lnSpc>
              <a:spcBef>
                <a:spcPts val="0"/>
              </a:spcBef>
              <a:spcAft>
                <a:spcPts val="0"/>
              </a:spcAft>
              <a:buSzPct val="100000"/>
              <a:buNone/>
            </a:pPr>
            <a:r>
              <a:rPr lang="fr-FR" sz="1900">
                <a:solidFill>
                  <a:schemeClr val="dk1"/>
                </a:solidFill>
              </a:rPr>
              <a:t>Un bénéficiaire principal est tenu de préparer un manuel de gestion des sous-bénéficiaires comprenant : </a:t>
            </a:r>
            <a:endParaRPr/>
          </a:p>
          <a:p>
            <a:pPr indent="-231330" lvl="0" marL="342900" marR="0" rtl="0" algn="l">
              <a:lnSpc>
                <a:spcPct val="107000"/>
              </a:lnSpc>
              <a:spcBef>
                <a:spcPts val="200"/>
              </a:spcBef>
              <a:spcAft>
                <a:spcPts val="0"/>
              </a:spcAft>
              <a:buClr>
                <a:srgbClr val="3F3F3F"/>
              </a:buClr>
              <a:buSzPct val="100000"/>
              <a:buFont typeface="Avenir"/>
              <a:buNone/>
            </a:pPr>
            <a:r>
              <a:t/>
            </a:r>
            <a:endParaRPr sz="1900">
              <a:solidFill>
                <a:schemeClr val="dk1"/>
              </a:solidFill>
            </a:endParaRPr>
          </a:p>
          <a:p>
            <a:pPr indent="-342931" lvl="0" marL="342900" marR="0" rtl="0" algn="l">
              <a:lnSpc>
                <a:spcPct val="107000"/>
              </a:lnSpc>
              <a:spcBef>
                <a:spcPts val="0"/>
              </a:spcBef>
              <a:spcAft>
                <a:spcPts val="0"/>
              </a:spcAft>
              <a:buClr>
                <a:schemeClr val="dk1"/>
              </a:buClr>
              <a:buSzPct val="100000"/>
              <a:buFont typeface="Avenir"/>
              <a:buAutoNum type="arabicPeriod"/>
            </a:pPr>
            <a:r>
              <a:rPr lang="fr-FR" sz="1900">
                <a:solidFill>
                  <a:schemeClr val="dk1"/>
                </a:solidFill>
              </a:rPr>
              <a:t>Rôles et responsabilités en matière de gestion et d'administration des subventions</a:t>
            </a:r>
            <a:endParaRPr/>
          </a:p>
          <a:p>
            <a:pPr indent="-342931" lvl="0" marL="342900" marR="0" rtl="0" algn="l">
              <a:lnSpc>
                <a:spcPct val="107000"/>
              </a:lnSpc>
              <a:spcBef>
                <a:spcPts val="0"/>
              </a:spcBef>
              <a:spcAft>
                <a:spcPts val="0"/>
              </a:spcAft>
              <a:buClr>
                <a:schemeClr val="dk1"/>
              </a:buClr>
              <a:buSzPct val="100000"/>
              <a:buFont typeface="Avenir"/>
              <a:buAutoNum type="arabicPeriod"/>
            </a:pPr>
            <a:r>
              <a:rPr lang="fr-FR" sz="1900">
                <a:solidFill>
                  <a:schemeClr val="dk1"/>
                </a:solidFill>
              </a:rPr>
              <a:t>Processus et procédures préalables à la subvention</a:t>
            </a:r>
            <a:endParaRPr/>
          </a:p>
          <a:p>
            <a:pPr indent="-342931" lvl="0" marL="342900" marR="0" rtl="0" algn="l">
              <a:lnSpc>
                <a:spcPct val="107000"/>
              </a:lnSpc>
              <a:spcBef>
                <a:spcPts val="0"/>
              </a:spcBef>
              <a:spcAft>
                <a:spcPts val="0"/>
              </a:spcAft>
              <a:buClr>
                <a:schemeClr val="dk1"/>
              </a:buClr>
              <a:buSzPct val="100000"/>
              <a:buFont typeface="Avenir"/>
              <a:buAutoNum type="arabicPeriod"/>
            </a:pPr>
            <a:r>
              <a:rPr lang="fr-FR" sz="1900">
                <a:solidFill>
                  <a:schemeClr val="dk1"/>
                </a:solidFill>
              </a:rPr>
              <a:t>Processus et procédures postérieurs à la subvention</a:t>
            </a:r>
            <a:endParaRPr/>
          </a:p>
          <a:p>
            <a:pPr indent="-342931" lvl="0" marL="342900" marR="0" rtl="0" algn="l">
              <a:lnSpc>
                <a:spcPct val="107000"/>
              </a:lnSpc>
              <a:spcBef>
                <a:spcPts val="0"/>
              </a:spcBef>
              <a:spcAft>
                <a:spcPts val="0"/>
              </a:spcAft>
              <a:buClr>
                <a:schemeClr val="dk1"/>
              </a:buClr>
              <a:buSzPct val="100000"/>
              <a:buFont typeface="Avenir"/>
              <a:buAutoNum type="arabicPeriod"/>
            </a:pPr>
            <a:r>
              <a:rPr lang="fr-FR" sz="1900">
                <a:solidFill>
                  <a:schemeClr val="dk1"/>
                </a:solidFill>
              </a:rPr>
              <a:t>Mise en œuvre du projet de subvention</a:t>
            </a:r>
            <a:endParaRPr/>
          </a:p>
          <a:p>
            <a:pPr indent="-342931" lvl="0" marL="342900" marR="0" rtl="0" algn="l">
              <a:lnSpc>
                <a:spcPct val="107000"/>
              </a:lnSpc>
              <a:spcBef>
                <a:spcPts val="0"/>
              </a:spcBef>
              <a:spcAft>
                <a:spcPts val="0"/>
              </a:spcAft>
              <a:buClr>
                <a:schemeClr val="dk1"/>
              </a:buClr>
              <a:buSzPct val="100000"/>
              <a:buFont typeface="Avenir"/>
              <a:buAutoNum type="arabicPeriod"/>
            </a:pPr>
            <a:r>
              <a:rPr lang="fr-FR" sz="1900">
                <a:solidFill>
                  <a:schemeClr val="dk1"/>
                </a:solidFill>
              </a:rPr>
              <a:t>Évaluation du projet</a:t>
            </a:r>
            <a:endParaRPr/>
          </a:p>
          <a:p>
            <a:pPr indent="-342931" lvl="0" marL="342900" marR="0" rtl="0" algn="l">
              <a:lnSpc>
                <a:spcPct val="107000"/>
              </a:lnSpc>
              <a:spcBef>
                <a:spcPts val="0"/>
              </a:spcBef>
              <a:spcAft>
                <a:spcPts val="0"/>
              </a:spcAft>
              <a:buClr>
                <a:schemeClr val="dk1"/>
              </a:buClr>
              <a:buSzPct val="100000"/>
              <a:buFont typeface="Avenir"/>
              <a:buAutoNum type="arabicPeriod"/>
            </a:pPr>
            <a:r>
              <a:rPr lang="fr-FR" sz="1900">
                <a:solidFill>
                  <a:schemeClr val="dk1"/>
                </a:solidFill>
              </a:rPr>
              <a:t>Conformité, audits et préparation aux audits</a:t>
            </a:r>
            <a:endParaRPr/>
          </a:p>
          <a:p>
            <a:pPr indent="-342931" lvl="0" marL="342900" marR="0" rtl="0" algn="l">
              <a:lnSpc>
                <a:spcPct val="107000"/>
              </a:lnSpc>
              <a:spcBef>
                <a:spcPts val="0"/>
              </a:spcBef>
              <a:spcAft>
                <a:spcPts val="0"/>
              </a:spcAft>
              <a:buClr>
                <a:schemeClr val="dk1"/>
              </a:buClr>
              <a:buSzPct val="100000"/>
              <a:buFont typeface="Avenir"/>
              <a:buAutoNum type="arabicPeriod"/>
            </a:pPr>
            <a:r>
              <a:rPr lang="fr-FR" sz="1900">
                <a:solidFill>
                  <a:schemeClr val="dk1"/>
                </a:solidFill>
              </a:rPr>
              <a:t>Clôture du projet</a:t>
            </a:r>
            <a:endParaRPr/>
          </a:p>
          <a:p>
            <a:pPr indent="0" lvl="0" marL="0" marR="0" rtl="0" algn="l">
              <a:lnSpc>
                <a:spcPct val="107000"/>
              </a:lnSpc>
              <a:spcBef>
                <a:spcPts val="0"/>
              </a:spcBef>
              <a:spcAft>
                <a:spcPts val="0"/>
              </a:spcAft>
              <a:buClr>
                <a:schemeClr val="dk1"/>
              </a:buClr>
              <a:buSzPct val="100000"/>
              <a:buNone/>
            </a:pPr>
            <a:r>
              <a:rPr lang="fr-FR">
                <a:solidFill>
                  <a:schemeClr val="dk1"/>
                </a:solidFill>
              </a:rPr>
              <a:t>Examples : </a:t>
            </a:r>
            <a:endParaRPr/>
          </a:p>
          <a:p>
            <a:pPr indent="0" lvl="0" marL="0" rtl="0" algn="l">
              <a:lnSpc>
                <a:spcPct val="110000"/>
              </a:lnSpc>
              <a:spcBef>
                <a:spcPts val="1200"/>
              </a:spcBef>
              <a:spcAft>
                <a:spcPts val="0"/>
              </a:spcAft>
              <a:buSzPct val="100000"/>
              <a:buNone/>
            </a:pPr>
            <a:r>
              <a:rPr lang="fr-FR">
                <a:solidFill>
                  <a:schemeClr val="dk1"/>
                </a:solidFill>
              </a:rPr>
              <a:t>Manuel sur les subventions dans le cadre d’un contrat, exemple de DAI: </a:t>
            </a:r>
            <a:r>
              <a:rPr lang="fr-FR" u="sng">
                <a:solidFill>
                  <a:schemeClr val="hlink"/>
                </a:solidFill>
                <a:hlinkClick r:id="rId3"/>
              </a:rPr>
              <a:t>https://pdf.usaid.gov/pdf_docs/PA00ZBRJ.pdf</a:t>
            </a:r>
            <a:endParaRPr/>
          </a:p>
          <a:p>
            <a:pPr indent="0" lvl="0" marL="0" rtl="0" algn="l">
              <a:lnSpc>
                <a:spcPct val="110000"/>
              </a:lnSpc>
              <a:spcBef>
                <a:spcPts val="1400"/>
              </a:spcBef>
              <a:spcAft>
                <a:spcPts val="0"/>
              </a:spcAft>
              <a:buSzPct val="100000"/>
              <a:buNone/>
            </a:pPr>
            <a:r>
              <a:rPr lang="fr-FR">
                <a:solidFill>
                  <a:schemeClr val="dk1"/>
                </a:solidFill>
              </a:rPr>
              <a:t>Manuel sur les sous-accords : </a:t>
            </a:r>
            <a:r>
              <a:rPr lang="fr-FR" u="sng">
                <a:solidFill>
                  <a:schemeClr val="hlink"/>
                </a:solidFill>
                <a:hlinkClick r:id="rId4"/>
              </a:rPr>
              <a:t>https://pdf.usaid.gov/pdf_docs/PA00KZ85.pdf</a:t>
            </a:r>
            <a:endParaRPr/>
          </a:p>
          <a:p>
            <a:pPr indent="0" lvl="0" marL="0" rtl="0" algn="l">
              <a:lnSpc>
                <a:spcPct val="110000"/>
              </a:lnSpc>
              <a:spcBef>
                <a:spcPts val="1400"/>
              </a:spcBef>
              <a:spcAft>
                <a:spcPts val="0"/>
              </a:spcAft>
              <a:buSzPct val="100000"/>
              <a:buNone/>
            </a:pPr>
            <a:r>
              <a:t/>
            </a:r>
            <a:endParaRPr/>
          </a:p>
          <a:p>
            <a:pPr indent="0" lvl="0" marL="0" rtl="0" algn="l">
              <a:lnSpc>
                <a:spcPct val="110000"/>
              </a:lnSpc>
              <a:spcBef>
                <a:spcPts val="1400"/>
              </a:spcBef>
              <a:spcAft>
                <a:spcPts val="0"/>
              </a:spcAft>
              <a:buSzPct val="100000"/>
              <a:buNone/>
            </a:pPr>
            <a:r>
              <a:t/>
            </a:r>
            <a:endParaRPr/>
          </a:p>
          <a:p>
            <a:pPr indent="0" lvl="0" marL="0" rtl="0" algn="l">
              <a:lnSpc>
                <a:spcPct val="110000"/>
              </a:lnSpc>
              <a:spcBef>
                <a:spcPts val="1400"/>
              </a:spcBef>
              <a:spcAft>
                <a:spcPts val="0"/>
              </a:spcAft>
              <a:buSzPct val="100000"/>
              <a:buNone/>
            </a:pPr>
            <a:r>
              <a:t/>
            </a:r>
            <a:endParaRPr/>
          </a:p>
          <a:p>
            <a:pPr indent="0" lvl="0" marL="0" rtl="0" algn="l">
              <a:lnSpc>
                <a:spcPct val="110000"/>
              </a:lnSpc>
              <a:spcBef>
                <a:spcPts val="1400"/>
              </a:spcBef>
              <a:spcAft>
                <a:spcPts val="0"/>
              </a:spcAft>
              <a:buSzPct val="100000"/>
              <a:buNone/>
            </a:pPr>
            <a:r>
              <a:t/>
            </a:r>
            <a:endParaRPr/>
          </a:p>
          <a:p>
            <a:pPr indent="0" lvl="0" marL="0" rtl="0" algn="l">
              <a:lnSpc>
                <a:spcPct val="110000"/>
              </a:lnSpc>
              <a:spcBef>
                <a:spcPts val="1400"/>
              </a:spcBef>
              <a:spcAft>
                <a:spcPts val="0"/>
              </a:spcAft>
              <a:buSzPct val="1000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7"/>
          <p:cNvSpPr/>
          <p:nvPr/>
        </p:nvSpPr>
        <p:spPr>
          <a:xfrm>
            <a:off x="688503" y="1153572"/>
            <a:ext cx="3199413" cy="4461163"/>
          </a:xfrm>
          <a:prstGeom prst="rect">
            <a:avLst/>
          </a:prstGeom>
          <a:noFill/>
          <a:ln>
            <a:noFill/>
          </a:ln>
        </p:spPr>
        <p:txBody>
          <a:bodyPr anchorCtr="0" anchor="ctr" bIns="60925" lIns="121875" spcFirstLastPara="1" rIns="121875" wrap="square" tIns="60925">
            <a:noAutofit/>
          </a:bodyPr>
          <a:lstStyle/>
          <a:p>
            <a:pPr indent="0" lvl="0" marL="0" marR="0" rtl="0" algn="l">
              <a:lnSpc>
                <a:spcPct val="90000"/>
              </a:lnSpc>
              <a:spcBef>
                <a:spcPts val="0"/>
              </a:spcBef>
              <a:spcAft>
                <a:spcPts val="0"/>
              </a:spcAft>
              <a:buNone/>
            </a:pPr>
            <a:r>
              <a:rPr b="1" lang="fr-FR" sz="5865">
                <a:solidFill>
                  <a:srgbClr val="FFFFFF"/>
                </a:solidFill>
                <a:latin typeface="Calibri"/>
                <a:ea typeface="Calibri"/>
                <a:cs typeface="Calibri"/>
                <a:sym typeface="Calibri"/>
              </a:rPr>
              <a:t>POINTS CLÉS</a:t>
            </a:r>
            <a:endParaRPr/>
          </a:p>
        </p:txBody>
      </p:sp>
      <p:sp>
        <p:nvSpPr>
          <p:cNvPr id="334" name="Google Shape;334;p47"/>
          <p:cNvSpPr/>
          <p:nvPr/>
        </p:nvSpPr>
        <p:spPr>
          <a:xfrm>
            <a:off x="1882" y="1061"/>
            <a:ext cx="12188239" cy="1033095"/>
          </a:xfrm>
          <a:prstGeom prst="rect">
            <a:avLst/>
          </a:prstGeom>
          <a:solidFill>
            <a:srgbClr val="BA0C2F"/>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1" sz="3999">
              <a:solidFill>
                <a:srgbClr val="FFFFFF"/>
              </a:solidFill>
              <a:latin typeface="Arial"/>
              <a:ea typeface="Arial"/>
              <a:cs typeface="Arial"/>
              <a:sym typeface="Arial"/>
            </a:endParaRPr>
          </a:p>
        </p:txBody>
      </p:sp>
      <p:sp>
        <p:nvSpPr>
          <p:cNvPr id="335" name="Google Shape;335;p47"/>
          <p:cNvSpPr txBox="1"/>
          <p:nvPr>
            <p:ph type="title"/>
          </p:nvPr>
        </p:nvSpPr>
        <p:spPr>
          <a:xfrm>
            <a:off x="326571" y="1978240"/>
            <a:ext cx="10585274" cy="2528435"/>
          </a:xfrm>
          <a:prstGeom prst="rect">
            <a:avLst/>
          </a:prstGeom>
          <a:noFill/>
          <a:ln>
            <a:noFill/>
          </a:ln>
        </p:spPr>
        <p:txBody>
          <a:bodyPr anchorCtr="0" anchor="ctr" bIns="91175" lIns="91175" spcFirstLastPara="1" rIns="91175" wrap="square" tIns="91175">
            <a:normAutofit/>
          </a:bodyPr>
          <a:lstStyle/>
          <a:p>
            <a:pPr indent="0" lvl="0" marL="0" rtl="0" algn="ctr">
              <a:lnSpc>
                <a:spcPct val="90000"/>
              </a:lnSpc>
              <a:spcBef>
                <a:spcPts val="0"/>
              </a:spcBef>
              <a:spcAft>
                <a:spcPts val="0"/>
              </a:spcAft>
              <a:buSzPts val="1400"/>
              <a:buNone/>
            </a:pPr>
            <a:r>
              <a:rPr b="1" lang="fr-FR" sz="4000">
                <a:solidFill>
                  <a:srgbClr val="C00000"/>
                </a:solidFill>
                <a:latin typeface="Arial"/>
                <a:ea typeface="Arial"/>
                <a:cs typeface="Arial"/>
                <a:sym typeface="Arial"/>
              </a:rPr>
              <a:t>ACCORDS DE COOPÉRATION OU SUBVENTIONS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8"/>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ASSISTANCE DE L'USAID : ACCORDS DE COOPÉRATION OU SUBVENTIONS</a:t>
            </a:r>
            <a:endParaRPr b="1">
              <a:solidFill>
                <a:srgbClr val="FF0000"/>
              </a:solidFill>
            </a:endParaRPr>
          </a:p>
        </p:txBody>
      </p:sp>
      <p:sp>
        <p:nvSpPr>
          <p:cNvPr id="341" name="Google Shape;341;p48"/>
          <p:cNvSpPr txBox="1"/>
          <p:nvPr>
            <p:ph idx="1" type="body"/>
          </p:nvPr>
        </p:nvSpPr>
        <p:spPr>
          <a:xfrm>
            <a:off x="1097280" y="2108203"/>
            <a:ext cx="10058400" cy="3760891"/>
          </a:xfrm>
          <a:prstGeom prst="rect">
            <a:avLst/>
          </a:prstGeom>
          <a:noFill/>
          <a:ln>
            <a:noFill/>
          </a:ln>
        </p:spPr>
        <p:txBody>
          <a:bodyPr anchorCtr="0" anchor="t" bIns="45700" lIns="0" spcFirstLastPara="1" rIns="0" wrap="square" tIns="45700">
            <a:normAutofit/>
          </a:bodyPr>
          <a:lstStyle/>
          <a:p>
            <a:pPr indent="-342900" lvl="1" marL="635508" rtl="0" algn="l">
              <a:lnSpc>
                <a:spcPct val="150000"/>
              </a:lnSpc>
              <a:spcBef>
                <a:spcPts val="0"/>
              </a:spcBef>
              <a:spcAft>
                <a:spcPts val="0"/>
              </a:spcAft>
              <a:buClr>
                <a:srgbClr val="3F3F3F"/>
              </a:buClr>
              <a:buSzPts val="1800"/>
              <a:buFont typeface="Avenir"/>
              <a:buAutoNum type="arabicPeriod"/>
            </a:pPr>
            <a:r>
              <a:rPr lang="fr-FR"/>
              <a:t>Subvention à coût remboursable </a:t>
            </a:r>
            <a:endParaRPr/>
          </a:p>
          <a:p>
            <a:pPr indent="-342900" lvl="1" marL="635508" rtl="0" algn="l">
              <a:lnSpc>
                <a:spcPct val="150000"/>
              </a:lnSpc>
              <a:spcBef>
                <a:spcPts val="0"/>
              </a:spcBef>
              <a:spcAft>
                <a:spcPts val="0"/>
              </a:spcAft>
              <a:buClr>
                <a:srgbClr val="3F3F3F"/>
              </a:buClr>
              <a:buSzPts val="1800"/>
              <a:buFont typeface="Avenir"/>
              <a:buAutoNum type="arabicPeriod"/>
            </a:pPr>
            <a:r>
              <a:rPr lang="fr-FR"/>
              <a:t>Subvention en nature</a:t>
            </a:r>
            <a:endParaRPr/>
          </a:p>
          <a:p>
            <a:pPr indent="-342900" lvl="1" marL="635508" rtl="0" algn="l">
              <a:lnSpc>
                <a:spcPct val="150000"/>
              </a:lnSpc>
              <a:spcBef>
                <a:spcPts val="0"/>
              </a:spcBef>
              <a:spcAft>
                <a:spcPts val="0"/>
              </a:spcAft>
              <a:buClr>
                <a:srgbClr val="3F3F3F"/>
              </a:buClr>
              <a:buSzPts val="1800"/>
              <a:buFont typeface="Avenir"/>
              <a:buAutoNum type="arabicPeriod"/>
            </a:pPr>
            <a:r>
              <a:rPr lang="fr-FR"/>
              <a:t> Subvention à montant fixe (FAA)</a:t>
            </a:r>
            <a:endParaRPr/>
          </a:p>
        </p:txBody>
      </p:sp>
      <p:sp>
        <p:nvSpPr>
          <p:cNvPr id="342" name="Google Shape;342;p48"/>
          <p:cNvSpPr txBox="1"/>
          <p:nvPr/>
        </p:nvSpPr>
        <p:spPr>
          <a:xfrm>
            <a:off x="681135" y="4441572"/>
            <a:ext cx="9703836" cy="646331"/>
          </a:xfrm>
          <a:prstGeom prst="rect">
            <a:avLst/>
          </a:prstGeom>
          <a:noFill/>
          <a:ln>
            <a:noFill/>
          </a:ln>
        </p:spPr>
        <p:txBody>
          <a:bodyPr anchorCtr="0" anchor="t" bIns="45700" lIns="91425" spcFirstLastPara="1" rIns="91425" wrap="square" tIns="45700">
            <a:spAutoFit/>
          </a:bodyPr>
          <a:lstStyle/>
          <a:p>
            <a:pPr indent="0" lvl="1" marL="292608" marR="0" rtl="0" algn="l">
              <a:lnSpc>
                <a:spcPct val="100000"/>
              </a:lnSpc>
              <a:spcBef>
                <a:spcPts val="0"/>
              </a:spcBef>
              <a:spcAft>
                <a:spcPts val="0"/>
              </a:spcAft>
              <a:buClr>
                <a:schemeClr val="dk1"/>
              </a:buClr>
              <a:buSzPts val="1800"/>
              <a:buFont typeface="Avenir"/>
              <a:buNone/>
            </a:pPr>
            <a:r>
              <a:rPr b="0" i="0" lang="fr-FR" sz="1800" u="none" cap="none" strike="noStrike">
                <a:solidFill>
                  <a:schemeClr val="dk1"/>
                </a:solidFill>
                <a:latin typeface="Avenir"/>
                <a:ea typeface="Avenir"/>
                <a:cs typeface="Avenir"/>
                <a:sym typeface="Avenir"/>
              </a:rPr>
              <a:t>ADS 303</a:t>
            </a:r>
            <a:endParaRPr/>
          </a:p>
          <a:p>
            <a:pPr indent="0" lvl="1" marL="292608" marR="0" rtl="0" algn="l">
              <a:lnSpc>
                <a:spcPct val="100000"/>
              </a:lnSpc>
              <a:spcBef>
                <a:spcPts val="0"/>
              </a:spcBef>
              <a:spcAft>
                <a:spcPts val="0"/>
              </a:spcAft>
              <a:buClr>
                <a:schemeClr val="dk1"/>
              </a:buClr>
              <a:buSzPts val="1800"/>
              <a:buFont typeface="Avenir"/>
              <a:buNone/>
            </a:pPr>
            <a:r>
              <a:rPr b="0" i="0" lang="fr-FR" sz="1800" u="sng" cap="none" strike="noStrike">
                <a:solidFill>
                  <a:schemeClr val="dk1"/>
                </a:solidFill>
                <a:latin typeface="Avenir"/>
                <a:ea typeface="Avenir"/>
                <a:cs typeface="Avenir"/>
                <a:sym typeface="Avenir"/>
                <a:hlinkClick r:id="rId3">
                  <a:extLst>
                    <a:ext uri="{A12FA001-AC4F-418D-AE19-62706E023703}">
                      <ahyp:hlinkClr val="tx"/>
                    </a:ext>
                  </a:extLst>
                </a:hlinkClick>
              </a:rPr>
              <a:t>https://www.usaid.gov/about-us/agency-policy/series-300/303</a:t>
            </a:r>
            <a:endParaRPr b="0" i="0" sz="1800" u="none" cap="none" strike="noStrike">
              <a:solidFill>
                <a:schemeClr val="dk1"/>
              </a:solidFill>
              <a:latin typeface="Avenir"/>
              <a:ea typeface="Avenir"/>
              <a:cs typeface="Avenir"/>
              <a:sym typeface="Aveni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9"/>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ACCORD DE COOPÉRATION OU SUBVENTION : SUBVENTION À COÛT REMBOURSABLE</a:t>
            </a:r>
            <a:endParaRPr b="1">
              <a:solidFill>
                <a:srgbClr val="FF0000"/>
              </a:solidFill>
            </a:endParaRPr>
          </a:p>
        </p:txBody>
      </p:sp>
      <p:sp>
        <p:nvSpPr>
          <p:cNvPr id="348" name="Google Shape;348;p49"/>
          <p:cNvSpPr txBox="1"/>
          <p:nvPr>
            <p:ph idx="1" type="body"/>
          </p:nvPr>
        </p:nvSpPr>
        <p:spPr>
          <a:xfrm>
            <a:off x="1097280" y="2108203"/>
            <a:ext cx="10058400" cy="3760891"/>
          </a:xfrm>
          <a:prstGeom prst="rect">
            <a:avLst/>
          </a:prstGeom>
          <a:noFill/>
          <a:ln>
            <a:noFill/>
          </a:ln>
        </p:spPr>
        <p:txBody>
          <a:bodyPr anchorCtr="0" anchor="t" bIns="45700" lIns="0" spcFirstLastPara="1" rIns="0" wrap="square" tIns="45700">
            <a:normAutofit/>
          </a:bodyPr>
          <a:lstStyle/>
          <a:p>
            <a:pPr indent="-127000" lvl="0" marL="91440" rtl="0" algn="l">
              <a:lnSpc>
                <a:spcPct val="110000"/>
              </a:lnSpc>
              <a:spcBef>
                <a:spcPts val="0"/>
              </a:spcBef>
              <a:spcAft>
                <a:spcPts val="0"/>
              </a:spcAft>
              <a:buClr>
                <a:srgbClr val="3F3F3F"/>
              </a:buClr>
              <a:buSzPts val="2000"/>
              <a:buFont typeface="Noto Sans Symbols"/>
              <a:buChar char="▪"/>
            </a:pPr>
            <a:r>
              <a:rPr b="1" lang="fr-FR"/>
              <a:t>La subvention à coût remboursable </a:t>
            </a:r>
            <a:r>
              <a:rPr lang="fr-FR"/>
              <a:t>est une subvention standard dans le cadre de laquelle le sous-bénéficiaire est remboursé du montant dépensé pour mener à bien son projet.  </a:t>
            </a:r>
            <a:endParaRPr/>
          </a:p>
          <a:p>
            <a:pPr indent="-127000" lvl="0" marL="91440" rtl="0" algn="l">
              <a:lnSpc>
                <a:spcPct val="110000"/>
              </a:lnSpc>
              <a:spcBef>
                <a:spcPts val="1400"/>
              </a:spcBef>
              <a:spcAft>
                <a:spcPts val="0"/>
              </a:spcAft>
              <a:buClr>
                <a:srgbClr val="3F3F3F"/>
              </a:buClr>
              <a:buSzPts val="2000"/>
              <a:buFont typeface="Noto Sans Symbols"/>
              <a:buChar char="▪"/>
            </a:pPr>
            <a:r>
              <a:rPr lang="fr-FR"/>
              <a:t>Le montant total estimé correspond à la durée de vie d'un projet. </a:t>
            </a:r>
            <a:endParaRPr/>
          </a:p>
          <a:p>
            <a:pPr indent="-127000" lvl="0" marL="91440" rtl="0" algn="l">
              <a:lnSpc>
                <a:spcPct val="110000"/>
              </a:lnSpc>
              <a:spcBef>
                <a:spcPts val="1400"/>
              </a:spcBef>
              <a:spcAft>
                <a:spcPts val="0"/>
              </a:spcAft>
              <a:buClr>
                <a:srgbClr val="3F3F3F"/>
              </a:buClr>
              <a:buSzPts val="2000"/>
              <a:buFont typeface="Noto Sans Symbols"/>
              <a:buChar char="▪"/>
            </a:pPr>
            <a:r>
              <a:rPr lang="fr-FR"/>
              <a:t>Le montant total engagé est le montant des fonds que le sous-bénéficiaire peut dépenser.</a:t>
            </a:r>
            <a:endParaRPr/>
          </a:p>
          <a:p>
            <a:pPr indent="-127000" lvl="0" marL="91440" rtl="0" algn="l">
              <a:lnSpc>
                <a:spcPct val="110000"/>
              </a:lnSpc>
              <a:spcBef>
                <a:spcPts val="1400"/>
              </a:spcBef>
              <a:spcAft>
                <a:spcPts val="0"/>
              </a:spcAft>
              <a:buClr>
                <a:srgbClr val="3F3F3F"/>
              </a:buClr>
              <a:buSzPts val="2000"/>
              <a:buFont typeface="Noto Sans Symbols"/>
              <a:buChar char="▪"/>
            </a:pPr>
            <a:r>
              <a:rPr lang="fr-FR"/>
              <a:t>Les rapports financiers et programmatiques sont exigés à une fréquence déterminée par le bénéficiaire principal.</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50"/>
          <p:cNvSpPr txBox="1"/>
          <p:nvPr>
            <p:ph type="title"/>
          </p:nvPr>
        </p:nvSpPr>
        <p:spPr>
          <a:xfrm>
            <a:off x="1097279" y="286605"/>
            <a:ext cx="10701143" cy="14507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ACCORD DE COOPÉRATION OU SUBVENTION :    SUBVENTION EN NATURE</a:t>
            </a:r>
            <a:endParaRPr b="1">
              <a:solidFill>
                <a:srgbClr val="FF0000"/>
              </a:solidFill>
            </a:endParaRPr>
          </a:p>
        </p:txBody>
      </p:sp>
      <p:sp>
        <p:nvSpPr>
          <p:cNvPr id="354" name="Google Shape;354;p50"/>
          <p:cNvSpPr txBox="1"/>
          <p:nvPr>
            <p:ph idx="1" type="body"/>
          </p:nvPr>
        </p:nvSpPr>
        <p:spPr>
          <a:xfrm>
            <a:off x="1097280" y="2108203"/>
            <a:ext cx="10058400" cy="3760891"/>
          </a:xfrm>
          <a:prstGeom prst="rect">
            <a:avLst/>
          </a:prstGeom>
          <a:noFill/>
          <a:ln>
            <a:noFill/>
          </a:ln>
        </p:spPr>
        <p:txBody>
          <a:bodyPr anchorCtr="0" anchor="t" bIns="45700" lIns="0" spcFirstLastPara="1" rIns="0" wrap="square" tIns="45700">
            <a:normAutofit/>
          </a:bodyPr>
          <a:lstStyle/>
          <a:p>
            <a:pPr indent="-127000" lvl="0" marL="91440" rtl="0" algn="l">
              <a:lnSpc>
                <a:spcPct val="110000"/>
              </a:lnSpc>
              <a:spcBef>
                <a:spcPts val="0"/>
              </a:spcBef>
              <a:spcAft>
                <a:spcPts val="0"/>
              </a:spcAft>
              <a:buClr>
                <a:srgbClr val="002F6C"/>
              </a:buClr>
              <a:buSzPts val="2000"/>
              <a:buFont typeface="Noto Sans Symbols"/>
              <a:buChar char="▪"/>
            </a:pPr>
            <a:r>
              <a:rPr b="1" lang="fr-FR"/>
              <a:t>Les subventions en nature </a:t>
            </a:r>
            <a:r>
              <a:rPr lang="fr-FR"/>
              <a:t>sont un type de sous-accord qui prévoit le transfert de biens et de services en nature du bénéficiaire principal au sous-bénéficiaire.  </a:t>
            </a:r>
            <a:endParaRPr/>
          </a:p>
          <a:p>
            <a:pPr indent="-127000" lvl="0" marL="91440" rtl="0" algn="l">
              <a:lnSpc>
                <a:spcPct val="110000"/>
              </a:lnSpc>
              <a:spcBef>
                <a:spcPts val="1400"/>
              </a:spcBef>
              <a:spcAft>
                <a:spcPts val="0"/>
              </a:spcAft>
              <a:buClr>
                <a:srgbClr val="002F6C"/>
              </a:buClr>
              <a:buSzPts val="2000"/>
              <a:buFont typeface="Noto Sans Symbols"/>
              <a:buChar char="▪"/>
            </a:pPr>
            <a:r>
              <a:rPr lang="fr-FR"/>
              <a:t>Il s'agit de sous-contrats non monétaires, mais qui doivent être mis en place et suivis conformément aux exigences énoncées dans les procédures.  </a:t>
            </a:r>
            <a:endParaRPr/>
          </a:p>
          <a:p>
            <a:pPr indent="-127000" lvl="0" marL="91440" rtl="0" algn="l">
              <a:lnSpc>
                <a:spcPct val="110000"/>
              </a:lnSpc>
              <a:spcBef>
                <a:spcPts val="1400"/>
              </a:spcBef>
              <a:spcAft>
                <a:spcPts val="0"/>
              </a:spcAft>
              <a:buClr>
                <a:srgbClr val="002F6C"/>
              </a:buClr>
              <a:buSzPts val="2000"/>
              <a:buFont typeface="Noto Sans Symbols"/>
              <a:buChar char="▪"/>
            </a:pPr>
            <a:r>
              <a:rPr lang="fr-FR"/>
              <a:t>Les biens et services en nature ne doivent pas être transférés tant que la subvention en nature n'est pas entièrement exécutée.  </a:t>
            </a:r>
            <a:endParaRPr/>
          </a:p>
          <a:p>
            <a:pPr indent="-127000" lvl="0" marL="91440" rtl="0" algn="l">
              <a:lnSpc>
                <a:spcPct val="110000"/>
              </a:lnSpc>
              <a:spcBef>
                <a:spcPts val="1400"/>
              </a:spcBef>
              <a:spcAft>
                <a:spcPts val="0"/>
              </a:spcAft>
              <a:buClr>
                <a:srgbClr val="002F6C"/>
              </a:buClr>
              <a:buSzPts val="2000"/>
              <a:buFont typeface="Noto Sans Symbols"/>
              <a:buChar char="▪"/>
            </a:pPr>
            <a:r>
              <a:rPr lang="fr-FR"/>
              <a:t>Les rapports financiers ne sont pas requis.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3"/>
          <p:cNvSpPr txBox="1"/>
          <p:nvPr>
            <p:ph idx="1" type="body"/>
          </p:nvPr>
        </p:nvSpPr>
        <p:spPr>
          <a:xfrm>
            <a:off x="914805" y="1715549"/>
            <a:ext cx="10363200" cy="4692547"/>
          </a:xfrm>
          <a:prstGeom prst="rect">
            <a:avLst/>
          </a:prstGeom>
          <a:noFill/>
          <a:ln>
            <a:noFill/>
          </a:ln>
        </p:spPr>
        <p:txBody>
          <a:bodyPr anchorCtr="0" anchor="t" bIns="91175" lIns="91175" spcFirstLastPara="1" rIns="91175" wrap="square" tIns="91175">
            <a:noAutofit/>
          </a:bodyPr>
          <a:lstStyle/>
          <a:p>
            <a:pPr indent="0" lvl="0" marL="169329" rtl="0" algn="l">
              <a:lnSpc>
                <a:spcPct val="200000"/>
              </a:lnSpc>
              <a:spcBef>
                <a:spcPts val="0"/>
              </a:spcBef>
              <a:spcAft>
                <a:spcPts val="0"/>
              </a:spcAft>
              <a:buSzPts val="1600"/>
              <a:buNone/>
            </a:pPr>
            <a:r>
              <a:rPr b="1" lang="fr-FR" sz="1867">
                <a:solidFill>
                  <a:srgbClr val="FF0000"/>
                </a:solidFill>
                <a:latin typeface="Arial"/>
                <a:ea typeface="Arial"/>
                <a:cs typeface="Arial"/>
                <a:sym typeface="Arial"/>
              </a:rPr>
              <a:t>INTRODUCTION</a:t>
            </a:r>
            <a:endParaRPr/>
          </a:p>
          <a:p>
            <a:pPr indent="0" lvl="0" marL="169329" rtl="0" algn="l">
              <a:lnSpc>
                <a:spcPct val="200000"/>
              </a:lnSpc>
              <a:spcBef>
                <a:spcPts val="0"/>
              </a:spcBef>
              <a:spcAft>
                <a:spcPts val="0"/>
              </a:spcAft>
              <a:buSzPts val="1600"/>
              <a:buNone/>
            </a:pPr>
            <a:r>
              <a:rPr b="1" lang="fr-FR" sz="1867">
                <a:solidFill>
                  <a:srgbClr val="FF0000"/>
                </a:solidFill>
                <a:latin typeface="Arial"/>
                <a:ea typeface="Arial"/>
                <a:cs typeface="Arial"/>
                <a:sym typeface="Arial"/>
              </a:rPr>
              <a:t>EXIGENCES DE CONFORMITÉ</a:t>
            </a:r>
            <a:endParaRPr/>
          </a:p>
          <a:p>
            <a:pPr indent="0" lvl="0" marL="169329" rtl="0" algn="l">
              <a:lnSpc>
                <a:spcPct val="200000"/>
              </a:lnSpc>
              <a:spcBef>
                <a:spcPts val="0"/>
              </a:spcBef>
              <a:spcAft>
                <a:spcPts val="0"/>
              </a:spcAft>
              <a:buSzPts val="1600"/>
              <a:buNone/>
            </a:pPr>
            <a:r>
              <a:rPr b="1" lang="fr-FR" sz="1867">
                <a:solidFill>
                  <a:srgbClr val="FF0000"/>
                </a:solidFill>
                <a:latin typeface="Arial"/>
                <a:ea typeface="Arial"/>
                <a:cs typeface="Arial"/>
                <a:sym typeface="Arial"/>
              </a:rPr>
              <a:t>ACCORDS DE COOPÉRATION OU SUBVENTIONS</a:t>
            </a:r>
            <a:endParaRPr/>
          </a:p>
          <a:p>
            <a:pPr indent="0" lvl="0" marL="169329" rtl="0" algn="l">
              <a:lnSpc>
                <a:spcPct val="200000"/>
              </a:lnSpc>
              <a:spcBef>
                <a:spcPts val="0"/>
              </a:spcBef>
              <a:spcAft>
                <a:spcPts val="0"/>
              </a:spcAft>
              <a:buSzPts val="1600"/>
              <a:buNone/>
            </a:pPr>
            <a:r>
              <a:rPr b="1" lang="fr-FR" sz="1867">
                <a:solidFill>
                  <a:srgbClr val="FF0000"/>
                </a:solidFill>
                <a:latin typeface="Arial"/>
                <a:ea typeface="Arial"/>
                <a:cs typeface="Arial"/>
                <a:sym typeface="Arial"/>
              </a:rPr>
              <a:t>PLANIFICATION DES SOUS-ACCORDS </a:t>
            </a:r>
            <a:endParaRPr/>
          </a:p>
          <a:p>
            <a:pPr indent="0" lvl="0" marL="169329" rtl="0" algn="l">
              <a:lnSpc>
                <a:spcPct val="200000"/>
              </a:lnSpc>
              <a:spcBef>
                <a:spcPts val="0"/>
              </a:spcBef>
              <a:spcAft>
                <a:spcPts val="0"/>
              </a:spcAft>
              <a:buSzPts val="1600"/>
              <a:buNone/>
            </a:pPr>
            <a:r>
              <a:rPr b="1" lang="fr-FR" sz="1867">
                <a:solidFill>
                  <a:srgbClr val="FF0000"/>
                </a:solidFill>
                <a:latin typeface="Arial"/>
                <a:ea typeface="Arial"/>
                <a:cs typeface="Arial"/>
                <a:sym typeface="Arial"/>
              </a:rPr>
              <a:t>ÉVALUATION ET SÉLECTION DES CANDIDATS</a:t>
            </a:r>
            <a:endParaRPr/>
          </a:p>
          <a:p>
            <a:pPr indent="-338655" lvl="0" marL="609585" marR="0" rtl="0" algn="l">
              <a:lnSpc>
                <a:spcPct val="110000"/>
              </a:lnSpc>
              <a:spcBef>
                <a:spcPts val="0"/>
              </a:spcBef>
              <a:spcAft>
                <a:spcPts val="0"/>
              </a:spcAft>
              <a:buClr>
                <a:srgbClr val="6C6463"/>
              </a:buClr>
              <a:buSzPts val="1600"/>
              <a:buNone/>
            </a:pPr>
            <a:r>
              <a:t/>
            </a:r>
            <a:endParaRPr>
              <a:latin typeface="Arial"/>
              <a:ea typeface="Arial"/>
              <a:cs typeface="Arial"/>
              <a:sym typeface="Arial"/>
            </a:endParaRPr>
          </a:p>
        </p:txBody>
      </p:sp>
      <p:sp>
        <p:nvSpPr>
          <p:cNvPr id="239" name="Google Shape;239;p33"/>
          <p:cNvSpPr txBox="1"/>
          <p:nvPr>
            <p:ph idx="12" type="sldNum"/>
          </p:nvPr>
        </p:nvSpPr>
        <p:spPr>
          <a:xfrm>
            <a:off x="9144000" y="6408096"/>
            <a:ext cx="2844800" cy="246400"/>
          </a:xfrm>
          <a:prstGeom prst="rect">
            <a:avLst/>
          </a:prstGeom>
          <a:noFill/>
          <a:ln>
            <a:noFill/>
          </a:ln>
        </p:spPr>
        <p:txBody>
          <a:bodyPr anchorCtr="0" anchor="ctr" bIns="45575" lIns="91175" spcFirstLastPara="1" rIns="91175" wrap="square" tIns="45575">
            <a:noAutofit/>
          </a:bodyPr>
          <a:lstStyle/>
          <a:p>
            <a:pPr indent="0" lvl="0" marL="0" marR="0" rtl="0" algn="r">
              <a:spcBef>
                <a:spcPts val="0"/>
              </a:spcBef>
              <a:spcAft>
                <a:spcPts val="0"/>
              </a:spcAft>
              <a:buClr>
                <a:srgbClr val="6C6463"/>
              </a:buClr>
              <a:buSzPts val="800"/>
              <a:buFont typeface="Cabin"/>
              <a:buNone/>
            </a:pPr>
            <a:fld id="{00000000-1234-1234-1234-123412341234}" type="slidenum">
              <a:rPr lang="fr-FR"/>
              <a:t>‹#›</a:t>
            </a:fld>
            <a:endParaRPr/>
          </a:p>
        </p:txBody>
      </p:sp>
      <p:sp>
        <p:nvSpPr>
          <p:cNvPr id="240" name="Google Shape;240;p33"/>
          <p:cNvSpPr txBox="1"/>
          <p:nvPr>
            <p:ph type="title"/>
          </p:nvPr>
        </p:nvSpPr>
        <p:spPr>
          <a:xfrm>
            <a:off x="914805" y="898413"/>
            <a:ext cx="10363200" cy="615600"/>
          </a:xfrm>
          <a:prstGeom prst="rect">
            <a:avLst/>
          </a:prstGeom>
          <a:noFill/>
          <a:ln>
            <a:noFill/>
          </a:ln>
        </p:spPr>
        <p:txBody>
          <a:bodyPr anchorCtr="0" anchor="b" bIns="91175" lIns="91175" spcFirstLastPara="1" rIns="91175" wrap="square" tIns="91175">
            <a:noAutofit/>
          </a:bodyPr>
          <a:lstStyle/>
          <a:p>
            <a:pPr indent="0" lvl="0" marL="0" rtl="0" algn="ctr">
              <a:lnSpc>
                <a:spcPct val="90000"/>
              </a:lnSpc>
              <a:spcBef>
                <a:spcPts val="0"/>
              </a:spcBef>
              <a:spcAft>
                <a:spcPts val="0"/>
              </a:spcAft>
              <a:buClr>
                <a:srgbClr val="FF0000"/>
              </a:buClr>
              <a:buSzPts val="1400"/>
              <a:buFont typeface="Arial"/>
              <a:buNone/>
            </a:pPr>
            <a:r>
              <a:rPr b="1" lang="fr-FR">
                <a:solidFill>
                  <a:srgbClr val="FF0000"/>
                </a:solidFill>
                <a:latin typeface="Arial"/>
                <a:ea typeface="Arial"/>
                <a:cs typeface="Arial"/>
                <a:sym typeface="Arial"/>
              </a:rPr>
              <a:t>PLAN DE LA PREMIERE SESSION DE LA FORMATION</a:t>
            </a:r>
            <a:endParaRPr b="1">
              <a:solidFill>
                <a:srgbClr val="FF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51"/>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0000"/>
              </a:buClr>
              <a:buSzPts val="3200"/>
              <a:buFont typeface="Arial"/>
              <a:buNone/>
            </a:pPr>
            <a:r>
              <a:rPr b="1" lang="fr-FR">
                <a:solidFill>
                  <a:srgbClr val="FF0000"/>
                </a:solidFill>
              </a:rPr>
              <a:t>ACCORD DE COOPÉRATION OU SUBVENTION :  SUBVENTION À MONTANT FIXE (FAA)</a:t>
            </a:r>
            <a:endParaRPr b="1">
              <a:solidFill>
                <a:srgbClr val="FF0000"/>
              </a:solidFill>
            </a:endParaRPr>
          </a:p>
        </p:txBody>
      </p:sp>
      <p:sp>
        <p:nvSpPr>
          <p:cNvPr id="361" name="Google Shape;361;p51"/>
          <p:cNvSpPr txBox="1"/>
          <p:nvPr>
            <p:ph idx="1" type="body"/>
          </p:nvPr>
        </p:nvSpPr>
        <p:spPr>
          <a:xfrm>
            <a:off x="1097280" y="2108203"/>
            <a:ext cx="10058400" cy="3760891"/>
          </a:xfrm>
          <a:prstGeom prst="rect">
            <a:avLst/>
          </a:prstGeom>
          <a:noFill/>
          <a:ln>
            <a:noFill/>
          </a:ln>
        </p:spPr>
        <p:txBody>
          <a:bodyPr anchorCtr="0" anchor="t" bIns="45700" lIns="0" spcFirstLastPara="1" rIns="0" wrap="square" tIns="45700">
            <a:normAutofit/>
          </a:bodyPr>
          <a:lstStyle/>
          <a:p>
            <a:pPr indent="-127000" lvl="0" marL="91440" rtl="0" algn="l">
              <a:lnSpc>
                <a:spcPct val="110000"/>
              </a:lnSpc>
              <a:spcBef>
                <a:spcPts val="0"/>
              </a:spcBef>
              <a:spcAft>
                <a:spcPts val="0"/>
              </a:spcAft>
              <a:buSzPts val="2000"/>
              <a:buChar char=" "/>
            </a:pPr>
            <a:r>
              <a:rPr b="1" lang="fr-FR"/>
              <a:t>Les  subvention à montant fixes </a:t>
            </a:r>
            <a:r>
              <a:rPr lang="fr-FR"/>
              <a:t>sont utilisées pour des éléments de programme très spécifiques et n'exigent pas du bénéficiaire principal qu’il surveille les coûts réels encourus, puisque tous les coûts sont couverts sur la base d'un remboursement étalonné. ADS 303.3.25 stipule qu'une FAA est appropriée pour soutenir un projet spécifique et lorsque le bénéficiaire est certain qu'une estimation raisonnable du coût réel de l'effort peut être établie et que des étapes claires peuvent être définies. </a:t>
            </a:r>
            <a:endParaRPr/>
          </a:p>
          <a:p>
            <a:pPr indent="-127000" lvl="0" marL="91440" rtl="0" algn="l">
              <a:lnSpc>
                <a:spcPct val="110000"/>
              </a:lnSpc>
              <a:spcBef>
                <a:spcPts val="1400"/>
              </a:spcBef>
              <a:spcAft>
                <a:spcPts val="0"/>
              </a:spcAft>
              <a:buSzPts val="2000"/>
              <a:buChar char=" "/>
            </a:pPr>
            <a:r>
              <a:rPr lang="fr-FR"/>
              <a:t>Les paiements sont effectués à l'achèvement et à la documentation de l'étape.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52"/>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0000"/>
              </a:buClr>
              <a:buSzPts val="3200"/>
              <a:buFont typeface="Arial"/>
              <a:buNone/>
            </a:pPr>
            <a:r>
              <a:rPr b="1" lang="fr-FR">
                <a:solidFill>
                  <a:srgbClr val="FF0000"/>
                </a:solidFill>
              </a:rPr>
              <a:t>SOURCE UNIQUE</a:t>
            </a:r>
            <a:endParaRPr/>
          </a:p>
        </p:txBody>
      </p:sp>
      <p:sp>
        <p:nvSpPr>
          <p:cNvPr id="367" name="Google Shape;367;p52"/>
          <p:cNvSpPr txBox="1"/>
          <p:nvPr>
            <p:ph idx="1" type="body"/>
          </p:nvPr>
        </p:nvSpPr>
        <p:spPr>
          <a:xfrm>
            <a:off x="1097280" y="2108203"/>
            <a:ext cx="10058400" cy="3760891"/>
          </a:xfrm>
          <a:prstGeom prst="rect">
            <a:avLst/>
          </a:prstGeom>
          <a:noFill/>
          <a:ln>
            <a:noFill/>
          </a:ln>
        </p:spPr>
        <p:txBody>
          <a:bodyPr anchorCtr="0" anchor="t" bIns="45700" lIns="0" spcFirstLastPara="1" rIns="0" wrap="square" tIns="45700">
            <a:normAutofit fontScale="92500" lnSpcReduction="20000"/>
          </a:bodyPr>
          <a:lstStyle/>
          <a:p>
            <a:pPr indent="-117475" lvl="0" marL="91440" rtl="0" algn="l">
              <a:lnSpc>
                <a:spcPct val="110000"/>
              </a:lnSpc>
              <a:spcBef>
                <a:spcPts val="0"/>
              </a:spcBef>
              <a:spcAft>
                <a:spcPts val="0"/>
              </a:spcAft>
              <a:buSzPct val="100000"/>
              <a:buChar char=" "/>
            </a:pPr>
            <a:r>
              <a:rPr lang="fr-FR"/>
              <a:t>Si le projet doit être exécuté par une source unique parce que les services ou l'expertise nécessaires </a:t>
            </a:r>
            <a:r>
              <a:rPr i="1" lang="fr-FR">
                <a:solidFill>
                  <a:srgbClr val="FF0000"/>
                </a:solidFill>
              </a:rPr>
              <a:t>ne sont pas disponibles auprès d'autres sources</a:t>
            </a:r>
            <a:r>
              <a:rPr lang="fr-FR"/>
              <a:t>, le bénéficiaire principal doit justifier cette source unique en identifiant le besoin de services spécifiques et la raison pour laquelle le sous-contractant sélectionné est la seule source disponible pour les réaliser.  </a:t>
            </a:r>
            <a:endParaRPr/>
          </a:p>
          <a:p>
            <a:pPr indent="-117475" lvl="0" marL="91440" rtl="0" algn="l">
              <a:lnSpc>
                <a:spcPct val="110000"/>
              </a:lnSpc>
              <a:spcBef>
                <a:spcPts val="1400"/>
              </a:spcBef>
              <a:spcAft>
                <a:spcPts val="0"/>
              </a:spcAft>
              <a:buSzPct val="100000"/>
              <a:buChar char=" "/>
            </a:pPr>
            <a:r>
              <a:rPr lang="fr-FR"/>
              <a:t>La justification doit comprendre : </a:t>
            </a:r>
            <a:endParaRPr/>
          </a:p>
          <a:p>
            <a:pPr indent="-457200" lvl="0" marL="457200" rtl="0" algn="l">
              <a:lnSpc>
                <a:spcPct val="110000"/>
              </a:lnSpc>
              <a:spcBef>
                <a:spcPts val="1400"/>
              </a:spcBef>
              <a:spcAft>
                <a:spcPts val="0"/>
              </a:spcAft>
              <a:buClr>
                <a:srgbClr val="3F3F3F"/>
              </a:buClr>
              <a:buSzPct val="100000"/>
              <a:buFont typeface="Avenir"/>
              <a:buAutoNum type="arabicPeriod"/>
            </a:pPr>
            <a:r>
              <a:rPr lang="fr-FR"/>
              <a:t>Une description spécifique des fournitures ou des services requis/ nécessaires.</a:t>
            </a:r>
            <a:endParaRPr/>
          </a:p>
          <a:p>
            <a:pPr indent="-457200" lvl="0" marL="457200" rtl="0" algn="l">
              <a:lnSpc>
                <a:spcPct val="110000"/>
              </a:lnSpc>
              <a:spcBef>
                <a:spcPts val="1400"/>
              </a:spcBef>
              <a:spcAft>
                <a:spcPts val="0"/>
              </a:spcAft>
              <a:buClr>
                <a:srgbClr val="3F3F3F"/>
              </a:buClr>
              <a:buSzPct val="100000"/>
              <a:buFont typeface="Avenir"/>
              <a:buAutoNum type="arabicPeriod"/>
            </a:pPr>
            <a:r>
              <a:rPr lang="fr-FR"/>
              <a:t>Un exposé des faits démontrant les qualifications uniques du sous-contractant pour satisfaire ces besoins.</a:t>
            </a:r>
            <a:endParaRPr/>
          </a:p>
          <a:p>
            <a:pPr indent="-457200" lvl="0" marL="457200" rtl="0" algn="l">
              <a:lnSpc>
                <a:spcPct val="110000"/>
              </a:lnSpc>
              <a:spcBef>
                <a:spcPts val="1400"/>
              </a:spcBef>
              <a:spcAft>
                <a:spcPts val="0"/>
              </a:spcAft>
              <a:buClr>
                <a:srgbClr val="3F3F3F"/>
              </a:buClr>
              <a:buSzPct val="100000"/>
              <a:buFont typeface="Avenir"/>
              <a:buAutoNum type="arabicPeriod"/>
            </a:pPr>
            <a:r>
              <a:rPr lang="fr-FR"/>
              <a:t>Une description des raisons pour lesquelles les coûts prévus sont justes et raisonnables.</a:t>
            </a:r>
            <a:endParaRPr/>
          </a:p>
          <a:p>
            <a:pPr indent="-457200" lvl="0" marL="457200" rtl="0" algn="l">
              <a:lnSpc>
                <a:spcPct val="110000"/>
              </a:lnSpc>
              <a:spcBef>
                <a:spcPts val="1400"/>
              </a:spcBef>
              <a:spcAft>
                <a:spcPts val="0"/>
              </a:spcAft>
              <a:buClr>
                <a:srgbClr val="3F3F3F"/>
              </a:buClr>
              <a:buSzPct val="100000"/>
              <a:buFont typeface="Avenir"/>
              <a:buAutoNum type="arabicPeriod"/>
            </a:pPr>
            <a:r>
              <a:rPr lang="fr-FR"/>
              <a:t>Toute autre information justifiant le recours à une source unique.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53"/>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0000"/>
              </a:buClr>
              <a:buSzPts val="3200"/>
              <a:buFont typeface="Arial"/>
              <a:buNone/>
            </a:pPr>
            <a:r>
              <a:rPr b="1" lang="fr-FR">
                <a:solidFill>
                  <a:srgbClr val="FF0000"/>
                </a:solidFill>
              </a:rPr>
              <a:t>RÈGLES ET RÔLES</a:t>
            </a:r>
            <a:endParaRPr/>
          </a:p>
        </p:txBody>
      </p:sp>
      <p:sp>
        <p:nvSpPr>
          <p:cNvPr id="374" name="Google Shape;374;p53"/>
          <p:cNvSpPr txBox="1"/>
          <p:nvPr>
            <p:ph idx="1" type="body"/>
          </p:nvPr>
        </p:nvSpPr>
        <p:spPr>
          <a:xfrm>
            <a:off x="1097280" y="2108203"/>
            <a:ext cx="4389120" cy="3760891"/>
          </a:xfrm>
          <a:prstGeom prst="rect">
            <a:avLst/>
          </a:prstGeom>
          <a:noFill/>
          <a:ln>
            <a:noFill/>
          </a:ln>
        </p:spPr>
        <p:txBody>
          <a:bodyPr anchorCtr="0" anchor="t" bIns="45700" lIns="0" spcFirstLastPara="1" rIns="0" wrap="square" tIns="45700">
            <a:normAutofit/>
          </a:bodyPr>
          <a:lstStyle/>
          <a:p>
            <a:pPr indent="0" lvl="0" marL="0" marR="0" rtl="0" algn="just">
              <a:lnSpc>
                <a:spcPct val="107000"/>
              </a:lnSpc>
              <a:spcBef>
                <a:spcPts val="0"/>
              </a:spcBef>
              <a:spcAft>
                <a:spcPts val="0"/>
              </a:spcAft>
              <a:buSzPts val="1800"/>
              <a:buNone/>
            </a:pPr>
            <a:r>
              <a:rPr b="1" lang="fr-FR" sz="1800">
                <a:solidFill>
                  <a:srgbClr val="000000"/>
                </a:solidFill>
              </a:rPr>
              <a:t>Bénéficiaire principal : </a:t>
            </a:r>
            <a:endParaRPr b="1" sz="1800"/>
          </a:p>
          <a:p>
            <a:pPr indent="0" lvl="0" marL="0" marR="0" rtl="0" algn="l">
              <a:lnSpc>
                <a:spcPct val="107000"/>
              </a:lnSpc>
              <a:spcBef>
                <a:spcPts val="800"/>
              </a:spcBef>
              <a:spcAft>
                <a:spcPts val="0"/>
              </a:spcAft>
              <a:buSzPts val="1800"/>
              <a:buNone/>
            </a:pPr>
            <a:r>
              <a:rPr lang="fr-FR" sz="1800">
                <a:solidFill>
                  <a:srgbClr val="000000"/>
                </a:solidFill>
              </a:rPr>
              <a:t>Élabore la stratégie et la proposition</a:t>
            </a:r>
            <a:endParaRPr/>
          </a:p>
          <a:p>
            <a:pPr indent="0" lvl="0" marL="0" marR="0" rtl="0" algn="l">
              <a:lnSpc>
                <a:spcPct val="107000"/>
              </a:lnSpc>
              <a:spcBef>
                <a:spcPts val="800"/>
              </a:spcBef>
              <a:spcAft>
                <a:spcPts val="0"/>
              </a:spcAft>
              <a:buSzPts val="1800"/>
              <a:buNone/>
            </a:pPr>
            <a:r>
              <a:rPr lang="fr-FR" sz="1800">
                <a:solidFill>
                  <a:srgbClr val="000000"/>
                </a:solidFill>
              </a:rPr>
              <a:t>Sélectionne les sous-partenaires ; vérifie qu'il n'y a pas d'exclusion ou de suspension. </a:t>
            </a:r>
            <a:endParaRPr/>
          </a:p>
          <a:p>
            <a:pPr indent="0" lvl="0" marL="0" marR="0" rtl="0" algn="l">
              <a:lnSpc>
                <a:spcPct val="107000"/>
              </a:lnSpc>
              <a:spcBef>
                <a:spcPts val="800"/>
              </a:spcBef>
              <a:spcAft>
                <a:spcPts val="0"/>
              </a:spcAft>
              <a:buSzPts val="1800"/>
              <a:buNone/>
            </a:pPr>
            <a:r>
              <a:rPr lang="fr-FR" sz="1800">
                <a:solidFill>
                  <a:srgbClr val="000000"/>
                </a:solidFill>
              </a:rPr>
              <a:t>Responsable de la conformité et des performances globales</a:t>
            </a:r>
            <a:endParaRPr/>
          </a:p>
          <a:p>
            <a:pPr indent="0" lvl="0" marL="0" marR="0" rtl="0" algn="l">
              <a:lnSpc>
                <a:spcPct val="107000"/>
              </a:lnSpc>
              <a:spcBef>
                <a:spcPts val="800"/>
              </a:spcBef>
              <a:spcAft>
                <a:spcPts val="0"/>
              </a:spcAft>
              <a:buSzPts val="1800"/>
              <a:buNone/>
            </a:pPr>
            <a:r>
              <a:rPr lang="fr-FR" sz="1800">
                <a:solidFill>
                  <a:srgbClr val="000000"/>
                </a:solidFill>
              </a:rPr>
              <a:t>Responsable du suivi et des rapports </a:t>
            </a:r>
            <a:endParaRPr/>
          </a:p>
          <a:p>
            <a:pPr indent="0" lvl="0" marL="0" marR="0" rtl="0" algn="l">
              <a:lnSpc>
                <a:spcPct val="107000"/>
              </a:lnSpc>
              <a:spcBef>
                <a:spcPts val="800"/>
              </a:spcBef>
              <a:spcAft>
                <a:spcPts val="0"/>
              </a:spcAft>
              <a:buSzPts val="1800"/>
              <a:buNone/>
            </a:pPr>
            <a:r>
              <a:rPr lang="fr-FR" sz="1800">
                <a:solidFill>
                  <a:srgbClr val="000000"/>
                </a:solidFill>
              </a:rPr>
              <a:t>Sert de point de contact pour l'USAID</a:t>
            </a:r>
            <a:endParaRPr sz="1800"/>
          </a:p>
          <a:p>
            <a:pPr indent="0" lvl="0" marL="91440" rtl="0" algn="l">
              <a:lnSpc>
                <a:spcPct val="110000"/>
              </a:lnSpc>
              <a:spcBef>
                <a:spcPts val="2000"/>
              </a:spcBef>
              <a:spcAft>
                <a:spcPts val="0"/>
              </a:spcAft>
              <a:buSzPts val="2000"/>
              <a:buNone/>
            </a:pPr>
            <a:r>
              <a:t/>
            </a:r>
            <a:endParaRPr/>
          </a:p>
        </p:txBody>
      </p:sp>
      <p:sp>
        <p:nvSpPr>
          <p:cNvPr id="375" name="Google Shape;375;p53"/>
          <p:cNvSpPr txBox="1"/>
          <p:nvPr/>
        </p:nvSpPr>
        <p:spPr>
          <a:xfrm>
            <a:off x="5551714" y="2171702"/>
            <a:ext cx="5436875" cy="3760891"/>
          </a:xfrm>
          <a:prstGeom prst="rect">
            <a:avLst/>
          </a:prstGeom>
          <a:noFill/>
          <a:ln>
            <a:noFill/>
          </a:ln>
        </p:spPr>
        <p:txBody>
          <a:bodyPr anchorCtr="0" anchor="t" bIns="45700" lIns="0" spcFirstLastPara="1" rIns="0" wrap="square" tIns="45700">
            <a:normAutofit/>
          </a:bodyPr>
          <a:lstStyle/>
          <a:p>
            <a:pPr indent="-114300" lvl="0" marL="0" marR="0" rtl="0" algn="just">
              <a:lnSpc>
                <a:spcPct val="107000"/>
              </a:lnSpc>
              <a:spcBef>
                <a:spcPts val="0"/>
              </a:spcBef>
              <a:spcAft>
                <a:spcPts val="0"/>
              </a:spcAft>
              <a:buClr>
                <a:schemeClr val="accent1"/>
              </a:buClr>
              <a:buSzPts val="1800"/>
              <a:buFont typeface="Calibri"/>
              <a:buChar char=" "/>
            </a:pPr>
            <a:r>
              <a:rPr b="1" lang="fr-FR" sz="1800">
                <a:solidFill>
                  <a:srgbClr val="000000"/>
                </a:solidFill>
                <a:latin typeface="Arial"/>
                <a:ea typeface="Arial"/>
                <a:cs typeface="Arial"/>
                <a:sym typeface="Arial"/>
              </a:rPr>
              <a:t>Sous-bénéficiaire :</a:t>
            </a:r>
            <a:endParaRPr b="1" sz="1800">
              <a:solidFill>
                <a:srgbClr val="3F3F3F"/>
              </a:solidFill>
              <a:latin typeface="Arial"/>
              <a:ea typeface="Arial"/>
              <a:cs typeface="Arial"/>
              <a:sym typeface="Arial"/>
            </a:endParaRPr>
          </a:p>
          <a:p>
            <a:pPr indent="-114300" lvl="0" marL="91440" marR="0" rtl="0" algn="l">
              <a:lnSpc>
                <a:spcPct val="110000"/>
              </a:lnSpc>
              <a:spcBef>
                <a:spcPts val="2000"/>
              </a:spcBef>
              <a:spcAft>
                <a:spcPts val="0"/>
              </a:spcAft>
              <a:buClr>
                <a:schemeClr val="accent1"/>
              </a:buClr>
              <a:buSzPts val="1800"/>
              <a:buFont typeface="Calibri"/>
              <a:buChar char=" "/>
            </a:pPr>
            <a:r>
              <a:rPr lang="fr-FR" sz="1800">
                <a:solidFill>
                  <a:srgbClr val="3F3F3F"/>
                </a:solidFill>
                <a:latin typeface="Arial"/>
                <a:ea typeface="Arial"/>
                <a:cs typeface="Arial"/>
                <a:sym typeface="Arial"/>
              </a:rPr>
              <a:t>Renforce la capacité de l'équipe à atteindre ses objectifs</a:t>
            </a:r>
            <a:endParaRPr/>
          </a:p>
          <a:p>
            <a:pPr indent="-114300" lvl="0" marL="91440" marR="0" rtl="0" algn="l">
              <a:lnSpc>
                <a:spcPct val="110000"/>
              </a:lnSpc>
              <a:spcBef>
                <a:spcPts val="1400"/>
              </a:spcBef>
              <a:spcAft>
                <a:spcPts val="0"/>
              </a:spcAft>
              <a:buClr>
                <a:schemeClr val="accent1"/>
              </a:buClr>
              <a:buSzPts val="1800"/>
              <a:buFont typeface="Calibri"/>
              <a:buChar char=" "/>
            </a:pPr>
            <a:r>
              <a:rPr lang="fr-FR" sz="1800">
                <a:solidFill>
                  <a:srgbClr val="3F3F3F"/>
                </a:solidFill>
                <a:latin typeface="Arial"/>
                <a:ea typeface="Arial"/>
                <a:cs typeface="Arial"/>
                <a:sym typeface="Arial"/>
              </a:rPr>
              <a:t>Contribue au suivi, à l'évaluation, à l'apprentissage et à l'établissement de rapports </a:t>
            </a:r>
            <a:endParaRPr/>
          </a:p>
          <a:p>
            <a:pPr indent="-114300" lvl="0" marL="91440" marR="0" rtl="0" algn="l">
              <a:lnSpc>
                <a:spcPct val="110000"/>
              </a:lnSpc>
              <a:spcBef>
                <a:spcPts val="1400"/>
              </a:spcBef>
              <a:spcAft>
                <a:spcPts val="0"/>
              </a:spcAft>
              <a:buClr>
                <a:schemeClr val="accent1"/>
              </a:buClr>
              <a:buSzPts val="1800"/>
              <a:buFont typeface="Calibri"/>
              <a:buChar char=" "/>
            </a:pPr>
            <a:r>
              <a:rPr lang="fr-FR" sz="1800">
                <a:solidFill>
                  <a:srgbClr val="3F3F3F"/>
                </a:solidFill>
                <a:latin typeface="Arial"/>
                <a:ea typeface="Arial"/>
                <a:cs typeface="Arial"/>
                <a:sym typeface="Arial"/>
              </a:rPr>
              <a:t>Soumet des rapports financiers </a:t>
            </a:r>
            <a:endParaRPr/>
          </a:p>
          <a:p>
            <a:pPr indent="-114300" lvl="0" marL="91440" marR="0" rtl="0" algn="l">
              <a:lnSpc>
                <a:spcPct val="110000"/>
              </a:lnSpc>
              <a:spcBef>
                <a:spcPts val="1400"/>
              </a:spcBef>
              <a:spcAft>
                <a:spcPts val="0"/>
              </a:spcAft>
              <a:buClr>
                <a:schemeClr val="accent1"/>
              </a:buClr>
              <a:buSzPts val="1800"/>
              <a:buFont typeface="Calibri"/>
              <a:buChar char=" "/>
            </a:pPr>
            <a:r>
              <a:rPr lang="fr-FR" sz="1800">
                <a:solidFill>
                  <a:srgbClr val="3F3F3F"/>
                </a:solidFill>
                <a:latin typeface="Arial"/>
                <a:ea typeface="Arial"/>
                <a:cs typeface="Arial"/>
                <a:sym typeface="Arial"/>
              </a:rPr>
              <a:t>N'a pas de relation directe avec l'USAID</a:t>
            </a:r>
            <a:endParaRPr sz="1800">
              <a:solidFill>
                <a:srgbClr val="3F3F3F"/>
              </a:solidFill>
              <a:latin typeface="Arial"/>
              <a:ea typeface="Arial"/>
              <a:cs typeface="Arial"/>
              <a:sym typeface="Arial"/>
            </a:endParaRPr>
          </a:p>
          <a:p>
            <a:pPr indent="0" lvl="0" marL="91440" marR="0" rtl="0" algn="l">
              <a:lnSpc>
                <a:spcPct val="110000"/>
              </a:lnSpc>
              <a:spcBef>
                <a:spcPts val="1400"/>
              </a:spcBef>
              <a:spcAft>
                <a:spcPts val="0"/>
              </a:spcAft>
              <a:buClr>
                <a:schemeClr val="accent1"/>
              </a:buClr>
              <a:buSzPts val="2000"/>
              <a:buFont typeface="Calibri"/>
              <a:buNone/>
            </a:pPr>
            <a:r>
              <a:t/>
            </a:r>
            <a:endParaRPr sz="2000">
              <a:solidFill>
                <a:srgbClr val="3F3F3F"/>
              </a:solidFill>
              <a:latin typeface="Avenir"/>
              <a:ea typeface="Avenir"/>
              <a:cs typeface="Avenir"/>
              <a:sym typeface="Avenir"/>
            </a:endParaRPr>
          </a:p>
        </p:txBody>
      </p:sp>
      <p:sp>
        <p:nvSpPr>
          <p:cNvPr id="376" name="Google Shape;376;p53"/>
          <p:cNvSpPr txBox="1"/>
          <p:nvPr/>
        </p:nvSpPr>
        <p:spPr>
          <a:xfrm>
            <a:off x="2942968" y="5817285"/>
            <a:ext cx="655320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1800">
                <a:solidFill>
                  <a:srgbClr val="FF0000"/>
                </a:solidFill>
                <a:latin typeface="Avenir"/>
                <a:ea typeface="Avenir"/>
                <a:cs typeface="Avenir"/>
                <a:sym typeface="Avenir"/>
              </a:rPr>
              <a:t>Toutes les règles d'attribution de l'USAID pour le bénéficiaire principal s'appliquent au sous-bénéficiaire.</a:t>
            </a:r>
            <a:endParaRPr b="1" sz="1800">
              <a:solidFill>
                <a:srgbClr val="FF0000"/>
              </a:solidFill>
              <a:latin typeface="Avenir"/>
              <a:ea typeface="Avenir"/>
              <a:cs typeface="Avenir"/>
              <a:sym typeface="Avenir"/>
            </a:endParaRPr>
          </a:p>
        </p:txBody>
      </p:sp>
      <p:sp>
        <p:nvSpPr>
          <p:cNvPr id="377" name="Google Shape;377;p53"/>
          <p:cNvSpPr/>
          <p:nvPr/>
        </p:nvSpPr>
        <p:spPr>
          <a:xfrm>
            <a:off x="7548293" y="5071517"/>
            <a:ext cx="280087" cy="580496"/>
          </a:xfrm>
          <a:prstGeom prst="upArrow">
            <a:avLst>
              <a:gd fmla="val 50000" name="adj1"/>
              <a:gd fmla="val 50000" name="adj2"/>
            </a:avLst>
          </a:prstGeom>
          <a:solidFill>
            <a:schemeClr val="accent1"/>
          </a:solidFill>
          <a:ln cap="flat" cmpd="sng" w="15875">
            <a:solidFill>
              <a:srgbClr val="1D7AA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378" name="Google Shape;378;p53"/>
          <p:cNvSpPr/>
          <p:nvPr/>
        </p:nvSpPr>
        <p:spPr>
          <a:xfrm>
            <a:off x="3685984" y="5071517"/>
            <a:ext cx="299280" cy="580496"/>
          </a:xfrm>
          <a:prstGeom prst="upArrow">
            <a:avLst>
              <a:gd fmla="val 50000" name="adj1"/>
              <a:gd fmla="val 50000" name="adj2"/>
            </a:avLst>
          </a:prstGeom>
          <a:solidFill>
            <a:schemeClr val="accent1"/>
          </a:solidFill>
          <a:ln cap="flat" cmpd="sng" w="15875">
            <a:solidFill>
              <a:srgbClr val="1D7AA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54"/>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0000"/>
              </a:buClr>
              <a:buSzPts val="3200"/>
              <a:buFont typeface="Arial"/>
              <a:buNone/>
            </a:pPr>
            <a:r>
              <a:rPr b="1" lang="fr-FR">
                <a:solidFill>
                  <a:srgbClr val="FF0000"/>
                </a:solidFill>
              </a:rPr>
              <a:t>NE PAS UTILISER UN SOUS-ACCORD SI… </a:t>
            </a:r>
            <a:endParaRPr/>
          </a:p>
        </p:txBody>
      </p:sp>
      <p:sp>
        <p:nvSpPr>
          <p:cNvPr id="384" name="Google Shape;384;p54"/>
          <p:cNvSpPr txBox="1"/>
          <p:nvPr>
            <p:ph idx="1" type="body"/>
          </p:nvPr>
        </p:nvSpPr>
        <p:spPr>
          <a:xfrm>
            <a:off x="1097280" y="2108203"/>
            <a:ext cx="10058400" cy="3760891"/>
          </a:xfrm>
          <a:prstGeom prst="rect">
            <a:avLst/>
          </a:prstGeom>
          <a:noFill/>
          <a:ln>
            <a:noFill/>
          </a:ln>
        </p:spPr>
        <p:txBody>
          <a:bodyPr anchorCtr="0" anchor="t" bIns="45700" lIns="0" spcFirstLastPara="1" rIns="0" wrap="square" tIns="45700">
            <a:normAutofit/>
          </a:bodyPr>
          <a:lstStyle/>
          <a:p>
            <a:pPr indent="-127000" lvl="0" marL="91440" rtl="0" algn="l">
              <a:lnSpc>
                <a:spcPct val="110000"/>
              </a:lnSpc>
              <a:spcBef>
                <a:spcPts val="0"/>
              </a:spcBef>
              <a:spcAft>
                <a:spcPts val="0"/>
              </a:spcAft>
              <a:buSzPts val="2000"/>
              <a:buChar char=" "/>
            </a:pPr>
            <a:r>
              <a:rPr lang="fr-FR"/>
              <a:t>1. L'accord prévoit la fourniture de biens ou de services dans le cadre d'opérations commerciales normales.</a:t>
            </a:r>
            <a:endParaRPr/>
          </a:p>
          <a:p>
            <a:pPr indent="-127000" lvl="0" marL="91440" rtl="0" algn="l">
              <a:lnSpc>
                <a:spcPct val="110000"/>
              </a:lnSpc>
              <a:spcBef>
                <a:spcPts val="1400"/>
              </a:spcBef>
              <a:spcAft>
                <a:spcPts val="0"/>
              </a:spcAft>
              <a:buSzPts val="2000"/>
              <a:buChar char=" "/>
            </a:pPr>
            <a:r>
              <a:rPr lang="fr-FR"/>
              <a:t>2. L'organisation/l'entreprise fournit des biens ou des services similaires à de nombreux acheteurs différents</a:t>
            </a:r>
            <a:endParaRPr/>
          </a:p>
          <a:p>
            <a:pPr indent="-127000" lvl="0" marL="91440" rtl="0" algn="l">
              <a:lnSpc>
                <a:spcPct val="110000"/>
              </a:lnSpc>
              <a:spcBef>
                <a:spcPts val="1400"/>
              </a:spcBef>
              <a:spcAft>
                <a:spcPts val="0"/>
              </a:spcAft>
              <a:buSzPts val="2000"/>
              <a:buChar char=" "/>
            </a:pPr>
            <a:r>
              <a:rPr lang="fr-FR"/>
              <a:t>3. L'organisation/l'entreprise opère dans un environnement concurrentiel pour l'acquisition des biens ou des services.</a:t>
            </a:r>
            <a:endParaRPr/>
          </a:p>
          <a:p>
            <a:pPr indent="-127000" lvl="0" marL="91440" rtl="0" algn="l">
              <a:lnSpc>
                <a:spcPct val="110000"/>
              </a:lnSpc>
              <a:spcBef>
                <a:spcPts val="1400"/>
              </a:spcBef>
              <a:spcAft>
                <a:spcPts val="0"/>
              </a:spcAft>
              <a:buSzPts val="2000"/>
              <a:buChar char=" "/>
            </a:pPr>
            <a:r>
              <a:rPr lang="fr-FR"/>
              <a:t>4. La fourniture de biens ou de services est accessoire par rapport aux activités de l'organisme de financement, ou l'organisation/l'entreprise n'est pas soumise aux exigences de l'organisme de financement.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55"/>
          <p:cNvSpPr/>
          <p:nvPr/>
        </p:nvSpPr>
        <p:spPr>
          <a:xfrm>
            <a:off x="688503" y="1153572"/>
            <a:ext cx="3199413" cy="4461163"/>
          </a:xfrm>
          <a:prstGeom prst="rect">
            <a:avLst/>
          </a:prstGeom>
          <a:noFill/>
          <a:ln>
            <a:noFill/>
          </a:ln>
        </p:spPr>
        <p:txBody>
          <a:bodyPr anchorCtr="0" anchor="ctr" bIns="60925" lIns="121875" spcFirstLastPara="1" rIns="121875" wrap="square" tIns="60925">
            <a:noAutofit/>
          </a:bodyPr>
          <a:lstStyle/>
          <a:p>
            <a:pPr indent="0" lvl="0" marL="0" marR="0" rtl="0" algn="l">
              <a:lnSpc>
                <a:spcPct val="90000"/>
              </a:lnSpc>
              <a:spcBef>
                <a:spcPts val="0"/>
              </a:spcBef>
              <a:spcAft>
                <a:spcPts val="0"/>
              </a:spcAft>
              <a:buNone/>
            </a:pPr>
            <a:r>
              <a:rPr b="1" lang="fr-FR" sz="5865">
                <a:solidFill>
                  <a:srgbClr val="FFFFFF"/>
                </a:solidFill>
                <a:latin typeface="Calibri"/>
                <a:ea typeface="Calibri"/>
                <a:cs typeface="Calibri"/>
                <a:sym typeface="Calibri"/>
              </a:rPr>
              <a:t>POINTS CLÉS</a:t>
            </a:r>
            <a:endParaRPr/>
          </a:p>
        </p:txBody>
      </p:sp>
      <p:sp>
        <p:nvSpPr>
          <p:cNvPr id="390" name="Google Shape;390;p55"/>
          <p:cNvSpPr/>
          <p:nvPr/>
        </p:nvSpPr>
        <p:spPr>
          <a:xfrm>
            <a:off x="1882" y="1061"/>
            <a:ext cx="12188239" cy="1033095"/>
          </a:xfrm>
          <a:prstGeom prst="rect">
            <a:avLst/>
          </a:prstGeom>
          <a:solidFill>
            <a:srgbClr val="BA0C2F"/>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1" sz="3999">
              <a:solidFill>
                <a:srgbClr val="FFFFFF"/>
              </a:solidFill>
              <a:latin typeface="Arial"/>
              <a:ea typeface="Arial"/>
              <a:cs typeface="Arial"/>
              <a:sym typeface="Arial"/>
            </a:endParaRPr>
          </a:p>
        </p:txBody>
      </p:sp>
      <p:sp>
        <p:nvSpPr>
          <p:cNvPr id="391" name="Google Shape;391;p55"/>
          <p:cNvSpPr txBox="1"/>
          <p:nvPr>
            <p:ph type="title"/>
          </p:nvPr>
        </p:nvSpPr>
        <p:spPr>
          <a:xfrm>
            <a:off x="326571" y="1978240"/>
            <a:ext cx="10585274" cy="2528435"/>
          </a:xfrm>
          <a:prstGeom prst="rect">
            <a:avLst/>
          </a:prstGeom>
          <a:noFill/>
          <a:ln>
            <a:noFill/>
          </a:ln>
        </p:spPr>
        <p:txBody>
          <a:bodyPr anchorCtr="0" anchor="ctr" bIns="91175" lIns="91175" spcFirstLastPara="1" rIns="91175" wrap="square" tIns="91175">
            <a:normAutofit/>
          </a:bodyPr>
          <a:lstStyle/>
          <a:p>
            <a:pPr indent="0" lvl="0" marL="0" rtl="0" algn="ctr">
              <a:lnSpc>
                <a:spcPct val="90000"/>
              </a:lnSpc>
              <a:spcBef>
                <a:spcPts val="0"/>
              </a:spcBef>
              <a:spcAft>
                <a:spcPts val="0"/>
              </a:spcAft>
              <a:buSzPts val="1400"/>
              <a:buNone/>
            </a:pPr>
            <a:r>
              <a:rPr b="1" lang="fr-FR" sz="4000">
                <a:solidFill>
                  <a:srgbClr val="C00000"/>
                </a:solidFill>
                <a:latin typeface="Arial"/>
                <a:ea typeface="Arial"/>
                <a:cs typeface="Arial"/>
                <a:sym typeface="Arial"/>
              </a:rPr>
              <a:t>PLANIFICATION DES SOUS-ACCORDS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56"/>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FACTEURS À PRENDRE EN CONSIDÉRATION</a:t>
            </a:r>
            <a:endParaRPr b="1">
              <a:solidFill>
                <a:srgbClr val="FF0000"/>
              </a:solidFill>
            </a:endParaRPr>
          </a:p>
        </p:txBody>
      </p:sp>
      <p:sp>
        <p:nvSpPr>
          <p:cNvPr id="397" name="Google Shape;397;p56"/>
          <p:cNvSpPr txBox="1"/>
          <p:nvPr>
            <p:ph idx="1" type="body"/>
          </p:nvPr>
        </p:nvSpPr>
        <p:spPr>
          <a:xfrm>
            <a:off x="1097280" y="2108203"/>
            <a:ext cx="10058400" cy="3760891"/>
          </a:xfrm>
          <a:prstGeom prst="rect">
            <a:avLst/>
          </a:prstGeom>
          <a:noFill/>
          <a:ln>
            <a:noFill/>
          </a:ln>
        </p:spPr>
        <p:txBody>
          <a:bodyPr anchorCtr="0" anchor="t" bIns="45700" lIns="0" spcFirstLastPara="1" rIns="0" wrap="square" tIns="45700">
            <a:normAutofit lnSpcReduction="10000"/>
          </a:bodyPr>
          <a:lstStyle/>
          <a:p>
            <a:pPr indent="-127000" lvl="0" marL="91440" rtl="0" algn="l">
              <a:lnSpc>
                <a:spcPct val="110000"/>
              </a:lnSpc>
              <a:spcBef>
                <a:spcPts val="0"/>
              </a:spcBef>
              <a:spcAft>
                <a:spcPts val="0"/>
              </a:spcAft>
              <a:buSzPts val="2000"/>
              <a:buChar char=" "/>
            </a:pPr>
            <a:r>
              <a:rPr lang="fr-FR"/>
              <a:t>1.  </a:t>
            </a:r>
            <a:r>
              <a:rPr b="1" lang="fr-FR"/>
              <a:t>Budget du bénéficiaire principal </a:t>
            </a:r>
            <a:r>
              <a:rPr lang="fr-FR"/>
              <a:t>: le bénéficiaire principal dispose-t-il d'une enveloppe budgétaire suffisante ?</a:t>
            </a:r>
            <a:endParaRPr/>
          </a:p>
          <a:p>
            <a:pPr indent="-127000" lvl="0" marL="91440" rtl="0" algn="l">
              <a:lnSpc>
                <a:spcPct val="110000"/>
              </a:lnSpc>
              <a:spcBef>
                <a:spcPts val="1400"/>
              </a:spcBef>
              <a:spcAft>
                <a:spcPts val="0"/>
              </a:spcAft>
              <a:buSzPts val="2000"/>
              <a:buChar char=" "/>
            </a:pPr>
            <a:r>
              <a:rPr lang="fr-FR"/>
              <a:t>2. </a:t>
            </a:r>
            <a:r>
              <a:rPr b="1" lang="fr-FR"/>
              <a:t>Champ d'application géographique : </a:t>
            </a:r>
            <a:r>
              <a:rPr lang="fr-FR"/>
              <a:t>le sous-bénéficiaire peut-il servir au mieux une zone géographique donnée ?</a:t>
            </a:r>
            <a:endParaRPr/>
          </a:p>
          <a:p>
            <a:pPr indent="-127000" lvl="0" marL="91440" rtl="0" algn="l">
              <a:lnSpc>
                <a:spcPct val="110000"/>
              </a:lnSpc>
              <a:spcBef>
                <a:spcPts val="1400"/>
              </a:spcBef>
              <a:spcAft>
                <a:spcPts val="0"/>
              </a:spcAft>
              <a:buSzPts val="2000"/>
              <a:buChar char=" "/>
            </a:pPr>
            <a:r>
              <a:rPr b="1" lang="fr-FR"/>
              <a:t>3. Domaine thématique : </a:t>
            </a:r>
            <a:r>
              <a:rPr lang="fr-FR"/>
              <a:t>le sous-bénéficiaire a-t-il une expérience préalable dans le domaine thématique du programme ?</a:t>
            </a:r>
            <a:endParaRPr/>
          </a:p>
          <a:p>
            <a:pPr indent="-127000" lvl="0" marL="91440" rtl="0" algn="l">
              <a:lnSpc>
                <a:spcPct val="110000"/>
              </a:lnSpc>
              <a:spcBef>
                <a:spcPts val="1400"/>
              </a:spcBef>
              <a:spcAft>
                <a:spcPts val="0"/>
              </a:spcAft>
              <a:buSzPts val="2000"/>
              <a:buChar char=" "/>
            </a:pPr>
            <a:r>
              <a:rPr b="1" lang="fr-FR"/>
              <a:t>4. Capacité démontrée : </a:t>
            </a:r>
            <a:r>
              <a:rPr lang="fr-FR"/>
              <a:t>le sous-bénéficiaire dispose-t-il des ressources, des capacités et de l'expérience nécessaires pour gérer la subvention ?</a:t>
            </a:r>
            <a:endParaRPr/>
          </a:p>
          <a:p>
            <a:pPr indent="-127000" lvl="0" marL="91440" rtl="0" algn="l">
              <a:lnSpc>
                <a:spcPct val="110000"/>
              </a:lnSpc>
              <a:spcBef>
                <a:spcPts val="1400"/>
              </a:spcBef>
              <a:spcAft>
                <a:spcPts val="0"/>
              </a:spcAft>
              <a:buSzPts val="2000"/>
              <a:buChar char=" "/>
            </a:pPr>
            <a:r>
              <a:rPr b="1" lang="fr-FR"/>
              <a:t>5. Rôles et responsabilités </a:t>
            </a:r>
            <a:r>
              <a:rPr lang="fr-FR"/>
              <a:t>: couverture de tous les aspects de la description du programme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57"/>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0000"/>
              </a:buClr>
              <a:buSzPts val="3200"/>
              <a:buFont typeface="Arial"/>
              <a:buNone/>
            </a:pPr>
            <a:r>
              <a:rPr b="1" lang="fr-FR">
                <a:solidFill>
                  <a:srgbClr val="FF0000"/>
                </a:solidFill>
              </a:rPr>
              <a:t>SÉLECTION DES SOUS-BÉNÉFICIAIRES</a:t>
            </a:r>
            <a:endParaRPr/>
          </a:p>
        </p:txBody>
      </p:sp>
      <p:sp>
        <p:nvSpPr>
          <p:cNvPr id="404" name="Google Shape;404;p57"/>
          <p:cNvSpPr txBox="1"/>
          <p:nvPr>
            <p:ph idx="1" type="body"/>
          </p:nvPr>
        </p:nvSpPr>
        <p:spPr>
          <a:xfrm>
            <a:off x="1097280" y="1971675"/>
            <a:ext cx="10058400" cy="4476749"/>
          </a:xfrm>
          <a:prstGeom prst="rect">
            <a:avLst/>
          </a:prstGeom>
          <a:noFill/>
          <a:ln>
            <a:noFill/>
          </a:ln>
        </p:spPr>
        <p:txBody>
          <a:bodyPr anchorCtr="0" anchor="t" bIns="45700" lIns="0" spcFirstLastPara="1" rIns="0" wrap="square" tIns="45700">
            <a:normAutofit fontScale="70000" lnSpcReduction="20000"/>
          </a:bodyPr>
          <a:lstStyle/>
          <a:p>
            <a:pPr indent="-115570" lvl="0" marL="91440" rtl="0" algn="l">
              <a:lnSpc>
                <a:spcPct val="110000"/>
              </a:lnSpc>
              <a:spcBef>
                <a:spcPts val="0"/>
              </a:spcBef>
              <a:spcAft>
                <a:spcPts val="0"/>
              </a:spcAft>
              <a:buSzPct val="100000"/>
              <a:buChar char=" "/>
            </a:pPr>
            <a:r>
              <a:rPr b="1" i="0" lang="fr-FR" sz="2600">
                <a:solidFill>
                  <a:srgbClr val="000000"/>
                </a:solidFill>
              </a:rPr>
              <a:t>Le processus de </a:t>
            </a:r>
            <a:r>
              <a:rPr b="1" lang="fr-FR" sz="2600">
                <a:solidFill>
                  <a:srgbClr val="000000"/>
                </a:solidFill>
              </a:rPr>
              <a:t>s</a:t>
            </a:r>
            <a:r>
              <a:rPr b="1" i="0" lang="fr-FR" sz="2600">
                <a:solidFill>
                  <a:srgbClr val="000000"/>
                </a:solidFill>
              </a:rPr>
              <a:t>élection des sous-bénéficiaires détermine la justification requise pour obtenir l'approbation de l'USAID : </a:t>
            </a:r>
            <a:r>
              <a:rPr b="1" lang="fr-FR" sz="2600">
                <a:solidFill>
                  <a:srgbClr val="000000"/>
                </a:solidFill>
              </a:rPr>
              <a:t> </a:t>
            </a:r>
            <a:endParaRPr b="1" i="0" sz="2600">
              <a:solidFill>
                <a:srgbClr val="000000"/>
              </a:solidFill>
            </a:endParaRPr>
          </a:p>
          <a:p>
            <a:pPr indent="-102235" lvl="0" marL="91440" rtl="0" algn="l">
              <a:lnSpc>
                <a:spcPct val="110000"/>
              </a:lnSpc>
              <a:spcBef>
                <a:spcPts val="1400"/>
              </a:spcBef>
              <a:spcAft>
                <a:spcPts val="0"/>
              </a:spcAft>
              <a:buSzPct val="100000"/>
              <a:buChar char=" "/>
            </a:pPr>
            <a:r>
              <a:rPr b="1" i="0" lang="fr-FR" sz="2300">
                <a:solidFill>
                  <a:srgbClr val="000000"/>
                </a:solidFill>
              </a:rPr>
              <a:t>1. Sélection des sous-bénéficiaires par voie concurrentielle</a:t>
            </a:r>
            <a:endParaRPr/>
          </a:p>
          <a:p>
            <a:pPr indent="-182880" lvl="1" marL="384048" rtl="0" algn="l">
              <a:lnSpc>
                <a:spcPct val="110000"/>
              </a:lnSpc>
              <a:spcBef>
                <a:spcPts val="400"/>
              </a:spcBef>
              <a:spcAft>
                <a:spcPts val="0"/>
              </a:spcAft>
              <a:buClr>
                <a:srgbClr val="000000"/>
              </a:buClr>
              <a:buSzPct val="100000"/>
              <a:buFont typeface="Arial"/>
              <a:buChar char="•"/>
            </a:pPr>
            <a:r>
              <a:rPr lang="fr-FR" sz="2100">
                <a:solidFill>
                  <a:srgbClr val="000000"/>
                </a:solidFill>
              </a:rPr>
              <a:t>Procédure de sélection privilégiée par l'USAID par le biais d'un appel à candidatures (RFA) ou d'une demande de proposition (RFP).</a:t>
            </a:r>
            <a:endParaRPr/>
          </a:p>
          <a:p>
            <a:pPr indent="0" lvl="1" marL="201168" rtl="0" algn="l">
              <a:lnSpc>
                <a:spcPct val="110000"/>
              </a:lnSpc>
              <a:spcBef>
                <a:spcPts val="600"/>
              </a:spcBef>
              <a:spcAft>
                <a:spcPts val="0"/>
              </a:spcAft>
              <a:buClr>
                <a:srgbClr val="000000"/>
              </a:buClr>
              <a:buSzPct val="100000"/>
              <a:buNone/>
            </a:pPr>
            <a:r>
              <a:rPr b="1" i="0" lang="fr-FR" sz="2300">
                <a:solidFill>
                  <a:srgbClr val="000000"/>
                </a:solidFill>
              </a:rPr>
              <a:t>2. </a:t>
            </a:r>
            <a:r>
              <a:rPr b="1" lang="fr-FR" sz="2300">
                <a:solidFill>
                  <a:srgbClr val="000000"/>
                </a:solidFill>
              </a:rPr>
              <a:t>Sous-b</a:t>
            </a:r>
            <a:r>
              <a:rPr b="1" i="0" lang="fr-FR" sz="2300">
                <a:solidFill>
                  <a:srgbClr val="000000"/>
                </a:solidFill>
              </a:rPr>
              <a:t>énéficiaires identifiés dans la demande initiale (non compétitifs))</a:t>
            </a:r>
            <a:endParaRPr/>
          </a:p>
          <a:p>
            <a:pPr indent="-182880" lvl="1" marL="384048" rtl="0" algn="l">
              <a:lnSpc>
                <a:spcPct val="110000"/>
              </a:lnSpc>
              <a:spcBef>
                <a:spcPts val="600"/>
              </a:spcBef>
              <a:spcAft>
                <a:spcPts val="0"/>
              </a:spcAft>
              <a:buClr>
                <a:srgbClr val="000000"/>
              </a:buClr>
              <a:buSzPct val="100000"/>
              <a:buFont typeface="Arial"/>
              <a:buChar char="•"/>
            </a:pPr>
            <a:r>
              <a:rPr b="0" i="0" lang="fr-FR" sz="2100">
                <a:solidFill>
                  <a:srgbClr val="000000"/>
                </a:solidFill>
              </a:rPr>
              <a:t>Ces sous-bénéficiaires sont identifiés lors de la demande de subvention et apparaissent explicitement dans la proposition à l'USAID. </a:t>
            </a:r>
            <a:endParaRPr/>
          </a:p>
          <a:p>
            <a:pPr indent="-182880" lvl="1" marL="384048" rtl="0" algn="l">
              <a:lnSpc>
                <a:spcPct val="110000"/>
              </a:lnSpc>
              <a:spcBef>
                <a:spcPts val="600"/>
              </a:spcBef>
              <a:spcAft>
                <a:spcPts val="0"/>
              </a:spcAft>
              <a:buClr>
                <a:srgbClr val="000000"/>
              </a:buClr>
              <a:buSzPct val="100000"/>
              <a:buFont typeface="Arial"/>
              <a:buChar char="•"/>
            </a:pPr>
            <a:r>
              <a:rPr b="0" i="0" lang="fr-FR" sz="2100">
                <a:solidFill>
                  <a:srgbClr val="000000"/>
                </a:solidFill>
              </a:rPr>
              <a:t>Aucune exigence supplémentaire n'est nécessaire pour sélectionner ces partenaires pour le sous-accord</a:t>
            </a:r>
            <a:endParaRPr/>
          </a:p>
          <a:p>
            <a:pPr indent="0" lvl="1" marL="201168" rtl="0" algn="l">
              <a:lnSpc>
                <a:spcPct val="110000"/>
              </a:lnSpc>
              <a:spcBef>
                <a:spcPts val="600"/>
              </a:spcBef>
              <a:spcAft>
                <a:spcPts val="0"/>
              </a:spcAft>
              <a:buClr>
                <a:srgbClr val="000000"/>
              </a:buClr>
              <a:buSzPct val="100000"/>
              <a:buNone/>
            </a:pPr>
            <a:r>
              <a:rPr b="1" lang="fr-FR">
                <a:solidFill>
                  <a:srgbClr val="000000"/>
                </a:solidFill>
              </a:rPr>
              <a:t>3. Sous-b</a:t>
            </a:r>
            <a:r>
              <a:rPr b="1" i="0" lang="fr-FR" sz="2300">
                <a:solidFill>
                  <a:srgbClr val="000000"/>
                </a:solidFill>
              </a:rPr>
              <a:t>énéficiaires sélectionnés par l'USAID (non compétitif) </a:t>
            </a:r>
            <a:endParaRPr/>
          </a:p>
          <a:p>
            <a:pPr indent="-182880" lvl="1" marL="384048" rtl="0" algn="l">
              <a:lnSpc>
                <a:spcPct val="110000"/>
              </a:lnSpc>
              <a:spcBef>
                <a:spcPts val="600"/>
              </a:spcBef>
              <a:spcAft>
                <a:spcPts val="0"/>
              </a:spcAft>
              <a:buClr>
                <a:srgbClr val="000000"/>
              </a:buClr>
              <a:buSzPct val="100000"/>
              <a:buFont typeface="Arial"/>
              <a:buChar char="•"/>
            </a:pPr>
            <a:r>
              <a:rPr b="0" i="0" lang="fr-FR" sz="2100">
                <a:solidFill>
                  <a:srgbClr val="000000"/>
                </a:solidFill>
              </a:rPr>
              <a:t>USG doit fournir des documents juridiques attestant qu'il a ordonné cette inclusion et justifiant sa décision.</a:t>
            </a:r>
            <a:endParaRPr/>
          </a:p>
          <a:p>
            <a:pPr indent="0" lvl="1" marL="201168" rtl="0" algn="l">
              <a:lnSpc>
                <a:spcPct val="110000"/>
              </a:lnSpc>
              <a:spcBef>
                <a:spcPts val="600"/>
              </a:spcBef>
              <a:spcAft>
                <a:spcPts val="0"/>
              </a:spcAft>
              <a:buClr>
                <a:srgbClr val="000000"/>
              </a:buClr>
              <a:buSzPct val="100000"/>
              <a:buNone/>
            </a:pPr>
            <a:r>
              <a:rPr b="1" i="0" lang="fr-FR" sz="2300">
                <a:solidFill>
                  <a:srgbClr val="000000"/>
                </a:solidFill>
              </a:rPr>
              <a:t>4. Sous-bénéficiaires sélectionnés sans concurrence en raison d'attributs uniques (non concurrentiel)</a:t>
            </a:r>
            <a:endParaRPr/>
          </a:p>
          <a:p>
            <a:pPr indent="-182880" lvl="1" marL="384048" rtl="0" algn="l">
              <a:lnSpc>
                <a:spcPct val="110000"/>
              </a:lnSpc>
              <a:spcBef>
                <a:spcPts val="600"/>
              </a:spcBef>
              <a:spcAft>
                <a:spcPts val="0"/>
              </a:spcAft>
              <a:buClr>
                <a:srgbClr val="000000"/>
              </a:buClr>
              <a:buSzPct val="100000"/>
              <a:buFont typeface="Arial"/>
              <a:buChar char="•"/>
            </a:pPr>
            <a:r>
              <a:rPr b="0" i="0" lang="fr-FR" sz="2000">
                <a:solidFill>
                  <a:srgbClr val="000000"/>
                </a:solidFill>
              </a:rPr>
              <a:t>Dans de rares cas, les sous-bénéficiaires peuvent être sélectionnés sans appel d'offres en raison de leurs qualifications uniques. </a:t>
            </a:r>
            <a:endParaRPr/>
          </a:p>
          <a:p>
            <a:pPr indent="-182880" lvl="1" marL="384048" rtl="0" algn="l">
              <a:lnSpc>
                <a:spcPct val="110000"/>
              </a:lnSpc>
              <a:spcBef>
                <a:spcPts val="600"/>
              </a:spcBef>
              <a:spcAft>
                <a:spcPts val="0"/>
              </a:spcAft>
              <a:buClr>
                <a:srgbClr val="000000"/>
              </a:buClr>
              <a:buSzPct val="100000"/>
              <a:buFont typeface="Arial"/>
              <a:buChar char="•"/>
            </a:pPr>
            <a:r>
              <a:rPr b="0" i="0" lang="fr-FR" sz="2000">
                <a:solidFill>
                  <a:srgbClr val="000000"/>
                </a:solidFill>
              </a:rPr>
              <a:t>Le recours à un fournisseur unique nécessite de justifier pourquoi il n'y a pas eu d'appel d'offres ouvert.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58"/>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ÉTAPES DE PLANIFICATION DE L'APPEL D'OFFRES</a:t>
            </a:r>
            <a:endParaRPr b="1">
              <a:solidFill>
                <a:srgbClr val="FF0000"/>
              </a:solidFill>
            </a:endParaRPr>
          </a:p>
        </p:txBody>
      </p:sp>
      <p:sp>
        <p:nvSpPr>
          <p:cNvPr id="410" name="Google Shape;410;p58"/>
          <p:cNvSpPr txBox="1"/>
          <p:nvPr>
            <p:ph idx="1" type="body"/>
          </p:nvPr>
        </p:nvSpPr>
        <p:spPr>
          <a:xfrm>
            <a:off x="1097280" y="2108203"/>
            <a:ext cx="10058400" cy="3760891"/>
          </a:xfrm>
          <a:prstGeom prst="rect">
            <a:avLst/>
          </a:prstGeom>
          <a:noFill/>
          <a:ln>
            <a:noFill/>
          </a:ln>
        </p:spPr>
        <p:txBody>
          <a:bodyPr anchorCtr="0" anchor="t" bIns="45700" lIns="0" spcFirstLastPara="1" rIns="0" wrap="square" tIns="45700">
            <a:normAutofit/>
          </a:bodyPr>
          <a:lstStyle/>
          <a:p>
            <a:pPr indent="0" lvl="1" marL="400050" rtl="0" algn="l">
              <a:lnSpc>
                <a:spcPct val="110000"/>
              </a:lnSpc>
              <a:spcBef>
                <a:spcPts val="0"/>
              </a:spcBef>
              <a:spcAft>
                <a:spcPts val="0"/>
              </a:spcAft>
              <a:buClr>
                <a:srgbClr val="3F3F3F"/>
              </a:buClr>
              <a:buSzPts val="2400"/>
              <a:buNone/>
            </a:pPr>
            <a:r>
              <a:rPr lang="fr-FR" sz="2400"/>
              <a:t>La planification des sous-attributions commence lors de l'élaboration de la proposition de l'offre du chef de file à l'USAID. Un projet de sous-traitance comprend le nom ou les organisations, le budget et les résultats escomptés.</a:t>
            </a:r>
            <a:endParaRPr/>
          </a:p>
          <a:p>
            <a:pPr indent="0" lvl="1" marL="400050" rtl="0" algn="l">
              <a:lnSpc>
                <a:spcPct val="110000"/>
              </a:lnSpc>
              <a:spcBef>
                <a:spcPts val="600"/>
              </a:spcBef>
              <a:spcAft>
                <a:spcPts val="0"/>
              </a:spcAft>
              <a:buClr>
                <a:srgbClr val="3F3F3F"/>
              </a:buClr>
              <a:buSzPts val="2400"/>
              <a:buNone/>
            </a:pPr>
            <a:r>
              <a:rPr lang="fr-FR" sz="2400"/>
              <a:t>Voici les différentes étapes:</a:t>
            </a:r>
            <a:endParaRPr/>
          </a:p>
          <a:p>
            <a:pPr indent="-571500" lvl="1" marL="971550" rtl="0" algn="l">
              <a:lnSpc>
                <a:spcPct val="110000"/>
              </a:lnSpc>
              <a:spcBef>
                <a:spcPts val="600"/>
              </a:spcBef>
              <a:spcAft>
                <a:spcPts val="0"/>
              </a:spcAft>
              <a:buClr>
                <a:srgbClr val="3F3F3F"/>
              </a:buClr>
              <a:buSzPts val="2400"/>
              <a:buAutoNum type="arabicPeriod"/>
            </a:pPr>
            <a:r>
              <a:rPr lang="fr-FR" sz="2400"/>
              <a:t>Préparer les appels à candidatures/appels d'offres/propositions</a:t>
            </a:r>
            <a:endParaRPr/>
          </a:p>
          <a:p>
            <a:pPr indent="-571500" lvl="1" marL="971550" rtl="0" algn="l">
              <a:lnSpc>
                <a:spcPct val="110000"/>
              </a:lnSpc>
              <a:spcBef>
                <a:spcPts val="600"/>
              </a:spcBef>
              <a:spcAft>
                <a:spcPts val="0"/>
              </a:spcAft>
              <a:buClr>
                <a:srgbClr val="3F3F3F"/>
              </a:buClr>
              <a:buSzPts val="2400"/>
              <a:buAutoNum type="arabicPeriod"/>
            </a:pPr>
            <a:r>
              <a:rPr lang="fr-FR" sz="2400"/>
              <a:t> Sélectionner les sous-bénéficiaires</a:t>
            </a:r>
            <a:endParaRPr/>
          </a:p>
          <a:p>
            <a:pPr indent="-571500" lvl="1" marL="971550" rtl="0" algn="l">
              <a:lnSpc>
                <a:spcPct val="110000"/>
              </a:lnSpc>
              <a:spcBef>
                <a:spcPts val="600"/>
              </a:spcBef>
              <a:spcAft>
                <a:spcPts val="0"/>
              </a:spcAft>
              <a:buClr>
                <a:srgbClr val="3F3F3F"/>
              </a:buClr>
              <a:buSzPts val="2400"/>
              <a:buAutoNum type="arabicPeriod"/>
            </a:pPr>
            <a:r>
              <a:rPr lang="fr-FR" sz="2400"/>
              <a:t>Réalisation d'une enquête préalable à la subvention</a:t>
            </a:r>
            <a:endParaRPr/>
          </a:p>
          <a:p>
            <a:pPr indent="-571500" lvl="1" marL="971550" rtl="0" algn="l">
              <a:lnSpc>
                <a:spcPct val="110000"/>
              </a:lnSpc>
              <a:spcBef>
                <a:spcPts val="600"/>
              </a:spcBef>
              <a:spcAft>
                <a:spcPts val="0"/>
              </a:spcAft>
              <a:buClr>
                <a:srgbClr val="3F3F3F"/>
              </a:buClr>
              <a:buSzPts val="2400"/>
              <a:buAutoNum type="arabicPeriod"/>
            </a:pPr>
            <a:r>
              <a:rPr lang="fr-FR" sz="2400"/>
              <a:t>Autorisations et conditions préalables à la subvention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59"/>
          <p:cNvSpPr txBox="1"/>
          <p:nvPr>
            <p:ph type="title"/>
          </p:nvPr>
        </p:nvSpPr>
        <p:spPr>
          <a:xfrm>
            <a:off x="1445740" y="92468"/>
            <a:ext cx="10058400" cy="145075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0000"/>
              </a:buClr>
              <a:buSzPts val="4800"/>
              <a:buFont typeface="Arial"/>
              <a:buNone/>
            </a:pPr>
            <a:r>
              <a:rPr b="1" lang="fr-FR" sz="4800">
                <a:solidFill>
                  <a:srgbClr val="FF0000"/>
                </a:solidFill>
              </a:rPr>
              <a:t>CALENDRIER DE PLANIFICATION DE L'APPEL D'OFFRES</a:t>
            </a:r>
            <a:endParaRPr b="1">
              <a:solidFill>
                <a:srgbClr val="FF0000"/>
              </a:solidFill>
            </a:endParaRPr>
          </a:p>
        </p:txBody>
      </p:sp>
      <p:sp>
        <p:nvSpPr>
          <p:cNvPr id="416" name="Google Shape;416;p59"/>
          <p:cNvSpPr txBox="1"/>
          <p:nvPr/>
        </p:nvSpPr>
        <p:spPr>
          <a:xfrm>
            <a:off x="642551" y="1877421"/>
            <a:ext cx="11829535" cy="141577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000">
              <a:solidFill>
                <a:schemeClr val="dk1"/>
              </a:solidFill>
              <a:latin typeface="Avenir"/>
              <a:ea typeface="Avenir"/>
              <a:cs typeface="Avenir"/>
              <a:sym typeface="Avenir"/>
            </a:endParaRPr>
          </a:p>
          <a:p>
            <a:pPr indent="0" lvl="0" marL="0" marR="0" rtl="0" algn="l">
              <a:spcBef>
                <a:spcPts val="0"/>
              </a:spcBef>
              <a:spcAft>
                <a:spcPts val="0"/>
              </a:spcAft>
              <a:buNone/>
            </a:pPr>
            <a:r>
              <a:rPr lang="fr-FR" sz="2400">
                <a:solidFill>
                  <a:schemeClr val="dk1"/>
                </a:solidFill>
                <a:latin typeface="Avenir"/>
                <a:ea typeface="Avenir"/>
                <a:cs typeface="Avenir"/>
                <a:sym typeface="Avenir"/>
              </a:rPr>
              <a:t>Allouer un temps raisonnable à chaque étape (voir les estimations ci-dessous)</a:t>
            </a:r>
            <a:endParaRPr/>
          </a:p>
          <a:p>
            <a:pPr indent="0" lvl="0" marL="0" marR="0" rtl="0" algn="l">
              <a:spcBef>
                <a:spcPts val="0"/>
              </a:spcBef>
              <a:spcAft>
                <a:spcPts val="0"/>
              </a:spcAft>
              <a:buNone/>
            </a:pPr>
            <a:r>
              <a:rPr lang="fr-FR" sz="2400">
                <a:solidFill>
                  <a:schemeClr val="dk1"/>
                </a:solidFill>
                <a:latin typeface="Avenir"/>
                <a:ea typeface="Avenir"/>
                <a:cs typeface="Avenir"/>
                <a:sym typeface="Avenir"/>
              </a:rPr>
              <a:t>Une planification médiocre peut retarder le travail et engendrer des coûts inutiles.</a:t>
            </a:r>
            <a:endParaRPr sz="1800">
              <a:solidFill>
                <a:schemeClr val="dk1"/>
              </a:solidFill>
              <a:latin typeface="Avenir"/>
              <a:ea typeface="Avenir"/>
              <a:cs typeface="Avenir"/>
              <a:sym typeface="Avenir"/>
            </a:endParaRPr>
          </a:p>
          <a:p>
            <a:pPr indent="-228600" lvl="0" marL="342900" marR="0" rtl="0" algn="l">
              <a:spcBef>
                <a:spcPts val="0"/>
              </a:spcBef>
              <a:spcAft>
                <a:spcPts val="0"/>
              </a:spcAft>
              <a:buClr>
                <a:schemeClr val="dk1"/>
              </a:buClr>
              <a:buSzPts val="1800"/>
              <a:buFont typeface="Avenir"/>
              <a:buNone/>
            </a:pPr>
            <a:r>
              <a:t/>
            </a:r>
            <a:endParaRPr sz="1800">
              <a:solidFill>
                <a:schemeClr val="dk1"/>
              </a:solidFill>
              <a:latin typeface="Avenir"/>
              <a:ea typeface="Avenir"/>
              <a:cs typeface="Avenir"/>
              <a:sym typeface="Avenir"/>
            </a:endParaRPr>
          </a:p>
        </p:txBody>
      </p:sp>
      <p:graphicFrame>
        <p:nvGraphicFramePr>
          <p:cNvPr id="417" name="Google Shape;417;p59"/>
          <p:cNvGraphicFramePr/>
          <p:nvPr/>
        </p:nvGraphicFramePr>
        <p:xfrm>
          <a:off x="1850768" y="3644098"/>
          <a:ext cx="3000000" cy="3000000"/>
        </p:xfrm>
        <a:graphic>
          <a:graphicData uri="http://schemas.openxmlformats.org/drawingml/2006/table">
            <a:tbl>
              <a:tblPr bandRow="1" firstRow="1">
                <a:noFill/>
                <a:tableStyleId>{C7CD4390-FAE5-42E3-92BC-E576B335DEE3}</a:tableStyleId>
              </a:tblPr>
              <a:tblGrid>
                <a:gridCol w="3660350"/>
                <a:gridCol w="4467650"/>
              </a:tblGrid>
              <a:tr h="370850">
                <a:tc>
                  <a:txBody>
                    <a:bodyPr/>
                    <a:lstStyle/>
                    <a:p>
                      <a:pPr indent="0" lvl="0" marL="0" marR="0" rtl="0" algn="ctr">
                        <a:spcBef>
                          <a:spcPts val="0"/>
                        </a:spcBef>
                        <a:spcAft>
                          <a:spcPts val="0"/>
                        </a:spcAft>
                        <a:buNone/>
                      </a:pPr>
                      <a:r>
                        <a:rPr lang="fr-FR" sz="1800" u="none" cap="none" strike="noStrike"/>
                        <a:t>Nombre de jours estimé</a:t>
                      </a:r>
                      <a:endParaRPr sz="1800" u="none" cap="none" strike="noStrike"/>
                    </a:p>
                  </a:txBody>
                  <a:tcPr marT="45725" marB="45725" marR="91450" marL="91450"/>
                </a:tc>
                <a:tc>
                  <a:txBody>
                    <a:bodyPr/>
                    <a:lstStyle/>
                    <a:p>
                      <a:pPr indent="0" lvl="0" marL="0" marR="0" rtl="0" algn="l">
                        <a:spcBef>
                          <a:spcPts val="0"/>
                        </a:spcBef>
                        <a:spcAft>
                          <a:spcPts val="0"/>
                        </a:spcAft>
                        <a:buNone/>
                      </a:pPr>
                      <a:r>
                        <a:rPr lang="fr-FR" sz="1800" u="none" cap="none" strike="noStrike"/>
                        <a:t> Tâche</a:t>
                      </a:r>
                      <a:endParaRPr sz="1800"/>
                    </a:p>
                  </a:txBody>
                  <a:tcPr marT="45725" marB="45725" marR="91450" marL="91450"/>
                </a:tc>
              </a:tr>
              <a:tr h="370850">
                <a:tc>
                  <a:txBody>
                    <a:bodyPr/>
                    <a:lstStyle/>
                    <a:p>
                      <a:pPr indent="0" lvl="0" marL="0" marR="0" rtl="0" algn="ctr">
                        <a:spcBef>
                          <a:spcPts val="0"/>
                        </a:spcBef>
                        <a:spcAft>
                          <a:spcPts val="0"/>
                        </a:spcAft>
                        <a:buNone/>
                      </a:pPr>
                      <a:r>
                        <a:rPr lang="fr-FR" sz="1800"/>
                        <a:t>30 </a:t>
                      </a:r>
                      <a:endParaRPr/>
                    </a:p>
                  </a:txBody>
                  <a:tcPr marT="45725" marB="45725" marR="91450" marL="91450"/>
                </a:tc>
                <a:tc>
                  <a:txBody>
                    <a:bodyPr/>
                    <a:lstStyle/>
                    <a:p>
                      <a:pPr indent="0" lvl="0" marL="0" marR="0" rtl="0" algn="l">
                        <a:spcBef>
                          <a:spcPts val="0"/>
                        </a:spcBef>
                        <a:spcAft>
                          <a:spcPts val="0"/>
                        </a:spcAft>
                        <a:buNone/>
                      </a:pPr>
                      <a:r>
                        <a:rPr lang="fr-FR" sz="1800"/>
                        <a:t>Élaborer un appel d'offres</a:t>
                      </a:r>
                      <a:endParaRPr/>
                    </a:p>
                  </a:txBody>
                  <a:tcPr marT="45725" marB="45725" marR="91450" marL="91450"/>
                </a:tc>
              </a:tr>
              <a:tr h="370850">
                <a:tc>
                  <a:txBody>
                    <a:bodyPr/>
                    <a:lstStyle/>
                    <a:p>
                      <a:pPr indent="0" lvl="0" marL="0" marR="0" rtl="0" algn="ctr">
                        <a:spcBef>
                          <a:spcPts val="0"/>
                        </a:spcBef>
                        <a:spcAft>
                          <a:spcPts val="0"/>
                        </a:spcAft>
                        <a:buNone/>
                      </a:pPr>
                      <a:r>
                        <a:rPr lang="fr-FR" sz="1800"/>
                        <a:t>24 </a:t>
                      </a:r>
                      <a:endParaRPr/>
                    </a:p>
                  </a:txBody>
                  <a:tcPr marT="45725" marB="45725" marR="91450" marL="91450"/>
                </a:tc>
                <a:tc>
                  <a:txBody>
                    <a:bodyPr/>
                    <a:lstStyle/>
                    <a:p>
                      <a:pPr indent="0" lvl="0" marL="0" marR="0" rtl="0" algn="l">
                        <a:spcBef>
                          <a:spcPts val="0"/>
                        </a:spcBef>
                        <a:spcAft>
                          <a:spcPts val="0"/>
                        </a:spcAft>
                        <a:buNone/>
                      </a:pPr>
                      <a:r>
                        <a:rPr lang="fr-FR" sz="1800"/>
                        <a:t>Répondre aux questions sur la proposition</a:t>
                      </a:r>
                      <a:endParaRPr sz="1800"/>
                    </a:p>
                  </a:txBody>
                  <a:tcPr marT="45725" marB="45725" marR="91450" marL="91450"/>
                </a:tc>
              </a:tr>
              <a:tr h="370850">
                <a:tc>
                  <a:txBody>
                    <a:bodyPr/>
                    <a:lstStyle/>
                    <a:p>
                      <a:pPr indent="0" lvl="0" marL="0" marR="0" rtl="0" algn="ctr">
                        <a:spcBef>
                          <a:spcPts val="0"/>
                        </a:spcBef>
                        <a:spcAft>
                          <a:spcPts val="0"/>
                        </a:spcAft>
                        <a:buNone/>
                      </a:pPr>
                      <a:r>
                        <a:rPr lang="fr-FR" sz="1800"/>
                        <a:t>30 </a:t>
                      </a:r>
                      <a:endParaRPr/>
                    </a:p>
                  </a:txBody>
                  <a:tcPr marT="45725" marB="45725" marR="91450" marL="91450"/>
                </a:tc>
                <a:tc>
                  <a:txBody>
                    <a:bodyPr/>
                    <a:lstStyle/>
                    <a:p>
                      <a:pPr indent="0" lvl="0" marL="0" marR="0" rtl="0" algn="l">
                        <a:spcBef>
                          <a:spcPts val="0"/>
                        </a:spcBef>
                        <a:spcAft>
                          <a:spcPts val="0"/>
                        </a:spcAft>
                        <a:buNone/>
                      </a:pPr>
                      <a:r>
                        <a:rPr lang="fr-FR" sz="1800"/>
                        <a:t>Évaluation et sélection des propositions</a:t>
                      </a:r>
                      <a:endParaRPr sz="1800"/>
                    </a:p>
                  </a:txBody>
                  <a:tcPr marT="45725" marB="45725" marR="91450" marL="91450"/>
                </a:tc>
              </a:tr>
              <a:tr h="370850">
                <a:tc>
                  <a:txBody>
                    <a:bodyPr/>
                    <a:lstStyle/>
                    <a:p>
                      <a:pPr indent="0" lvl="0" marL="0" marR="0" rtl="0" algn="ctr">
                        <a:spcBef>
                          <a:spcPts val="0"/>
                        </a:spcBef>
                        <a:spcAft>
                          <a:spcPts val="0"/>
                        </a:spcAft>
                        <a:buNone/>
                      </a:pPr>
                      <a:r>
                        <a:rPr lang="fr-FR" sz="1800"/>
                        <a:t>10 </a:t>
                      </a:r>
                      <a:endParaRPr/>
                    </a:p>
                  </a:txBody>
                  <a:tcPr marT="45725" marB="45725" marR="91450" marL="91450"/>
                </a:tc>
                <a:tc>
                  <a:txBody>
                    <a:bodyPr/>
                    <a:lstStyle/>
                    <a:p>
                      <a:pPr indent="0" lvl="0" marL="0" marR="0" rtl="0" algn="l">
                        <a:spcBef>
                          <a:spcPts val="0"/>
                        </a:spcBef>
                        <a:spcAft>
                          <a:spcPts val="0"/>
                        </a:spcAft>
                        <a:buNone/>
                      </a:pPr>
                      <a:r>
                        <a:rPr lang="fr-FR" sz="1800"/>
                        <a:t>Enquête préalable à l'attribution de la subvention</a:t>
                      </a:r>
                      <a:endParaRPr sz="1800"/>
                    </a:p>
                  </a:txBody>
                  <a:tcPr marT="45725" marB="45725" marR="91450" marL="91450"/>
                </a:tc>
              </a:tr>
              <a:tr h="370850">
                <a:tc>
                  <a:txBody>
                    <a:bodyPr/>
                    <a:lstStyle/>
                    <a:p>
                      <a:pPr indent="0" lvl="0" marL="0" marR="0" rtl="0" algn="ctr">
                        <a:spcBef>
                          <a:spcPts val="0"/>
                        </a:spcBef>
                        <a:spcAft>
                          <a:spcPts val="0"/>
                        </a:spcAft>
                        <a:buNone/>
                      </a:pPr>
                      <a:r>
                        <a:rPr lang="fr-FR" sz="1800"/>
                        <a:t>5</a:t>
                      </a:r>
                      <a:endParaRPr/>
                    </a:p>
                  </a:txBody>
                  <a:tcPr marT="45725" marB="45725" marR="91450" marL="91450"/>
                </a:tc>
                <a:tc>
                  <a:txBody>
                    <a:bodyPr/>
                    <a:lstStyle/>
                    <a:p>
                      <a:pPr indent="0" lvl="0" marL="0" marR="0" rtl="0" algn="l">
                        <a:spcBef>
                          <a:spcPts val="0"/>
                        </a:spcBef>
                        <a:spcAft>
                          <a:spcPts val="0"/>
                        </a:spcAft>
                        <a:buNone/>
                      </a:pPr>
                      <a:r>
                        <a:rPr lang="fr-FR" sz="1800"/>
                        <a:t>Attribution de la subvention</a:t>
                      </a:r>
                      <a:endParaRPr/>
                    </a:p>
                  </a:txBody>
                  <a:tcPr marT="45725" marB="45725" marR="91450" marL="91450"/>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60"/>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ÉTAPES DE PRÉPARATION DE L'APPEL D'OFFRES</a:t>
            </a:r>
            <a:endParaRPr b="1">
              <a:solidFill>
                <a:srgbClr val="FF0000"/>
              </a:solidFill>
            </a:endParaRPr>
          </a:p>
        </p:txBody>
      </p:sp>
      <p:sp>
        <p:nvSpPr>
          <p:cNvPr id="423" name="Google Shape;423;p60"/>
          <p:cNvSpPr txBox="1"/>
          <p:nvPr>
            <p:ph idx="1" type="body"/>
          </p:nvPr>
        </p:nvSpPr>
        <p:spPr>
          <a:xfrm>
            <a:off x="982980" y="1642273"/>
            <a:ext cx="10058400" cy="4391921"/>
          </a:xfrm>
          <a:prstGeom prst="rect">
            <a:avLst/>
          </a:prstGeom>
          <a:noFill/>
          <a:ln>
            <a:noFill/>
          </a:ln>
        </p:spPr>
        <p:txBody>
          <a:bodyPr anchorCtr="0" anchor="t" bIns="45700" lIns="0" spcFirstLastPara="1" rIns="0" wrap="square" tIns="45700">
            <a:normAutofit fontScale="92500" lnSpcReduction="20000"/>
          </a:bodyPr>
          <a:lstStyle/>
          <a:p>
            <a:pPr indent="0" lvl="0" marL="0" rtl="0" algn="l">
              <a:lnSpc>
                <a:spcPct val="110000"/>
              </a:lnSpc>
              <a:spcBef>
                <a:spcPts val="0"/>
              </a:spcBef>
              <a:spcAft>
                <a:spcPts val="0"/>
              </a:spcAft>
              <a:buSzPct val="100000"/>
              <a:buNone/>
            </a:pPr>
            <a:r>
              <a:t/>
            </a:r>
            <a:endParaRPr sz="2400"/>
          </a:p>
          <a:p>
            <a:pPr indent="-457200" lvl="0" marL="457200" rtl="0" algn="l">
              <a:lnSpc>
                <a:spcPct val="110000"/>
              </a:lnSpc>
              <a:spcBef>
                <a:spcPts val="1400"/>
              </a:spcBef>
              <a:spcAft>
                <a:spcPts val="0"/>
              </a:spcAft>
              <a:buClr>
                <a:srgbClr val="3F3F3F"/>
              </a:buClr>
              <a:buSzPct val="100000"/>
              <a:buFont typeface="Avenir"/>
              <a:buAutoNum type="arabicPeriod"/>
            </a:pPr>
            <a:r>
              <a:rPr lang="fr-FR" sz="2400"/>
              <a:t>Déterminer le champ de travail, le calendrier et le budget disponible.</a:t>
            </a:r>
            <a:endParaRPr/>
          </a:p>
          <a:p>
            <a:pPr indent="-457200" lvl="0" marL="457200" rtl="0" algn="l">
              <a:lnSpc>
                <a:spcPct val="110000"/>
              </a:lnSpc>
              <a:spcBef>
                <a:spcPts val="1400"/>
              </a:spcBef>
              <a:spcAft>
                <a:spcPts val="0"/>
              </a:spcAft>
              <a:buClr>
                <a:srgbClr val="3F3F3F"/>
              </a:buClr>
              <a:buSzPct val="100000"/>
              <a:buFont typeface="Avenir"/>
              <a:buAutoNum type="arabicPeriod"/>
            </a:pPr>
            <a:r>
              <a:rPr lang="fr-FR" sz="2400"/>
              <a:t>Déterminer les rôles et le processus de prise de décision de la subvention en phase d'attribution, y compris la ou les personnes responsables de chaque décision, la mise en place d'un comité de sélection, et qui correspondra avec les candidats et les informera. </a:t>
            </a:r>
            <a:endParaRPr/>
          </a:p>
          <a:p>
            <a:pPr indent="-457200" lvl="0" marL="457200" rtl="0" algn="l">
              <a:lnSpc>
                <a:spcPct val="110000"/>
              </a:lnSpc>
              <a:spcBef>
                <a:spcPts val="1400"/>
              </a:spcBef>
              <a:spcAft>
                <a:spcPts val="0"/>
              </a:spcAft>
              <a:buClr>
                <a:srgbClr val="3F3F3F"/>
              </a:buClr>
              <a:buSzPct val="100000"/>
              <a:buFont typeface="Avenir"/>
              <a:buAutoNum type="arabicPeriod"/>
            </a:pPr>
            <a:r>
              <a:rPr lang="fr-FR" sz="2400"/>
              <a:t>Élaborer la demande. </a:t>
            </a:r>
            <a:endParaRPr/>
          </a:p>
          <a:p>
            <a:pPr indent="-457200" lvl="0" marL="457200" rtl="0" algn="l">
              <a:lnSpc>
                <a:spcPct val="110000"/>
              </a:lnSpc>
              <a:spcBef>
                <a:spcPts val="1400"/>
              </a:spcBef>
              <a:spcAft>
                <a:spcPts val="0"/>
              </a:spcAft>
              <a:buClr>
                <a:srgbClr val="3F3F3F"/>
              </a:buClr>
              <a:buSzPct val="100000"/>
              <a:buFont typeface="Avenir"/>
              <a:buAutoNum type="arabicPeriod"/>
            </a:pPr>
            <a:r>
              <a:rPr lang="fr-FR" sz="2400"/>
              <a:t>Publier/annoncer la demande de manière à ce qu'elle soit accessible au public. </a:t>
            </a:r>
            <a:endParaRPr/>
          </a:p>
          <a:p>
            <a:pPr indent="-457200" lvl="0" marL="457200" rtl="0" algn="l">
              <a:lnSpc>
                <a:spcPct val="110000"/>
              </a:lnSpc>
              <a:spcBef>
                <a:spcPts val="1400"/>
              </a:spcBef>
              <a:spcAft>
                <a:spcPts val="0"/>
              </a:spcAft>
              <a:buClr>
                <a:srgbClr val="3F3F3F"/>
              </a:buClr>
              <a:buSzPct val="100000"/>
              <a:buFont typeface="Avenir"/>
              <a:buAutoNum type="arabicPeriod"/>
            </a:pPr>
            <a:r>
              <a:rPr lang="fr-FR" sz="2400"/>
              <a:t>Organiser une période de questions et réponses (Q&amp;R) pendant la période de réponse - plus les détails seront fournis à l'avance, plus on gagnera de temps par la suite.</a:t>
            </a:r>
            <a:endParaRPr sz="2400">
              <a:solidFill>
                <a:srgbClr val="404040"/>
              </a:solidFill>
            </a:endParaRPr>
          </a:p>
          <a:p>
            <a:pPr indent="0" lvl="0" marL="0" rtl="0" algn="l">
              <a:lnSpc>
                <a:spcPct val="110000"/>
              </a:lnSpc>
              <a:spcBef>
                <a:spcPts val="1400"/>
              </a:spcBef>
              <a:spcAft>
                <a:spcPts val="0"/>
              </a:spcAft>
              <a:buSzPct val="100000"/>
              <a:buNone/>
            </a:pPr>
            <a:r>
              <a:t/>
            </a:r>
            <a:endParaRPr sz="2400">
              <a:solidFill>
                <a:srgbClr val="FF0000"/>
              </a:solidFill>
            </a:endParaRPr>
          </a:p>
          <a:p>
            <a:pPr indent="0" lvl="0" marL="91440" rtl="0" algn="l">
              <a:lnSpc>
                <a:spcPct val="110000"/>
              </a:lnSpc>
              <a:spcBef>
                <a:spcPts val="1400"/>
              </a:spcBef>
              <a:spcAft>
                <a:spcPts val="0"/>
              </a:spcAft>
              <a:buSzPct val="100000"/>
              <a:buFont typeface="Noto Sans Symbols"/>
              <a:buNone/>
            </a:pPr>
            <a:r>
              <a:t/>
            </a:r>
            <a:endParaRPr sz="2400"/>
          </a:p>
          <a:p>
            <a:pPr indent="0" lvl="0" marL="91440" rtl="0" algn="l">
              <a:lnSpc>
                <a:spcPct val="110000"/>
              </a:lnSpc>
              <a:spcBef>
                <a:spcPts val="1400"/>
              </a:spcBef>
              <a:spcAft>
                <a:spcPts val="0"/>
              </a:spcAft>
              <a:buSzPct val="100000"/>
              <a:buFont typeface="Noto Sans Symbols"/>
              <a:buNone/>
            </a:pPr>
            <a:r>
              <a:t/>
            </a:r>
            <a:endParaRPr/>
          </a:p>
          <a:p>
            <a:pPr indent="0" lvl="0" marL="91440" rtl="0" algn="l">
              <a:lnSpc>
                <a:spcPct val="110000"/>
              </a:lnSpc>
              <a:spcBef>
                <a:spcPts val="1400"/>
              </a:spcBef>
              <a:spcAft>
                <a:spcPts val="0"/>
              </a:spcAft>
              <a:buSzPct val="1000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4"/>
          <p:cNvSpPr txBox="1"/>
          <p:nvPr>
            <p:ph idx="1" type="body"/>
          </p:nvPr>
        </p:nvSpPr>
        <p:spPr>
          <a:xfrm>
            <a:off x="914400" y="1267613"/>
            <a:ext cx="10363200" cy="5140483"/>
          </a:xfrm>
          <a:prstGeom prst="rect">
            <a:avLst/>
          </a:prstGeom>
          <a:noFill/>
          <a:ln>
            <a:noFill/>
          </a:ln>
        </p:spPr>
        <p:txBody>
          <a:bodyPr anchorCtr="0" anchor="t" bIns="91175" lIns="91175" spcFirstLastPara="1" rIns="91175" wrap="square" tIns="91175">
            <a:noAutofit/>
          </a:bodyPr>
          <a:lstStyle/>
          <a:p>
            <a:pPr indent="0" lvl="0" marL="169329" rtl="0" algn="l">
              <a:lnSpc>
                <a:spcPct val="150000"/>
              </a:lnSpc>
              <a:spcBef>
                <a:spcPts val="0"/>
              </a:spcBef>
              <a:spcAft>
                <a:spcPts val="0"/>
              </a:spcAft>
              <a:buSzPts val="1600"/>
              <a:buNone/>
            </a:pPr>
            <a:r>
              <a:rPr b="1" i="1" lang="fr-FR">
                <a:solidFill>
                  <a:srgbClr val="FF0000"/>
                </a:solidFill>
                <a:latin typeface="Arial"/>
                <a:ea typeface="Arial"/>
                <a:cs typeface="Arial"/>
                <a:sym typeface="Arial"/>
              </a:rPr>
              <a:t>Objectifs de la formation </a:t>
            </a:r>
            <a:endParaRPr/>
          </a:p>
          <a:p>
            <a:pPr indent="-440255" lvl="0" marL="609585" rtl="0" algn="l">
              <a:lnSpc>
                <a:spcPct val="150000"/>
              </a:lnSpc>
              <a:spcBef>
                <a:spcPts val="0"/>
              </a:spcBef>
              <a:spcAft>
                <a:spcPts val="0"/>
              </a:spcAft>
              <a:buSzPts val="1600"/>
              <a:buChar char="•"/>
            </a:pPr>
            <a:r>
              <a:rPr lang="fr-FR">
                <a:latin typeface="Arial"/>
                <a:ea typeface="Arial"/>
                <a:cs typeface="Arial"/>
                <a:sym typeface="Arial"/>
              </a:rPr>
              <a:t>Apprendre comment les bénéficiaires principaux préparent, sélectionnent et gèrent les sous-accords</a:t>
            </a:r>
            <a:endParaRPr/>
          </a:p>
          <a:p>
            <a:pPr indent="-440255" lvl="0" marL="609585" rtl="0" algn="l">
              <a:lnSpc>
                <a:spcPct val="150000"/>
              </a:lnSpc>
              <a:spcBef>
                <a:spcPts val="0"/>
              </a:spcBef>
              <a:spcAft>
                <a:spcPts val="0"/>
              </a:spcAft>
              <a:buSzPts val="1600"/>
              <a:buChar char="•"/>
            </a:pPr>
            <a:r>
              <a:rPr lang="fr-FR">
                <a:latin typeface="Arial"/>
                <a:ea typeface="Arial"/>
                <a:cs typeface="Arial"/>
                <a:sym typeface="Arial"/>
              </a:rPr>
              <a:t>Comprendre les différents types de sous-accords </a:t>
            </a:r>
            <a:endParaRPr/>
          </a:p>
          <a:p>
            <a:pPr indent="-440255" lvl="0" marL="609585" rtl="0" algn="l">
              <a:lnSpc>
                <a:spcPct val="150000"/>
              </a:lnSpc>
              <a:spcBef>
                <a:spcPts val="0"/>
              </a:spcBef>
              <a:spcAft>
                <a:spcPts val="0"/>
              </a:spcAft>
              <a:buSzPts val="1600"/>
              <a:buChar char="•"/>
            </a:pPr>
            <a:r>
              <a:rPr lang="fr-FR">
                <a:latin typeface="Arial"/>
                <a:ea typeface="Arial"/>
                <a:cs typeface="Arial"/>
                <a:sym typeface="Arial"/>
              </a:rPr>
              <a:t>Connaître les exigences en matière de conformité lors de l’attribution d’un sous-accord</a:t>
            </a:r>
            <a:endParaRPr/>
          </a:p>
          <a:p>
            <a:pPr indent="-440255" lvl="0" marL="609585" rtl="0" algn="l">
              <a:lnSpc>
                <a:spcPct val="150000"/>
              </a:lnSpc>
              <a:spcBef>
                <a:spcPts val="0"/>
              </a:spcBef>
              <a:spcAft>
                <a:spcPts val="0"/>
              </a:spcAft>
              <a:buSzPts val="1600"/>
              <a:buChar char="•"/>
            </a:pPr>
            <a:r>
              <a:rPr lang="fr-FR">
                <a:latin typeface="Arial"/>
                <a:ea typeface="Arial"/>
                <a:cs typeface="Arial"/>
                <a:sym typeface="Arial"/>
              </a:rPr>
              <a:t>Connaître les exigences en matière de rapports et de suivi lors de l’attribution d’un sous-accord</a:t>
            </a:r>
            <a:endParaRPr/>
          </a:p>
          <a:p>
            <a:pPr indent="-440255" lvl="0" marL="609585" rtl="0" algn="l">
              <a:lnSpc>
                <a:spcPct val="150000"/>
              </a:lnSpc>
              <a:spcBef>
                <a:spcPts val="0"/>
              </a:spcBef>
              <a:spcAft>
                <a:spcPts val="0"/>
              </a:spcAft>
              <a:buSzPts val="1600"/>
              <a:buChar char="•"/>
            </a:pPr>
            <a:r>
              <a:rPr lang="fr-FR">
                <a:latin typeface="Arial"/>
                <a:ea typeface="Arial"/>
                <a:cs typeface="Arial"/>
                <a:sym typeface="Arial"/>
              </a:rPr>
              <a:t>S'informer sur la gestion financière des sous-accords et le risque de fraude</a:t>
            </a:r>
            <a:endParaRPr/>
          </a:p>
          <a:p>
            <a:pPr indent="-440255" lvl="0" marL="609585" rtl="0" algn="l">
              <a:lnSpc>
                <a:spcPct val="150000"/>
              </a:lnSpc>
              <a:spcBef>
                <a:spcPts val="0"/>
              </a:spcBef>
              <a:spcAft>
                <a:spcPts val="0"/>
              </a:spcAft>
              <a:buSzPts val="1600"/>
              <a:buChar char="•"/>
            </a:pPr>
            <a:r>
              <a:rPr lang="fr-FR">
                <a:latin typeface="Arial"/>
                <a:ea typeface="Arial"/>
                <a:cs typeface="Arial"/>
                <a:sym typeface="Arial"/>
              </a:rPr>
              <a:t>S'informer sur les exigences en matière de clôture</a:t>
            </a:r>
            <a:endParaRPr/>
          </a:p>
        </p:txBody>
      </p:sp>
      <p:sp>
        <p:nvSpPr>
          <p:cNvPr id="246" name="Google Shape;246;p34"/>
          <p:cNvSpPr txBox="1"/>
          <p:nvPr>
            <p:ph idx="12" type="sldNum"/>
          </p:nvPr>
        </p:nvSpPr>
        <p:spPr>
          <a:xfrm>
            <a:off x="9144000" y="6408096"/>
            <a:ext cx="2844800" cy="246400"/>
          </a:xfrm>
          <a:prstGeom prst="rect">
            <a:avLst/>
          </a:prstGeom>
          <a:noFill/>
          <a:ln>
            <a:noFill/>
          </a:ln>
        </p:spPr>
        <p:txBody>
          <a:bodyPr anchorCtr="0" anchor="ctr" bIns="45575" lIns="91175" spcFirstLastPara="1" rIns="91175" wrap="square" tIns="45575">
            <a:noAutofit/>
          </a:bodyPr>
          <a:lstStyle/>
          <a:p>
            <a:pPr indent="0" lvl="0" marL="0" marR="0" rtl="0" algn="r">
              <a:spcBef>
                <a:spcPts val="0"/>
              </a:spcBef>
              <a:spcAft>
                <a:spcPts val="0"/>
              </a:spcAft>
              <a:buClr>
                <a:srgbClr val="6C6463"/>
              </a:buClr>
              <a:buSzPts val="800"/>
              <a:buFont typeface="Cabin"/>
              <a:buNone/>
            </a:pPr>
            <a:fld id="{00000000-1234-1234-1234-123412341234}" type="slidenum">
              <a:rPr lang="fr-FR"/>
              <a:t>‹#›</a:t>
            </a:fld>
            <a:endParaRPr/>
          </a:p>
        </p:txBody>
      </p:sp>
      <p:sp>
        <p:nvSpPr>
          <p:cNvPr id="247" name="Google Shape;247;p34"/>
          <p:cNvSpPr txBox="1"/>
          <p:nvPr>
            <p:ph type="title"/>
          </p:nvPr>
        </p:nvSpPr>
        <p:spPr>
          <a:xfrm>
            <a:off x="914400" y="534519"/>
            <a:ext cx="10363200" cy="615600"/>
          </a:xfrm>
          <a:prstGeom prst="rect">
            <a:avLst/>
          </a:prstGeom>
          <a:noFill/>
          <a:ln>
            <a:noFill/>
          </a:ln>
        </p:spPr>
        <p:txBody>
          <a:bodyPr anchorCtr="0" anchor="b" bIns="91175" lIns="91175" spcFirstLastPara="1" rIns="91175" wrap="square" tIns="91175">
            <a:noAutofit/>
          </a:bodyPr>
          <a:lstStyle/>
          <a:p>
            <a:pPr indent="0" lvl="0" marL="0" rtl="0" algn="ctr">
              <a:lnSpc>
                <a:spcPct val="90000"/>
              </a:lnSpc>
              <a:spcBef>
                <a:spcPts val="0"/>
              </a:spcBef>
              <a:spcAft>
                <a:spcPts val="0"/>
              </a:spcAft>
              <a:buClr>
                <a:srgbClr val="FF0000"/>
              </a:buClr>
              <a:buSzPts val="1400"/>
              <a:buFont typeface="Arial"/>
              <a:buNone/>
            </a:pPr>
            <a:r>
              <a:rPr b="1" lang="fr-FR">
                <a:solidFill>
                  <a:srgbClr val="FF0000"/>
                </a:solidFill>
                <a:latin typeface="Arial"/>
                <a:ea typeface="Arial"/>
                <a:cs typeface="Arial"/>
                <a:sym typeface="Arial"/>
              </a:rPr>
              <a:t>INTRODUCTION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61"/>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SECTIONS RECOMMANDÉES DANS UN APPEL D'OFFRES</a:t>
            </a:r>
            <a:endParaRPr b="1">
              <a:solidFill>
                <a:srgbClr val="FF0000"/>
              </a:solidFill>
            </a:endParaRPr>
          </a:p>
        </p:txBody>
      </p:sp>
      <p:sp>
        <p:nvSpPr>
          <p:cNvPr id="429" name="Google Shape;429;p61"/>
          <p:cNvSpPr txBox="1"/>
          <p:nvPr>
            <p:ph idx="1" type="body"/>
          </p:nvPr>
        </p:nvSpPr>
        <p:spPr>
          <a:xfrm>
            <a:off x="1097280" y="1727204"/>
            <a:ext cx="10058400" cy="4141890"/>
          </a:xfrm>
          <a:prstGeom prst="rect">
            <a:avLst/>
          </a:prstGeom>
          <a:noFill/>
          <a:ln>
            <a:noFill/>
          </a:ln>
        </p:spPr>
        <p:txBody>
          <a:bodyPr anchorCtr="0" anchor="t" bIns="45700" lIns="0" spcFirstLastPara="1" rIns="0" wrap="square" tIns="45700">
            <a:noAutofit/>
          </a:bodyPr>
          <a:lstStyle/>
          <a:p>
            <a:pPr indent="0" lvl="0" marL="91440" rtl="0" algn="l">
              <a:lnSpc>
                <a:spcPct val="110000"/>
              </a:lnSpc>
              <a:spcBef>
                <a:spcPts val="0"/>
              </a:spcBef>
              <a:spcAft>
                <a:spcPts val="0"/>
              </a:spcAft>
              <a:buClr>
                <a:srgbClr val="29A8E7"/>
              </a:buClr>
              <a:buSzPts val="2000"/>
              <a:buNone/>
            </a:pPr>
            <a:r>
              <a:t/>
            </a:r>
            <a:endParaRPr/>
          </a:p>
          <a:p>
            <a:pPr indent="-457200" lvl="1" marL="657860" rtl="0" algn="l">
              <a:lnSpc>
                <a:spcPct val="110000"/>
              </a:lnSpc>
              <a:spcBef>
                <a:spcPts val="400"/>
              </a:spcBef>
              <a:spcAft>
                <a:spcPts val="0"/>
              </a:spcAft>
              <a:buClr>
                <a:srgbClr val="3F3F3F"/>
              </a:buClr>
              <a:buSzPts val="2400"/>
              <a:buAutoNum type="romanUcPeriod"/>
            </a:pPr>
            <a:r>
              <a:rPr lang="fr-FR" sz="2400"/>
              <a:t>Brève présentation du projet </a:t>
            </a:r>
            <a:endParaRPr/>
          </a:p>
          <a:p>
            <a:pPr indent="-457200" lvl="1" marL="657860" rtl="0" algn="l">
              <a:lnSpc>
                <a:spcPct val="110000"/>
              </a:lnSpc>
              <a:spcBef>
                <a:spcPts val="600"/>
              </a:spcBef>
              <a:spcAft>
                <a:spcPts val="0"/>
              </a:spcAft>
              <a:buClr>
                <a:srgbClr val="3F3F3F"/>
              </a:buClr>
              <a:buSzPts val="2400"/>
              <a:buAutoNum type="romanUcPeriod"/>
            </a:pPr>
            <a:r>
              <a:rPr lang="fr-FR" sz="2400"/>
              <a:t>Historique de votre organisation </a:t>
            </a:r>
            <a:endParaRPr/>
          </a:p>
          <a:p>
            <a:pPr indent="-457200" lvl="1" marL="657860" rtl="0" algn="l">
              <a:lnSpc>
                <a:spcPct val="110000"/>
              </a:lnSpc>
              <a:spcBef>
                <a:spcPts val="600"/>
              </a:spcBef>
              <a:spcAft>
                <a:spcPts val="0"/>
              </a:spcAft>
              <a:buClr>
                <a:srgbClr val="3F3F3F"/>
              </a:buClr>
              <a:buSzPts val="2400"/>
              <a:buAutoNum type="romanUcPeriod"/>
            </a:pPr>
            <a:r>
              <a:rPr lang="fr-FR" sz="2400"/>
              <a:t>Objectifs du projet et public cible </a:t>
            </a:r>
            <a:endParaRPr/>
          </a:p>
          <a:p>
            <a:pPr indent="-457200" lvl="1" marL="657860" rtl="0" algn="l">
              <a:lnSpc>
                <a:spcPct val="110000"/>
              </a:lnSpc>
              <a:spcBef>
                <a:spcPts val="600"/>
              </a:spcBef>
              <a:spcAft>
                <a:spcPts val="0"/>
              </a:spcAft>
              <a:buClr>
                <a:srgbClr val="3F3F3F"/>
              </a:buClr>
              <a:buSzPts val="2400"/>
              <a:buAutoNum type="romanUcPeriod"/>
            </a:pPr>
            <a:r>
              <a:rPr lang="fr-FR" sz="2400"/>
              <a:t>Champ de travail et produits livrables </a:t>
            </a:r>
            <a:endParaRPr/>
          </a:p>
          <a:p>
            <a:pPr indent="-457200" lvl="1" marL="657860" rtl="0" algn="l">
              <a:lnSpc>
                <a:spcPct val="110000"/>
              </a:lnSpc>
              <a:spcBef>
                <a:spcPts val="600"/>
              </a:spcBef>
              <a:spcAft>
                <a:spcPts val="0"/>
              </a:spcAft>
              <a:buClr>
                <a:srgbClr val="3F3F3F"/>
              </a:buClr>
              <a:buSzPts val="2400"/>
              <a:buAutoNum type="romanUcPeriod"/>
            </a:pPr>
            <a:r>
              <a:rPr lang="fr-FR" sz="2400"/>
              <a:t>Budget </a:t>
            </a:r>
            <a:endParaRPr/>
          </a:p>
          <a:p>
            <a:pPr indent="-457200" lvl="1" marL="657860" rtl="0" algn="l">
              <a:lnSpc>
                <a:spcPct val="110000"/>
              </a:lnSpc>
              <a:spcBef>
                <a:spcPts val="600"/>
              </a:spcBef>
              <a:spcAft>
                <a:spcPts val="0"/>
              </a:spcAft>
              <a:buClr>
                <a:srgbClr val="3F3F3F"/>
              </a:buClr>
              <a:buSzPts val="2400"/>
              <a:buAutoNum type="romanUcPeriod"/>
            </a:pPr>
            <a:r>
              <a:rPr lang="fr-FR" sz="2400"/>
              <a:t>Instructions pour l'appel d'offres</a:t>
            </a:r>
            <a:endParaRPr/>
          </a:p>
          <a:p>
            <a:pPr indent="-457200" lvl="1" marL="657860" rtl="0" algn="l">
              <a:lnSpc>
                <a:spcPct val="110000"/>
              </a:lnSpc>
              <a:spcBef>
                <a:spcPts val="600"/>
              </a:spcBef>
              <a:spcAft>
                <a:spcPts val="0"/>
              </a:spcAft>
              <a:buClr>
                <a:srgbClr val="3F3F3F"/>
              </a:buClr>
              <a:buSzPts val="2400"/>
              <a:buAutoNum type="romanUcPeriod"/>
            </a:pPr>
            <a:r>
              <a:rPr lang="fr-FR" sz="2400"/>
              <a:t>Critères d'éligibilité </a:t>
            </a:r>
            <a:endParaRPr/>
          </a:p>
          <a:p>
            <a:pPr indent="-457200" lvl="1" marL="657860" rtl="0" algn="l">
              <a:lnSpc>
                <a:spcPct val="110000"/>
              </a:lnSpc>
              <a:spcBef>
                <a:spcPts val="600"/>
              </a:spcBef>
              <a:spcAft>
                <a:spcPts val="0"/>
              </a:spcAft>
              <a:buClr>
                <a:srgbClr val="3F3F3F"/>
              </a:buClr>
              <a:buSzPts val="2400"/>
              <a:buAutoNum type="romanUcPeriod"/>
            </a:pPr>
            <a:r>
              <a:rPr lang="fr-FR" sz="2400"/>
              <a:t>Critères d'évaluation</a:t>
            </a:r>
            <a:endParaRPr/>
          </a:p>
          <a:p>
            <a:pPr indent="0" lvl="0" marL="91440" rtl="0" algn="l">
              <a:lnSpc>
                <a:spcPct val="110000"/>
              </a:lnSpc>
              <a:spcBef>
                <a:spcPts val="1600"/>
              </a:spcBef>
              <a:spcAft>
                <a:spcPts val="0"/>
              </a:spcAft>
              <a:buClr>
                <a:srgbClr val="29A8E7"/>
              </a:buClr>
              <a:buSzPts val="20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62"/>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SECTIONS DE L'APPEL D'OFFRES</a:t>
            </a:r>
            <a:endParaRPr/>
          </a:p>
        </p:txBody>
      </p:sp>
      <p:sp>
        <p:nvSpPr>
          <p:cNvPr id="435" name="Google Shape;435;p62"/>
          <p:cNvSpPr txBox="1"/>
          <p:nvPr>
            <p:ph idx="1" type="body"/>
          </p:nvPr>
        </p:nvSpPr>
        <p:spPr>
          <a:xfrm>
            <a:off x="1097280" y="2108203"/>
            <a:ext cx="10058400" cy="3760891"/>
          </a:xfrm>
          <a:prstGeom prst="rect">
            <a:avLst/>
          </a:prstGeom>
          <a:noFill/>
          <a:ln>
            <a:noFill/>
          </a:ln>
        </p:spPr>
        <p:txBody>
          <a:bodyPr anchorCtr="0" anchor="t" bIns="45700" lIns="0" spcFirstLastPara="1" rIns="0" wrap="square" tIns="45700">
            <a:normAutofit lnSpcReduction="10000"/>
          </a:bodyPr>
          <a:lstStyle/>
          <a:p>
            <a:pPr indent="0" lvl="0" marL="91440" rtl="0" algn="just">
              <a:lnSpc>
                <a:spcPct val="110000"/>
              </a:lnSpc>
              <a:spcBef>
                <a:spcPts val="0"/>
              </a:spcBef>
              <a:spcAft>
                <a:spcPts val="0"/>
              </a:spcAft>
              <a:buSzPts val="2000"/>
              <a:buNone/>
            </a:pPr>
            <a:r>
              <a:t/>
            </a:r>
            <a:endParaRPr/>
          </a:p>
          <a:p>
            <a:pPr indent="-152400" lvl="0" marL="91440" rtl="0" algn="just">
              <a:lnSpc>
                <a:spcPct val="110000"/>
              </a:lnSpc>
              <a:spcBef>
                <a:spcPts val="1200"/>
              </a:spcBef>
              <a:spcAft>
                <a:spcPts val="0"/>
              </a:spcAft>
              <a:buSzPts val="2400"/>
              <a:buChar char=" "/>
            </a:pPr>
            <a:r>
              <a:rPr b="1" lang="fr-FR" sz="2400"/>
              <a:t>I. Bref résumé du projet :</a:t>
            </a:r>
            <a:endParaRPr/>
          </a:p>
          <a:p>
            <a:pPr indent="-152400" lvl="0" marL="91440" rtl="0" algn="just">
              <a:lnSpc>
                <a:spcPct val="110000"/>
              </a:lnSpc>
              <a:spcBef>
                <a:spcPts val="1200"/>
              </a:spcBef>
              <a:spcAft>
                <a:spcPts val="0"/>
              </a:spcAft>
              <a:buClr>
                <a:schemeClr val="dk1"/>
              </a:buClr>
              <a:buSzPts val="2400"/>
              <a:buFont typeface="Arial"/>
              <a:buChar char="•"/>
            </a:pPr>
            <a:r>
              <a:rPr lang="fr-FR" sz="2400">
                <a:solidFill>
                  <a:schemeClr val="dk1"/>
                </a:solidFill>
              </a:rPr>
              <a:t> Présentez votre organisation (l'organisation qui émet l'appel d'offres) et l'objet de l'appel d'offres.  </a:t>
            </a:r>
            <a:endParaRPr/>
          </a:p>
          <a:p>
            <a:pPr indent="-152400" lvl="0" marL="91440" rtl="0" algn="just">
              <a:lnSpc>
                <a:spcPct val="110000"/>
              </a:lnSpc>
              <a:spcBef>
                <a:spcPts val="1200"/>
              </a:spcBef>
              <a:spcAft>
                <a:spcPts val="0"/>
              </a:spcAft>
              <a:buClr>
                <a:schemeClr val="dk1"/>
              </a:buClr>
              <a:buSzPts val="2400"/>
              <a:buFont typeface="Arial"/>
              <a:buChar char="•"/>
            </a:pPr>
            <a:r>
              <a:rPr lang="fr-FR" sz="2400">
                <a:solidFill>
                  <a:schemeClr val="dk1"/>
                </a:solidFill>
              </a:rPr>
              <a:t>Indiquez non seulement ce que vous attendez du prestataire de services, mais aussi pourquoi.  </a:t>
            </a:r>
            <a:endParaRPr/>
          </a:p>
          <a:p>
            <a:pPr indent="-152400" lvl="0" marL="91440" rtl="0" algn="just">
              <a:lnSpc>
                <a:spcPct val="110000"/>
              </a:lnSpc>
              <a:spcBef>
                <a:spcPts val="1200"/>
              </a:spcBef>
              <a:spcAft>
                <a:spcPts val="0"/>
              </a:spcAft>
              <a:buClr>
                <a:schemeClr val="dk1"/>
              </a:buClr>
              <a:buSzPts val="2400"/>
              <a:buFont typeface="Arial"/>
              <a:buChar char="•"/>
            </a:pPr>
            <a:r>
              <a:rPr lang="fr-FR" sz="2400">
                <a:solidFill>
                  <a:schemeClr val="dk1"/>
                </a:solidFill>
              </a:rPr>
              <a:t>Au lieu de décrire une solution, exposez le problème. Le fait de se concentrer sur la tâche à accomplir encourage le répondant à sortir des sentiers battus.</a:t>
            </a:r>
            <a:endParaRPr sz="2400">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63"/>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SECTIONS DE L'APPEL D'OFFRES (SUITE)</a:t>
            </a:r>
            <a:endParaRPr/>
          </a:p>
        </p:txBody>
      </p:sp>
      <p:sp>
        <p:nvSpPr>
          <p:cNvPr id="441" name="Google Shape;441;p63"/>
          <p:cNvSpPr txBox="1"/>
          <p:nvPr>
            <p:ph idx="1" type="body"/>
          </p:nvPr>
        </p:nvSpPr>
        <p:spPr>
          <a:xfrm>
            <a:off x="1097280" y="2108203"/>
            <a:ext cx="10058400" cy="3760891"/>
          </a:xfrm>
          <a:prstGeom prst="rect">
            <a:avLst/>
          </a:prstGeom>
          <a:noFill/>
          <a:ln>
            <a:noFill/>
          </a:ln>
        </p:spPr>
        <p:txBody>
          <a:bodyPr anchorCtr="0" anchor="t" bIns="45700" lIns="0" spcFirstLastPara="1" rIns="0" wrap="square" tIns="45700">
            <a:normAutofit fontScale="92500"/>
          </a:bodyPr>
          <a:lstStyle/>
          <a:p>
            <a:pPr indent="0" lvl="0" marL="91440" rtl="0" algn="just">
              <a:lnSpc>
                <a:spcPct val="110000"/>
              </a:lnSpc>
              <a:spcBef>
                <a:spcPts val="0"/>
              </a:spcBef>
              <a:spcAft>
                <a:spcPts val="0"/>
              </a:spcAft>
              <a:buSzPct val="100000"/>
              <a:buNone/>
            </a:pPr>
            <a:r>
              <a:t/>
            </a:r>
            <a:endParaRPr/>
          </a:p>
          <a:p>
            <a:pPr indent="-140970" lvl="0" marL="91440" rtl="0" algn="just">
              <a:lnSpc>
                <a:spcPct val="110000"/>
              </a:lnSpc>
              <a:spcBef>
                <a:spcPts val="1200"/>
              </a:spcBef>
              <a:spcAft>
                <a:spcPts val="0"/>
              </a:spcAft>
              <a:buSzPct val="100000"/>
              <a:buChar char=" "/>
            </a:pPr>
            <a:r>
              <a:rPr b="1" lang="fr-FR" sz="2400"/>
              <a:t>II. Historique de votre organisation </a:t>
            </a:r>
            <a:r>
              <a:rPr lang="fr-FR" sz="2400"/>
              <a:t>: </a:t>
            </a:r>
            <a:endParaRPr/>
          </a:p>
          <a:p>
            <a:pPr indent="-152717" lvl="0" marL="91440" rtl="0" algn="just">
              <a:lnSpc>
                <a:spcPct val="110000"/>
              </a:lnSpc>
              <a:spcBef>
                <a:spcPts val="1200"/>
              </a:spcBef>
              <a:spcAft>
                <a:spcPts val="0"/>
              </a:spcAft>
              <a:buClr>
                <a:schemeClr val="dk1"/>
              </a:buClr>
              <a:buSzPct val="100000"/>
              <a:buFont typeface="Arial"/>
              <a:buChar char="•"/>
            </a:pPr>
            <a:r>
              <a:rPr lang="fr-FR" sz="2600">
                <a:solidFill>
                  <a:schemeClr val="dk1"/>
                </a:solidFill>
              </a:rPr>
              <a:t>  Décrivez votre organisation, ce qu'elle fait et comment elle fait ce qu'elle fait.</a:t>
            </a:r>
            <a:endParaRPr/>
          </a:p>
          <a:p>
            <a:pPr indent="-152717" lvl="0" marL="91440" rtl="0" algn="just">
              <a:lnSpc>
                <a:spcPct val="110000"/>
              </a:lnSpc>
              <a:spcBef>
                <a:spcPts val="1200"/>
              </a:spcBef>
              <a:spcAft>
                <a:spcPts val="0"/>
              </a:spcAft>
              <a:buClr>
                <a:schemeClr val="dk1"/>
              </a:buClr>
              <a:buSzPct val="100000"/>
              <a:buFont typeface="Arial"/>
              <a:buChar char="•"/>
            </a:pPr>
            <a:r>
              <a:rPr lang="fr-FR" sz="2600">
                <a:solidFill>
                  <a:schemeClr val="dk1"/>
                </a:solidFill>
              </a:rPr>
              <a:t>  Décrivez les valeurs de l'organisation. En décrivant vos valeurs, vous avez plus de chances de trouver une organisation dont les valeurs correspondent à vos objectifs et à vos processus. Qu'est-ce qui rend votre organisation unique ? Pourquoi son travail est-il important ? Pourquoi est-ce important ?</a:t>
            </a:r>
            <a:endParaRPr sz="2600">
              <a:solidFill>
                <a:schemeClr val="dk1"/>
              </a:solidFill>
            </a:endParaRPr>
          </a:p>
          <a:p>
            <a:pPr indent="-140970" lvl="0" marL="91440" rtl="0" algn="just">
              <a:lnSpc>
                <a:spcPct val="110000"/>
              </a:lnSpc>
              <a:spcBef>
                <a:spcPts val="1200"/>
              </a:spcBef>
              <a:spcAft>
                <a:spcPts val="0"/>
              </a:spcAft>
              <a:buSzPct val="100000"/>
              <a:buChar char=" "/>
            </a:pPr>
            <a:r>
              <a:rPr b="1" lang="fr-FR" sz="2400"/>
              <a:t>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64"/>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SECTIONS DE L'APPEL D'OFFRES (SUITE)</a:t>
            </a:r>
            <a:endParaRPr/>
          </a:p>
        </p:txBody>
      </p:sp>
      <p:sp>
        <p:nvSpPr>
          <p:cNvPr id="447" name="Google Shape;447;p64"/>
          <p:cNvSpPr txBox="1"/>
          <p:nvPr>
            <p:ph idx="1" type="body"/>
          </p:nvPr>
        </p:nvSpPr>
        <p:spPr>
          <a:xfrm>
            <a:off x="1168717" y="1965329"/>
            <a:ext cx="10058400" cy="4796734"/>
          </a:xfrm>
          <a:prstGeom prst="rect">
            <a:avLst/>
          </a:prstGeom>
          <a:noFill/>
          <a:ln>
            <a:noFill/>
          </a:ln>
        </p:spPr>
        <p:txBody>
          <a:bodyPr anchorCtr="0" anchor="t" bIns="45700" lIns="0" spcFirstLastPara="1" rIns="0" wrap="square" tIns="45700">
            <a:normAutofit lnSpcReduction="10000"/>
          </a:bodyPr>
          <a:lstStyle/>
          <a:p>
            <a:pPr indent="0" lvl="0" marL="0" rtl="0" algn="just">
              <a:lnSpc>
                <a:spcPct val="110000"/>
              </a:lnSpc>
              <a:spcBef>
                <a:spcPts val="0"/>
              </a:spcBef>
              <a:spcAft>
                <a:spcPts val="0"/>
              </a:spcAft>
              <a:buSzPts val="2000"/>
              <a:buNone/>
            </a:pPr>
            <a:r>
              <a:rPr b="1" lang="fr-FR"/>
              <a:t>III.  Objectifs du projet et public cible :</a:t>
            </a:r>
            <a:r>
              <a:rPr lang="fr-FR"/>
              <a:t> </a:t>
            </a:r>
            <a:endParaRPr/>
          </a:p>
          <a:p>
            <a:pPr indent="-133350" lvl="0" marL="91440" rtl="0" algn="just">
              <a:lnSpc>
                <a:spcPct val="110000"/>
              </a:lnSpc>
              <a:spcBef>
                <a:spcPts val="1200"/>
              </a:spcBef>
              <a:spcAft>
                <a:spcPts val="0"/>
              </a:spcAft>
              <a:buClr>
                <a:schemeClr val="dk1"/>
              </a:buClr>
              <a:buSzPts val="2100"/>
              <a:buFont typeface="Arial"/>
              <a:buChar char="•"/>
            </a:pPr>
            <a:r>
              <a:rPr lang="fr-FR" sz="2100"/>
              <a:t>  Expliquez ce que vous espérez que l'auteur de l'offre accomplira et à qui vous voulez qu'il s'adresse, y compris un calendrier de ce qui doit être fait. </a:t>
            </a:r>
            <a:endParaRPr/>
          </a:p>
          <a:p>
            <a:pPr indent="-91440" lvl="0" marL="91440" rtl="0" algn="just">
              <a:lnSpc>
                <a:spcPct val="110000"/>
              </a:lnSpc>
              <a:spcBef>
                <a:spcPts val="1200"/>
              </a:spcBef>
              <a:spcAft>
                <a:spcPts val="0"/>
              </a:spcAft>
              <a:buSzPts val="2000"/>
              <a:buNone/>
            </a:pPr>
            <a:r>
              <a:rPr b="1" lang="fr-FR"/>
              <a:t>IV. Champ de travail et produits livrables : </a:t>
            </a:r>
            <a:r>
              <a:rPr lang="fr-FR"/>
              <a:t> </a:t>
            </a:r>
            <a:endParaRPr/>
          </a:p>
          <a:p>
            <a:pPr indent="-133350" lvl="0" marL="91440" rtl="0" algn="just">
              <a:lnSpc>
                <a:spcPct val="110000"/>
              </a:lnSpc>
              <a:spcBef>
                <a:spcPts val="1200"/>
              </a:spcBef>
              <a:spcAft>
                <a:spcPts val="0"/>
              </a:spcAft>
              <a:buClr>
                <a:schemeClr val="dk1"/>
              </a:buClr>
              <a:buSzPts val="2100"/>
              <a:buFont typeface="Arial"/>
              <a:buChar char="•"/>
            </a:pPr>
            <a:r>
              <a:rPr lang="fr-FR" sz="2100"/>
              <a:t>  Décrivez, de la manière la plus détaillée possible, tous les services que vous souhaitez et les résultats que vous attendez. </a:t>
            </a:r>
            <a:endParaRPr/>
          </a:p>
          <a:p>
            <a:pPr indent="-91440" lvl="0" marL="91440" rtl="0" algn="just">
              <a:lnSpc>
                <a:spcPct val="110000"/>
              </a:lnSpc>
              <a:spcBef>
                <a:spcPts val="1200"/>
              </a:spcBef>
              <a:spcAft>
                <a:spcPts val="0"/>
              </a:spcAft>
              <a:buSzPts val="2000"/>
              <a:buNone/>
            </a:pPr>
            <a:r>
              <a:rPr b="1" lang="fr-FR"/>
              <a:t>V. Budget : </a:t>
            </a:r>
            <a:endParaRPr/>
          </a:p>
          <a:p>
            <a:pPr indent="-127000" lvl="0" marL="91440" rtl="0" algn="just">
              <a:lnSpc>
                <a:spcPct val="110000"/>
              </a:lnSpc>
              <a:spcBef>
                <a:spcPts val="1200"/>
              </a:spcBef>
              <a:spcAft>
                <a:spcPts val="0"/>
              </a:spcAft>
              <a:buClr>
                <a:schemeClr val="dk1"/>
              </a:buClr>
              <a:buSzPts val="2000"/>
              <a:buFont typeface="Arial"/>
              <a:buChar char="•"/>
            </a:pPr>
            <a:r>
              <a:rPr lang="fr-FR"/>
              <a:t>  Indiquez le montant maximum du budget du projet prévu.  </a:t>
            </a:r>
            <a:endParaRPr/>
          </a:p>
          <a:p>
            <a:pPr indent="-127000" lvl="0" marL="91440" rtl="0" algn="just">
              <a:lnSpc>
                <a:spcPct val="110000"/>
              </a:lnSpc>
              <a:spcBef>
                <a:spcPts val="1200"/>
              </a:spcBef>
              <a:spcAft>
                <a:spcPts val="0"/>
              </a:spcAft>
              <a:buClr>
                <a:schemeClr val="dk1"/>
              </a:buClr>
              <a:buSzPts val="2000"/>
              <a:buFont typeface="Arial"/>
              <a:buChar char="•"/>
            </a:pPr>
            <a:r>
              <a:rPr lang="fr-FR"/>
              <a:t>Indiquez si des fonds de contrepartie sont nécessaires et quel en est le montant. </a:t>
            </a:r>
            <a:endParaRPr/>
          </a:p>
          <a:p>
            <a:pPr indent="-127000" lvl="0" marL="91440" rtl="0" algn="just">
              <a:lnSpc>
                <a:spcPct val="110000"/>
              </a:lnSpc>
              <a:spcBef>
                <a:spcPts val="1200"/>
              </a:spcBef>
              <a:spcAft>
                <a:spcPts val="0"/>
              </a:spcAft>
              <a:buClr>
                <a:schemeClr val="dk1"/>
              </a:buClr>
              <a:buSzPts val="2000"/>
              <a:buFont typeface="Arial"/>
              <a:buChar char="•"/>
            </a:pPr>
            <a:r>
              <a:rPr lang="fr-FR"/>
              <a:t>Le bénéficiaire principal doit fournir un modèle de budget à utiliser pour l'appel d'offres.</a:t>
            </a:r>
            <a:endParaRPr/>
          </a:p>
          <a:p>
            <a:pPr indent="0" lvl="0" marL="0" rtl="0" algn="just">
              <a:lnSpc>
                <a:spcPct val="110000"/>
              </a:lnSpc>
              <a:spcBef>
                <a:spcPts val="1200"/>
              </a:spcBef>
              <a:spcAft>
                <a:spcPts val="0"/>
              </a:spcAft>
              <a:buSzPts val="2400"/>
              <a:buNone/>
            </a:pPr>
            <a:r>
              <a:rPr b="1" lang="fr-FR" sz="2400">
                <a:latin typeface="Quattrocento Sans"/>
                <a:ea typeface="Quattrocento Sans"/>
                <a:cs typeface="Quattrocento Sans"/>
                <a:sym typeface="Quattrocento Sans"/>
              </a:rPr>
              <a:t>  </a:t>
            </a:r>
            <a:endParaRPr>
              <a:latin typeface="Quattrocento Sans"/>
              <a:ea typeface="Quattrocento Sans"/>
              <a:cs typeface="Quattrocento Sans"/>
              <a:sym typeface="Quattrocento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65"/>
          <p:cNvSpPr txBox="1"/>
          <p:nvPr>
            <p:ph type="title"/>
          </p:nvPr>
        </p:nvSpPr>
        <p:spPr>
          <a:xfrm>
            <a:off x="1097280" y="286605"/>
            <a:ext cx="10058400" cy="11484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SECTIONS DE L'APPEL D'OFFRES (SUITE)</a:t>
            </a:r>
            <a:endParaRPr/>
          </a:p>
        </p:txBody>
      </p:sp>
      <p:sp>
        <p:nvSpPr>
          <p:cNvPr id="453" name="Google Shape;453;p65"/>
          <p:cNvSpPr txBox="1"/>
          <p:nvPr>
            <p:ph idx="1" type="body"/>
          </p:nvPr>
        </p:nvSpPr>
        <p:spPr>
          <a:xfrm>
            <a:off x="1168717" y="1574801"/>
            <a:ext cx="10058400" cy="5544450"/>
          </a:xfrm>
          <a:prstGeom prst="rect">
            <a:avLst/>
          </a:prstGeom>
          <a:noFill/>
          <a:ln>
            <a:noFill/>
          </a:ln>
        </p:spPr>
        <p:txBody>
          <a:bodyPr anchorCtr="0" anchor="t" bIns="45700" lIns="0" spcFirstLastPara="1" rIns="0" wrap="square" tIns="45700">
            <a:normAutofit/>
          </a:bodyPr>
          <a:lstStyle/>
          <a:p>
            <a:pPr indent="0" lvl="0" marL="0" rtl="0" algn="just">
              <a:lnSpc>
                <a:spcPct val="110000"/>
              </a:lnSpc>
              <a:spcBef>
                <a:spcPts val="0"/>
              </a:spcBef>
              <a:spcAft>
                <a:spcPts val="0"/>
              </a:spcAft>
              <a:buSzPts val="2000"/>
              <a:buNone/>
            </a:pPr>
            <a:r>
              <a:rPr b="1" lang="fr-FR">
                <a:solidFill>
                  <a:srgbClr val="FF0000"/>
                </a:solidFill>
              </a:rPr>
              <a:t>VI. Instructions relatives à l'appel d'offres</a:t>
            </a:r>
            <a:endParaRPr b="1">
              <a:solidFill>
                <a:srgbClr val="FF0000"/>
              </a:solidFill>
            </a:endParaRPr>
          </a:p>
          <a:p>
            <a:pPr indent="-127000" lvl="0" marL="91440" rtl="0" algn="just">
              <a:lnSpc>
                <a:spcPct val="110000"/>
              </a:lnSpc>
              <a:spcBef>
                <a:spcPts val="1200"/>
              </a:spcBef>
              <a:spcAft>
                <a:spcPts val="0"/>
              </a:spcAft>
              <a:buClr>
                <a:schemeClr val="dk1"/>
              </a:buClr>
              <a:buSzPts val="2000"/>
              <a:buFont typeface="Arial"/>
              <a:buChar char="•"/>
            </a:pPr>
            <a:r>
              <a:rPr lang="fr-FR"/>
              <a:t> Indiquer clairement tous les documents et informations requis à l'appui de l'appel d'offres.</a:t>
            </a:r>
            <a:endParaRPr/>
          </a:p>
          <a:p>
            <a:pPr indent="-127000" lvl="0" marL="91440" rtl="0" algn="just">
              <a:lnSpc>
                <a:spcPct val="110000"/>
              </a:lnSpc>
              <a:spcBef>
                <a:spcPts val="1200"/>
              </a:spcBef>
              <a:spcAft>
                <a:spcPts val="0"/>
              </a:spcAft>
              <a:buClr>
                <a:schemeClr val="dk1"/>
              </a:buClr>
              <a:buSzPts val="2000"/>
              <a:buFont typeface="Arial"/>
              <a:buChar char="•"/>
            </a:pPr>
            <a:r>
              <a:rPr lang="fr-FR"/>
              <a:t> La proposition et le budget doivent être préparés selon le format et les instructions fournis par le bénéficiaire principal.  </a:t>
            </a:r>
            <a:endParaRPr/>
          </a:p>
          <a:p>
            <a:pPr indent="-127000" lvl="0" marL="91440" rtl="0" algn="just">
              <a:lnSpc>
                <a:spcPct val="110000"/>
              </a:lnSpc>
              <a:spcBef>
                <a:spcPts val="1200"/>
              </a:spcBef>
              <a:spcAft>
                <a:spcPts val="0"/>
              </a:spcAft>
              <a:buClr>
                <a:schemeClr val="dk1"/>
              </a:buClr>
              <a:buSzPts val="2000"/>
              <a:buFont typeface="Arial"/>
              <a:buChar char="•"/>
            </a:pPr>
            <a:r>
              <a:rPr lang="fr-FR"/>
              <a:t>Fournir des modèles de proposition et de budget avec des instructions claires sur les informations requises.  </a:t>
            </a:r>
            <a:endParaRPr/>
          </a:p>
          <a:p>
            <a:pPr indent="-127000" lvl="0" marL="91440" rtl="0" algn="just">
              <a:lnSpc>
                <a:spcPct val="110000"/>
              </a:lnSpc>
              <a:spcBef>
                <a:spcPts val="1200"/>
              </a:spcBef>
              <a:spcAft>
                <a:spcPts val="0"/>
              </a:spcAft>
              <a:buClr>
                <a:schemeClr val="dk1"/>
              </a:buClr>
              <a:buSzPts val="2000"/>
              <a:buFont typeface="Arial"/>
              <a:buChar char="•"/>
            </a:pPr>
            <a:r>
              <a:rPr lang="fr-FR"/>
              <a:t>Dans certaines circonstances, un bénéficiaire principal peut préciser le nombre de pages requis pour l'ensemble d'une proposition, voire pour chaque sous-section spécifique de la proposition ; la police de caractères ; l'espacement à utiliser ; les types de documents devant accompagner la demande ; et la manière dont ces informations doivent être soumises et dans quels délais.  </a:t>
            </a:r>
            <a:endParaRPr/>
          </a:p>
          <a:p>
            <a:pPr indent="-127000" lvl="0" marL="91440" rtl="0" algn="just">
              <a:lnSpc>
                <a:spcPct val="110000"/>
              </a:lnSpc>
              <a:spcBef>
                <a:spcPts val="1200"/>
              </a:spcBef>
              <a:spcAft>
                <a:spcPts val="0"/>
              </a:spcAft>
              <a:buClr>
                <a:schemeClr val="dk1"/>
              </a:buClr>
              <a:buSzPts val="2000"/>
              <a:buFont typeface="Arial"/>
              <a:buChar char="•"/>
            </a:pPr>
            <a:r>
              <a:rPr lang="fr-FR"/>
              <a:t>Il incombe aux candidats potentiels de suivre scrupuleusement les instructions fournies.</a:t>
            </a:r>
            <a:endParaRPr sz="1600"/>
          </a:p>
          <a:p>
            <a:pPr indent="0" lvl="0" marL="0" rtl="0" algn="just">
              <a:lnSpc>
                <a:spcPct val="110000"/>
              </a:lnSpc>
              <a:spcBef>
                <a:spcPts val="1200"/>
              </a:spcBef>
              <a:spcAft>
                <a:spcPts val="0"/>
              </a:spcAft>
              <a:buSzPts val="2400"/>
              <a:buNone/>
            </a:pPr>
            <a:r>
              <a:rPr b="1" lang="fr-FR" sz="2400">
                <a:latin typeface="Quattrocento Sans"/>
                <a:ea typeface="Quattrocento Sans"/>
                <a:cs typeface="Quattrocento Sans"/>
                <a:sym typeface="Quattrocento Sans"/>
              </a:rPr>
              <a:t>  </a:t>
            </a:r>
            <a:endParaRPr>
              <a:latin typeface="Quattrocento Sans"/>
              <a:ea typeface="Quattrocento Sans"/>
              <a:cs typeface="Quattrocento Sans"/>
              <a:sym typeface="Quattrocento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66"/>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SECTIONS DE L'APPEL D'OFFRES (SUITE)</a:t>
            </a:r>
            <a:endParaRPr/>
          </a:p>
        </p:txBody>
      </p:sp>
      <p:sp>
        <p:nvSpPr>
          <p:cNvPr id="459" name="Google Shape;459;p66"/>
          <p:cNvSpPr txBox="1"/>
          <p:nvPr>
            <p:ph idx="1" type="body"/>
          </p:nvPr>
        </p:nvSpPr>
        <p:spPr>
          <a:xfrm>
            <a:off x="1097280" y="2048673"/>
            <a:ext cx="10058400" cy="4808640"/>
          </a:xfrm>
          <a:prstGeom prst="rect">
            <a:avLst/>
          </a:prstGeom>
          <a:noFill/>
          <a:ln>
            <a:noFill/>
          </a:ln>
        </p:spPr>
        <p:txBody>
          <a:bodyPr anchorCtr="0" anchor="t" bIns="45700" lIns="0" spcFirstLastPara="1" rIns="0" wrap="square" tIns="45700">
            <a:normAutofit fontScale="92500" lnSpcReduction="10000"/>
          </a:bodyPr>
          <a:lstStyle/>
          <a:p>
            <a:pPr indent="-91440" lvl="0" marL="91440" rtl="0" algn="just">
              <a:lnSpc>
                <a:spcPct val="110000"/>
              </a:lnSpc>
              <a:spcBef>
                <a:spcPts val="0"/>
              </a:spcBef>
              <a:spcAft>
                <a:spcPts val="0"/>
              </a:spcAft>
              <a:buSzPct val="100000"/>
              <a:buNone/>
            </a:pPr>
            <a:r>
              <a:rPr b="1" lang="fr-FR" sz="2400">
                <a:solidFill>
                  <a:srgbClr val="FF0000"/>
                </a:solidFill>
                <a:latin typeface="Quattrocento Sans"/>
                <a:ea typeface="Quattrocento Sans"/>
                <a:cs typeface="Quattrocento Sans"/>
                <a:sym typeface="Quattrocento Sans"/>
              </a:rPr>
              <a:t>VII. Critères d'éligibilité</a:t>
            </a:r>
            <a:endParaRPr b="1" sz="2400">
              <a:solidFill>
                <a:srgbClr val="FF0000"/>
              </a:solidFill>
              <a:latin typeface="Quattrocento Sans"/>
              <a:ea typeface="Quattrocento Sans"/>
              <a:cs typeface="Quattrocento Sans"/>
              <a:sym typeface="Quattrocento Sans"/>
            </a:endParaRPr>
          </a:p>
          <a:p>
            <a:pPr indent="-140970" lvl="0" marL="91440" rtl="0" algn="just">
              <a:lnSpc>
                <a:spcPct val="110000"/>
              </a:lnSpc>
              <a:spcBef>
                <a:spcPts val="1200"/>
              </a:spcBef>
              <a:spcAft>
                <a:spcPts val="0"/>
              </a:spcAft>
              <a:buClr>
                <a:schemeClr val="dk1"/>
              </a:buClr>
              <a:buSzPct val="100000"/>
              <a:buFont typeface="Arial"/>
              <a:buChar char="•"/>
            </a:pPr>
            <a:r>
              <a:rPr lang="fr-FR" sz="2400">
                <a:latin typeface="Quattrocento Sans"/>
                <a:ea typeface="Quattrocento Sans"/>
                <a:cs typeface="Quattrocento Sans"/>
                <a:sym typeface="Quattrocento Sans"/>
              </a:rPr>
              <a:t>  Les critères doivent clairement indiquer le(s) type(s) d'organisation(s) requise(s) pour poser leur candidature, la portée géographique visée et les autres restrictions d'éligibilité.  </a:t>
            </a:r>
            <a:endParaRPr/>
          </a:p>
          <a:p>
            <a:pPr indent="-140970" lvl="0" marL="91440" rtl="0" algn="just">
              <a:lnSpc>
                <a:spcPct val="110000"/>
              </a:lnSpc>
              <a:spcBef>
                <a:spcPts val="1200"/>
              </a:spcBef>
              <a:spcAft>
                <a:spcPts val="0"/>
              </a:spcAft>
              <a:buClr>
                <a:schemeClr val="dk1"/>
              </a:buClr>
              <a:buSzPct val="100000"/>
              <a:buFont typeface="Arial"/>
              <a:buChar char="•"/>
            </a:pPr>
            <a:r>
              <a:rPr lang="fr-FR" sz="2400">
                <a:latin typeface="Quattrocento Sans"/>
                <a:ea typeface="Quattrocento Sans"/>
                <a:cs typeface="Quattrocento Sans"/>
                <a:sym typeface="Quattrocento Sans"/>
              </a:rPr>
              <a:t>Inclure une clause de divulgation des conflits d'intérêts avant et après l'attribution de la subvention, en vertu de laquelle les candidats sont encouragés à signaler tout conflit d'intérêts dont ils ont connaissance et qui pourrait leur conférer un avantage concurrentiel déloyal dans le cadre de la compétition pour l'attribution de la subvention. </a:t>
            </a:r>
            <a:endParaRPr/>
          </a:p>
          <a:p>
            <a:pPr indent="-140970" lvl="0" marL="91440" rtl="0" algn="just">
              <a:lnSpc>
                <a:spcPct val="110000"/>
              </a:lnSpc>
              <a:spcBef>
                <a:spcPts val="1200"/>
              </a:spcBef>
              <a:spcAft>
                <a:spcPts val="0"/>
              </a:spcAft>
              <a:buClr>
                <a:schemeClr val="dk1"/>
              </a:buClr>
              <a:buSzPct val="100000"/>
              <a:buFont typeface="Arial"/>
              <a:buChar char="•"/>
            </a:pPr>
            <a:r>
              <a:rPr lang="fr-FR" sz="2400">
                <a:latin typeface="Quattrocento Sans"/>
                <a:ea typeface="Quattrocento Sans"/>
                <a:cs typeface="Quattrocento Sans"/>
                <a:sym typeface="Quattrocento Sans"/>
              </a:rPr>
              <a:t>Le bénéficiaire principal doit proposer des moyens de traiter cette divulgation sans disqualifier le candidat.</a:t>
            </a:r>
            <a:endParaRPr sz="2400">
              <a:latin typeface="Quattrocento Sans"/>
              <a:ea typeface="Quattrocento Sans"/>
              <a:cs typeface="Quattrocento Sans"/>
              <a:sym typeface="Quattrocento Sans"/>
            </a:endParaRPr>
          </a:p>
          <a:p>
            <a:pPr indent="0" lvl="0" marL="0" rtl="0" algn="just">
              <a:lnSpc>
                <a:spcPct val="110000"/>
              </a:lnSpc>
              <a:spcBef>
                <a:spcPts val="1200"/>
              </a:spcBef>
              <a:spcAft>
                <a:spcPts val="0"/>
              </a:spcAft>
              <a:buSzPct val="100000"/>
              <a:buNone/>
            </a:pPr>
            <a:r>
              <a:rPr b="1" lang="fr-FR" sz="2400">
                <a:latin typeface="Quattrocento Sans"/>
                <a:ea typeface="Quattrocento Sans"/>
                <a:cs typeface="Quattrocento Sans"/>
                <a:sym typeface="Quattrocento Sans"/>
              </a:rPr>
              <a:t>  </a:t>
            </a:r>
            <a:endParaRPr>
              <a:latin typeface="Quattrocento Sans"/>
              <a:ea typeface="Quattrocento Sans"/>
              <a:cs typeface="Quattrocento Sans"/>
              <a:sym typeface="Quattrocento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67"/>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BUDGET POUR L'APPEL D'OFFRES</a:t>
            </a:r>
            <a:endParaRPr/>
          </a:p>
        </p:txBody>
      </p:sp>
      <p:sp>
        <p:nvSpPr>
          <p:cNvPr id="465" name="Google Shape;465;p67"/>
          <p:cNvSpPr txBox="1"/>
          <p:nvPr>
            <p:ph idx="1" type="body"/>
          </p:nvPr>
        </p:nvSpPr>
        <p:spPr>
          <a:xfrm>
            <a:off x="1097280" y="2048673"/>
            <a:ext cx="10058400" cy="4808640"/>
          </a:xfrm>
          <a:prstGeom prst="rect">
            <a:avLst/>
          </a:prstGeom>
          <a:noFill/>
          <a:ln>
            <a:noFill/>
          </a:ln>
        </p:spPr>
        <p:txBody>
          <a:bodyPr anchorCtr="0" anchor="t" bIns="45700" lIns="0" spcFirstLastPara="1" rIns="0" wrap="square" tIns="45700">
            <a:normAutofit/>
          </a:bodyPr>
          <a:lstStyle/>
          <a:p>
            <a:pPr indent="0" lvl="0" marL="0" marR="0" rtl="0" algn="l">
              <a:lnSpc>
                <a:spcPct val="107000"/>
              </a:lnSpc>
              <a:spcBef>
                <a:spcPts val="0"/>
              </a:spcBef>
              <a:spcAft>
                <a:spcPts val="0"/>
              </a:spcAft>
              <a:buSzPts val="1800"/>
              <a:buNone/>
            </a:pPr>
            <a:r>
              <a:rPr lang="fr-FR" sz="1800">
                <a:solidFill>
                  <a:srgbClr val="000000"/>
                </a:solidFill>
              </a:rPr>
              <a:t>L'appel d'offres ou la demande de propositions doit fournir des indications sur les catégories requises qui serviront ensuite à déterminer les postes budgétaires :</a:t>
            </a:r>
            <a:endParaRPr sz="1800">
              <a:solidFill>
                <a:srgbClr val="000000"/>
              </a:solidFill>
            </a:endParaRPr>
          </a:p>
          <a:p>
            <a:pPr indent="-114300" lvl="0" marL="0" rtl="0" algn="l">
              <a:lnSpc>
                <a:spcPct val="107000"/>
              </a:lnSpc>
              <a:spcBef>
                <a:spcPts val="0"/>
              </a:spcBef>
              <a:spcAft>
                <a:spcPts val="0"/>
              </a:spcAft>
              <a:buSzPts val="1800"/>
              <a:buChar char=" "/>
            </a:pPr>
            <a:r>
              <a:rPr lang="fr-FR" sz="1800">
                <a:solidFill>
                  <a:srgbClr val="000000"/>
                </a:solidFill>
              </a:rPr>
              <a:t>1. 	Frais de personnel, y compris les salaires et les avantages sociaux </a:t>
            </a:r>
            <a:endParaRPr/>
          </a:p>
          <a:p>
            <a:pPr indent="-114300" lvl="0" marL="0" rtl="0" algn="l">
              <a:lnSpc>
                <a:spcPct val="107000"/>
              </a:lnSpc>
              <a:spcBef>
                <a:spcPts val="0"/>
              </a:spcBef>
              <a:spcAft>
                <a:spcPts val="0"/>
              </a:spcAft>
              <a:buSzPts val="1800"/>
              <a:buChar char=" "/>
            </a:pPr>
            <a:r>
              <a:rPr lang="fr-FR" sz="1800">
                <a:solidFill>
                  <a:srgbClr val="000000"/>
                </a:solidFill>
              </a:rPr>
              <a:t>2.	Consultants et autre assistance technique à court terme (ATC) </a:t>
            </a:r>
            <a:endParaRPr/>
          </a:p>
          <a:p>
            <a:pPr indent="-114300" lvl="0" marL="0" rtl="0" algn="l">
              <a:lnSpc>
                <a:spcPct val="107000"/>
              </a:lnSpc>
              <a:spcBef>
                <a:spcPts val="0"/>
              </a:spcBef>
              <a:spcAft>
                <a:spcPts val="0"/>
              </a:spcAft>
              <a:buSzPts val="1800"/>
              <a:buChar char=" "/>
            </a:pPr>
            <a:r>
              <a:rPr lang="fr-FR" sz="1800">
                <a:solidFill>
                  <a:srgbClr val="000000"/>
                </a:solidFill>
              </a:rPr>
              <a:t>3.	Voyages et transports (voyages internationaux et locaux) </a:t>
            </a:r>
            <a:endParaRPr/>
          </a:p>
          <a:p>
            <a:pPr indent="-114300" lvl="0" marL="0" rtl="0" algn="l">
              <a:lnSpc>
                <a:spcPct val="107000"/>
              </a:lnSpc>
              <a:spcBef>
                <a:spcPts val="0"/>
              </a:spcBef>
              <a:spcAft>
                <a:spcPts val="0"/>
              </a:spcAft>
              <a:buSzPts val="1800"/>
              <a:buChar char=" "/>
            </a:pPr>
            <a:r>
              <a:rPr lang="fr-FR" sz="1800">
                <a:solidFill>
                  <a:srgbClr val="000000"/>
                </a:solidFill>
              </a:rPr>
              <a:t>4.	Équipement </a:t>
            </a:r>
            <a:endParaRPr/>
          </a:p>
          <a:p>
            <a:pPr indent="-114300" lvl="0" marL="0" rtl="0" algn="l">
              <a:lnSpc>
                <a:spcPct val="107000"/>
              </a:lnSpc>
              <a:spcBef>
                <a:spcPts val="0"/>
              </a:spcBef>
              <a:spcAft>
                <a:spcPts val="0"/>
              </a:spcAft>
              <a:buSzPts val="1800"/>
              <a:buChar char=" "/>
            </a:pPr>
            <a:r>
              <a:rPr lang="fr-FR" sz="1800">
                <a:solidFill>
                  <a:srgbClr val="000000"/>
                </a:solidFill>
              </a:rPr>
              <a:t>5.	Fournitures et consommables </a:t>
            </a:r>
            <a:endParaRPr/>
          </a:p>
          <a:p>
            <a:pPr indent="-114300" lvl="0" marL="0" rtl="0" algn="l">
              <a:lnSpc>
                <a:spcPct val="107000"/>
              </a:lnSpc>
              <a:spcBef>
                <a:spcPts val="0"/>
              </a:spcBef>
              <a:spcAft>
                <a:spcPts val="0"/>
              </a:spcAft>
              <a:buSzPts val="1800"/>
              <a:buChar char=" "/>
            </a:pPr>
            <a:r>
              <a:rPr lang="fr-FR" sz="1800">
                <a:solidFill>
                  <a:srgbClr val="000000"/>
                </a:solidFill>
              </a:rPr>
              <a:t>6.	Activités - activités détaillées conformément au plan de travail </a:t>
            </a:r>
            <a:endParaRPr/>
          </a:p>
          <a:p>
            <a:pPr indent="-114300" lvl="0" marL="0" rtl="0" algn="l">
              <a:lnSpc>
                <a:spcPct val="107000"/>
              </a:lnSpc>
              <a:spcBef>
                <a:spcPts val="0"/>
              </a:spcBef>
              <a:spcAft>
                <a:spcPts val="0"/>
              </a:spcAft>
              <a:buSzPts val="1800"/>
              <a:buChar char=" "/>
            </a:pPr>
            <a:r>
              <a:rPr lang="fr-FR" sz="1800">
                <a:solidFill>
                  <a:srgbClr val="000000"/>
                </a:solidFill>
              </a:rPr>
              <a:t>7.	Coûts indirects ; frais de fonctionnement et frais généraux </a:t>
            </a:r>
            <a:endParaRPr/>
          </a:p>
          <a:p>
            <a:pPr indent="-114300" lvl="0" marL="0" rtl="0" algn="l">
              <a:lnSpc>
                <a:spcPct val="107000"/>
              </a:lnSpc>
              <a:spcBef>
                <a:spcPts val="0"/>
              </a:spcBef>
              <a:spcAft>
                <a:spcPts val="0"/>
              </a:spcAft>
              <a:buSzPts val="1800"/>
              <a:buChar char=" "/>
            </a:pPr>
            <a:r>
              <a:rPr lang="fr-FR" sz="1800">
                <a:solidFill>
                  <a:srgbClr val="000000"/>
                </a:solidFill>
              </a:rPr>
              <a:t>8.	Partage des coûts/coûts de contrepartie </a:t>
            </a:r>
            <a:endParaRPr/>
          </a:p>
          <a:p>
            <a:pPr indent="-114300" lvl="0" marL="0" rtl="0" algn="l">
              <a:lnSpc>
                <a:spcPct val="107000"/>
              </a:lnSpc>
              <a:spcBef>
                <a:spcPts val="0"/>
              </a:spcBef>
              <a:spcAft>
                <a:spcPts val="0"/>
              </a:spcAft>
              <a:buSzPts val="1800"/>
              <a:buChar char=" "/>
            </a:pPr>
            <a:r>
              <a:rPr lang="fr-FR" sz="1800">
                <a:solidFill>
                  <a:srgbClr val="000000"/>
                </a:solidFill>
              </a:rPr>
              <a:t>9.	NICRA ou taux de minimis de 10 (15)%. </a:t>
            </a:r>
            <a:endParaRPr/>
          </a:p>
          <a:p>
            <a:pPr indent="-114300" lvl="0" marL="0" rtl="0" algn="l">
              <a:lnSpc>
                <a:spcPct val="107000"/>
              </a:lnSpc>
              <a:spcBef>
                <a:spcPts val="0"/>
              </a:spcBef>
              <a:spcAft>
                <a:spcPts val="0"/>
              </a:spcAft>
              <a:buSzPts val="1800"/>
              <a:buChar char=" "/>
            </a:pPr>
            <a:r>
              <a:rPr lang="fr-FR" sz="1800">
                <a:solidFill>
                  <a:srgbClr val="000000"/>
                </a:solidFill>
              </a:rPr>
              <a:t>10.	Notes budgétaires</a:t>
            </a:r>
            <a:endParaRPr sz="2400"/>
          </a:p>
          <a:p>
            <a:pPr indent="0" lvl="0" marL="0" rtl="0" algn="just">
              <a:lnSpc>
                <a:spcPct val="110000"/>
              </a:lnSpc>
              <a:spcBef>
                <a:spcPts val="1200"/>
              </a:spcBef>
              <a:spcAft>
                <a:spcPts val="0"/>
              </a:spcAft>
              <a:buSzPts val="2400"/>
              <a:buNone/>
            </a:pPr>
            <a:r>
              <a:rPr b="1" lang="fr-FR" sz="2400"/>
              <a:t>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68"/>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0000"/>
              </a:buClr>
              <a:buSzPts val="3200"/>
              <a:buFont typeface="Arial"/>
              <a:buNone/>
            </a:pPr>
            <a:r>
              <a:rPr b="1" lang="fr-FR">
                <a:solidFill>
                  <a:srgbClr val="FF0000"/>
                </a:solidFill>
              </a:rPr>
              <a:t>EXEMPLE DE BUDGET RÉCAPITULATIF</a:t>
            </a:r>
            <a:endParaRPr/>
          </a:p>
        </p:txBody>
      </p:sp>
      <p:graphicFrame>
        <p:nvGraphicFramePr>
          <p:cNvPr id="471" name="Google Shape;471;p68"/>
          <p:cNvGraphicFramePr/>
          <p:nvPr/>
        </p:nvGraphicFramePr>
        <p:xfrm>
          <a:off x="805776" y="1804112"/>
          <a:ext cx="3000000" cy="3000000"/>
        </p:xfrm>
        <a:graphic>
          <a:graphicData uri="http://schemas.openxmlformats.org/drawingml/2006/table">
            <a:tbl>
              <a:tblPr bandRow="1" firstCol="1" firstRow="1">
                <a:noFill/>
                <a:tableStyleId>{C7CD4390-FAE5-42E3-92BC-E576B335DEE3}</a:tableStyleId>
              </a:tblPr>
              <a:tblGrid>
                <a:gridCol w="3256500"/>
                <a:gridCol w="1903725"/>
                <a:gridCol w="1542025"/>
                <a:gridCol w="1361725"/>
                <a:gridCol w="2387500"/>
              </a:tblGrid>
              <a:tr h="567650">
                <a:tc>
                  <a:txBody>
                    <a:bodyPr/>
                    <a:lstStyle/>
                    <a:p>
                      <a:pPr indent="0" lvl="0" marL="0" marR="0" rtl="0" algn="just">
                        <a:lnSpc>
                          <a:spcPct val="107000"/>
                        </a:lnSpc>
                        <a:spcBef>
                          <a:spcPts val="0"/>
                        </a:spcBef>
                        <a:spcAft>
                          <a:spcPts val="0"/>
                        </a:spcAft>
                        <a:buNone/>
                      </a:pPr>
                      <a:r>
                        <a:rPr lang="fr-FR" sz="1100"/>
                        <a:t>Ligne budgétaire</a:t>
                      </a:r>
                      <a:endParaRPr sz="1100">
                        <a:latin typeface="Calibri"/>
                        <a:ea typeface="Calibri"/>
                        <a:cs typeface="Calibri"/>
                        <a:sym typeface="Calibri"/>
                      </a:endParaRPr>
                    </a:p>
                  </a:txBody>
                  <a:tcPr marT="0" marB="0" marR="68575" marL="68575" anchor="ctr"/>
                </a:tc>
                <a:tc>
                  <a:txBody>
                    <a:bodyPr/>
                    <a:lstStyle/>
                    <a:p>
                      <a:pPr indent="0" lvl="0" marL="0" marR="0" rtl="0" algn="just">
                        <a:lnSpc>
                          <a:spcPct val="107000"/>
                        </a:lnSpc>
                        <a:spcBef>
                          <a:spcPts val="0"/>
                        </a:spcBef>
                        <a:spcAft>
                          <a:spcPts val="0"/>
                        </a:spcAft>
                        <a:buNone/>
                      </a:pPr>
                      <a:r>
                        <a:rPr lang="fr-FR" sz="1100"/>
                        <a:t>Yr. 1</a:t>
                      </a:r>
                      <a:endParaRPr sz="1100">
                        <a:latin typeface="Calibri"/>
                        <a:ea typeface="Calibri"/>
                        <a:cs typeface="Calibri"/>
                        <a:sym typeface="Calibri"/>
                      </a:endParaRPr>
                    </a:p>
                  </a:txBody>
                  <a:tcPr marT="0" marB="0" marR="68575" marL="68575" anchor="ctr"/>
                </a:tc>
                <a:tc>
                  <a:txBody>
                    <a:bodyPr/>
                    <a:lstStyle/>
                    <a:p>
                      <a:pPr indent="0" lvl="0" marL="0" marR="0" rtl="0" algn="just">
                        <a:lnSpc>
                          <a:spcPct val="107000"/>
                        </a:lnSpc>
                        <a:spcBef>
                          <a:spcPts val="0"/>
                        </a:spcBef>
                        <a:spcAft>
                          <a:spcPts val="0"/>
                        </a:spcAft>
                        <a:buNone/>
                      </a:pPr>
                      <a:r>
                        <a:rPr lang="fr-FR" sz="1100"/>
                        <a:t>Yr. 2</a:t>
                      </a:r>
                      <a:endParaRPr sz="1100">
                        <a:latin typeface="Calibri"/>
                        <a:ea typeface="Calibri"/>
                        <a:cs typeface="Calibri"/>
                        <a:sym typeface="Calibri"/>
                      </a:endParaRPr>
                    </a:p>
                  </a:txBody>
                  <a:tcPr marT="0" marB="0" marR="68575" marL="68575" anchor="ctr"/>
                </a:tc>
                <a:tc>
                  <a:txBody>
                    <a:bodyPr/>
                    <a:lstStyle/>
                    <a:p>
                      <a:pPr indent="0" lvl="0" marL="0" marR="0" rtl="0" algn="just">
                        <a:lnSpc>
                          <a:spcPct val="107000"/>
                        </a:lnSpc>
                        <a:spcBef>
                          <a:spcPts val="0"/>
                        </a:spcBef>
                        <a:spcAft>
                          <a:spcPts val="0"/>
                        </a:spcAft>
                        <a:buNone/>
                      </a:pPr>
                      <a:r>
                        <a:rPr lang="fr-FR" sz="1100"/>
                        <a:t>Yr. 3</a:t>
                      </a:r>
                      <a:endParaRPr sz="1100">
                        <a:latin typeface="Calibri"/>
                        <a:ea typeface="Calibri"/>
                        <a:cs typeface="Calibri"/>
                        <a:sym typeface="Calibri"/>
                      </a:endParaRPr>
                    </a:p>
                  </a:txBody>
                  <a:tcPr marT="0" marB="0" marR="68575" marL="68575" anchor="ctr"/>
                </a:tc>
                <a:tc>
                  <a:txBody>
                    <a:bodyPr/>
                    <a:lstStyle/>
                    <a:p>
                      <a:pPr indent="0" lvl="0" marL="0" marR="0" rtl="0" algn="just">
                        <a:lnSpc>
                          <a:spcPct val="107000"/>
                        </a:lnSpc>
                        <a:spcBef>
                          <a:spcPts val="0"/>
                        </a:spcBef>
                        <a:spcAft>
                          <a:spcPts val="0"/>
                        </a:spcAft>
                        <a:buNone/>
                      </a:pPr>
                      <a:r>
                        <a:rPr lang="fr-FR" sz="1100"/>
                        <a:t>Total</a:t>
                      </a:r>
                      <a:endParaRPr sz="1100">
                        <a:latin typeface="Calibri"/>
                        <a:ea typeface="Calibri"/>
                        <a:cs typeface="Calibri"/>
                        <a:sym typeface="Calibri"/>
                      </a:endParaRPr>
                    </a:p>
                  </a:txBody>
                  <a:tcPr marT="0" marB="0" marR="68575" marL="68575" anchor="ctr"/>
                </a:tc>
              </a:tr>
              <a:tr h="312325">
                <a:tc>
                  <a:txBody>
                    <a:bodyPr/>
                    <a:lstStyle/>
                    <a:p>
                      <a:pPr indent="0" lvl="0" marL="0" marR="0" rtl="0" algn="just">
                        <a:lnSpc>
                          <a:spcPct val="107000"/>
                        </a:lnSpc>
                        <a:spcBef>
                          <a:spcPts val="0"/>
                        </a:spcBef>
                        <a:spcAft>
                          <a:spcPts val="0"/>
                        </a:spcAft>
                        <a:buNone/>
                      </a:pPr>
                      <a:r>
                        <a:rPr lang="fr-FR" sz="1100"/>
                        <a:t>Personnel</a:t>
                      </a:r>
                      <a:endParaRPr sz="1100">
                        <a:latin typeface="Calibri"/>
                        <a:ea typeface="Calibri"/>
                        <a:cs typeface="Calibri"/>
                        <a:sym typeface="Calibri"/>
                      </a:endParaRPr>
                    </a:p>
                  </a:txBody>
                  <a:tcPr marT="0" marB="0" marR="68575" marL="68575" anchor="ctr"/>
                </a:tc>
                <a:tc>
                  <a:txBody>
                    <a:bodyPr/>
                    <a:lstStyle/>
                    <a:p>
                      <a:pPr indent="0" lvl="0" marL="0" marR="0" rtl="0" algn="r">
                        <a:lnSpc>
                          <a:spcPct val="107000"/>
                        </a:lnSpc>
                        <a:spcBef>
                          <a:spcPts val="0"/>
                        </a:spcBef>
                        <a:spcAft>
                          <a:spcPts val="0"/>
                        </a:spcAft>
                        <a:buNone/>
                      </a:pPr>
                      <a:r>
                        <a:rPr lang="fr-FR" sz="1100"/>
                        <a:t>100,000</a:t>
                      </a:r>
                      <a:endParaRPr sz="1100">
                        <a:latin typeface="Calibri"/>
                        <a:ea typeface="Calibri"/>
                        <a:cs typeface="Calibri"/>
                        <a:sym typeface="Calibri"/>
                      </a:endParaRPr>
                    </a:p>
                  </a:txBody>
                  <a:tcPr marT="0" marB="0" marR="68575" marL="68575" anchor="ctr"/>
                </a:tc>
                <a:tc>
                  <a:txBody>
                    <a:bodyPr/>
                    <a:lstStyle/>
                    <a:p>
                      <a:pPr indent="0" lvl="0" marL="0" marR="0" rtl="0" algn="r">
                        <a:lnSpc>
                          <a:spcPct val="107000"/>
                        </a:lnSpc>
                        <a:spcBef>
                          <a:spcPts val="0"/>
                        </a:spcBef>
                        <a:spcAft>
                          <a:spcPts val="0"/>
                        </a:spcAft>
                        <a:buNone/>
                      </a:pPr>
                      <a:r>
                        <a:rPr lang="fr-FR" sz="1100"/>
                        <a:t>250,000</a:t>
                      </a:r>
                      <a:endParaRPr sz="1100">
                        <a:latin typeface="Calibri"/>
                        <a:ea typeface="Calibri"/>
                        <a:cs typeface="Calibri"/>
                        <a:sym typeface="Calibri"/>
                      </a:endParaRPr>
                    </a:p>
                  </a:txBody>
                  <a:tcPr marT="0" marB="0" marR="68575" marL="68575" anchor="ctr"/>
                </a:tc>
                <a:tc>
                  <a:txBody>
                    <a:bodyPr/>
                    <a:lstStyle/>
                    <a:p>
                      <a:pPr indent="0" lvl="0" marL="0" marR="0" rtl="0" algn="r">
                        <a:lnSpc>
                          <a:spcPct val="107000"/>
                        </a:lnSpc>
                        <a:spcBef>
                          <a:spcPts val="0"/>
                        </a:spcBef>
                        <a:spcAft>
                          <a:spcPts val="0"/>
                        </a:spcAft>
                        <a:buNone/>
                      </a:pPr>
                      <a:r>
                        <a:rPr lang="fr-FR" sz="1100"/>
                        <a:t>300,000</a:t>
                      </a:r>
                      <a:endParaRPr sz="1100">
                        <a:latin typeface="Calibri"/>
                        <a:ea typeface="Calibri"/>
                        <a:cs typeface="Calibri"/>
                        <a:sym typeface="Calibri"/>
                      </a:endParaRPr>
                    </a:p>
                  </a:txBody>
                  <a:tcPr marT="0" marB="0" marR="68575" marL="68575" anchor="ctr"/>
                </a:tc>
                <a:tc>
                  <a:txBody>
                    <a:bodyPr/>
                    <a:lstStyle/>
                    <a:p>
                      <a:pPr indent="0" lvl="0" marL="0" marR="0" rtl="0" algn="r">
                        <a:lnSpc>
                          <a:spcPct val="107000"/>
                        </a:lnSpc>
                        <a:spcBef>
                          <a:spcPts val="0"/>
                        </a:spcBef>
                        <a:spcAft>
                          <a:spcPts val="0"/>
                        </a:spcAft>
                        <a:buNone/>
                      </a:pPr>
                      <a:r>
                        <a:rPr lang="fr-FR" sz="1100"/>
                        <a:t>650,000</a:t>
                      </a:r>
                      <a:endParaRPr sz="1100">
                        <a:latin typeface="Calibri"/>
                        <a:ea typeface="Calibri"/>
                        <a:cs typeface="Calibri"/>
                        <a:sym typeface="Calibri"/>
                      </a:endParaRPr>
                    </a:p>
                  </a:txBody>
                  <a:tcPr marT="0" marB="0" marR="68575" marL="68575" anchor="ctr"/>
                </a:tc>
              </a:tr>
              <a:tr h="312325">
                <a:tc>
                  <a:txBody>
                    <a:bodyPr/>
                    <a:lstStyle/>
                    <a:p>
                      <a:pPr indent="0" lvl="0" marL="0" marR="0" rtl="0" algn="just">
                        <a:lnSpc>
                          <a:spcPct val="107000"/>
                        </a:lnSpc>
                        <a:spcBef>
                          <a:spcPts val="0"/>
                        </a:spcBef>
                        <a:spcAft>
                          <a:spcPts val="0"/>
                        </a:spcAft>
                        <a:buNone/>
                      </a:pPr>
                      <a:r>
                        <a:rPr lang="fr-FR" sz="1100"/>
                        <a:t>Avantages sociaux</a:t>
                      </a:r>
                      <a:endParaRPr sz="1100">
                        <a:latin typeface="Calibri"/>
                        <a:ea typeface="Calibri"/>
                        <a:cs typeface="Calibri"/>
                        <a:sym typeface="Calibri"/>
                      </a:endParaRPr>
                    </a:p>
                  </a:txBody>
                  <a:tcPr marT="0" marB="0" marR="68575" marL="68575" anchor="ctr"/>
                </a:tc>
                <a:tc>
                  <a:txBody>
                    <a:bodyPr/>
                    <a:lstStyle/>
                    <a:p>
                      <a:pPr indent="0" lvl="0" marL="0" marR="0" rtl="0" algn="r">
                        <a:lnSpc>
                          <a:spcPct val="107000"/>
                        </a:lnSpc>
                        <a:spcBef>
                          <a:spcPts val="0"/>
                        </a:spcBef>
                        <a:spcAft>
                          <a:spcPts val="0"/>
                        </a:spcAft>
                        <a:buNone/>
                      </a:pPr>
                      <a:r>
                        <a:rPr lang="fr-FR" sz="1100"/>
                        <a:t>50,000</a:t>
                      </a:r>
                      <a:endParaRPr sz="1100">
                        <a:latin typeface="Calibri"/>
                        <a:ea typeface="Calibri"/>
                        <a:cs typeface="Calibri"/>
                        <a:sym typeface="Calibri"/>
                      </a:endParaRPr>
                    </a:p>
                  </a:txBody>
                  <a:tcPr marT="0" marB="0" marR="68575" marL="68575" anchor="ctr"/>
                </a:tc>
                <a:tc>
                  <a:txBody>
                    <a:bodyPr/>
                    <a:lstStyle/>
                    <a:p>
                      <a:pPr indent="0" lvl="0" marL="0" marR="0" rtl="0" algn="r">
                        <a:lnSpc>
                          <a:spcPct val="107000"/>
                        </a:lnSpc>
                        <a:spcBef>
                          <a:spcPts val="0"/>
                        </a:spcBef>
                        <a:spcAft>
                          <a:spcPts val="0"/>
                        </a:spcAft>
                        <a:buNone/>
                      </a:pPr>
                      <a:r>
                        <a:rPr lang="fr-FR" sz="1100"/>
                        <a:t>120,000</a:t>
                      </a:r>
                      <a:endParaRPr sz="1100">
                        <a:latin typeface="Calibri"/>
                        <a:ea typeface="Calibri"/>
                        <a:cs typeface="Calibri"/>
                        <a:sym typeface="Calibri"/>
                      </a:endParaRPr>
                    </a:p>
                  </a:txBody>
                  <a:tcPr marT="0" marB="0" marR="68575" marL="68575" anchor="ctr"/>
                </a:tc>
                <a:tc>
                  <a:txBody>
                    <a:bodyPr/>
                    <a:lstStyle/>
                    <a:p>
                      <a:pPr indent="0" lvl="0" marL="0" marR="0" rtl="0" algn="r">
                        <a:lnSpc>
                          <a:spcPct val="107000"/>
                        </a:lnSpc>
                        <a:spcBef>
                          <a:spcPts val="0"/>
                        </a:spcBef>
                        <a:spcAft>
                          <a:spcPts val="0"/>
                        </a:spcAft>
                        <a:buNone/>
                      </a:pPr>
                      <a:r>
                        <a:rPr lang="fr-FR" sz="1100"/>
                        <a:t>150,000</a:t>
                      </a:r>
                      <a:endParaRPr sz="1100">
                        <a:latin typeface="Calibri"/>
                        <a:ea typeface="Calibri"/>
                        <a:cs typeface="Calibri"/>
                        <a:sym typeface="Calibri"/>
                      </a:endParaRPr>
                    </a:p>
                  </a:txBody>
                  <a:tcPr marT="0" marB="0" marR="68575" marL="68575" anchor="ctr"/>
                </a:tc>
                <a:tc>
                  <a:txBody>
                    <a:bodyPr/>
                    <a:lstStyle/>
                    <a:p>
                      <a:pPr indent="0" lvl="0" marL="0" marR="0" rtl="0" algn="r">
                        <a:lnSpc>
                          <a:spcPct val="107000"/>
                        </a:lnSpc>
                        <a:spcBef>
                          <a:spcPts val="0"/>
                        </a:spcBef>
                        <a:spcAft>
                          <a:spcPts val="0"/>
                        </a:spcAft>
                        <a:buNone/>
                      </a:pPr>
                      <a:r>
                        <a:rPr lang="fr-FR" sz="1100"/>
                        <a:t>320,000</a:t>
                      </a:r>
                      <a:endParaRPr sz="1100">
                        <a:latin typeface="Calibri"/>
                        <a:ea typeface="Calibri"/>
                        <a:cs typeface="Calibri"/>
                        <a:sym typeface="Calibri"/>
                      </a:endParaRPr>
                    </a:p>
                  </a:txBody>
                  <a:tcPr marT="0" marB="0" marR="68575" marL="68575" anchor="ctr"/>
                </a:tc>
              </a:tr>
              <a:tr h="312325">
                <a:tc>
                  <a:txBody>
                    <a:bodyPr/>
                    <a:lstStyle/>
                    <a:p>
                      <a:pPr indent="0" lvl="0" marL="0" marR="0" rtl="0" algn="just">
                        <a:lnSpc>
                          <a:spcPct val="107000"/>
                        </a:lnSpc>
                        <a:spcBef>
                          <a:spcPts val="0"/>
                        </a:spcBef>
                        <a:spcAft>
                          <a:spcPts val="0"/>
                        </a:spcAft>
                        <a:buNone/>
                      </a:pPr>
                      <a:r>
                        <a:rPr lang="fr-FR" sz="1100"/>
                        <a:t>Déplacements</a:t>
                      </a:r>
                      <a:endParaRPr sz="1100">
                        <a:latin typeface="Calibri"/>
                        <a:ea typeface="Calibri"/>
                        <a:cs typeface="Calibri"/>
                        <a:sym typeface="Calibri"/>
                      </a:endParaRPr>
                    </a:p>
                  </a:txBody>
                  <a:tcPr marT="0" marB="0" marR="68575" marL="68575" anchor="ctr"/>
                </a:tc>
                <a:tc>
                  <a:txBody>
                    <a:bodyPr/>
                    <a:lstStyle/>
                    <a:p>
                      <a:pPr indent="0" lvl="0" marL="0" marR="0" rtl="0" algn="r">
                        <a:lnSpc>
                          <a:spcPct val="107000"/>
                        </a:lnSpc>
                        <a:spcBef>
                          <a:spcPts val="0"/>
                        </a:spcBef>
                        <a:spcAft>
                          <a:spcPts val="0"/>
                        </a:spcAft>
                        <a:buNone/>
                      </a:pPr>
                      <a:r>
                        <a:rPr lang="fr-FR" sz="1100"/>
                        <a:t>15,000</a:t>
                      </a:r>
                      <a:endParaRPr sz="1100">
                        <a:latin typeface="Calibri"/>
                        <a:ea typeface="Calibri"/>
                        <a:cs typeface="Calibri"/>
                        <a:sym typeface="Calibri"/>
                      </a:endParaRPr>
                    </a:p>
                  </a:txBody>
                  <a:tcPr marT="0" marB="0" marR="68575" marL="68575" anchor="ctr"/>
                </a:tc>
                <a:tc>
                  <a:txBody>
                    <a:bodyPr/>
                    <a:lstStyle/>
                    <a:p>
                      <a:pPr indent="0" lvl="0" marL="0" marR="0" rtl="0" algn="r">
                        <a:lnSpc>
                          <a:spcPct val="107000"/>
                        </a:lnSpc>
                        <a:spcBef>
                          <a:spcPts val="0"/>
                        </a:spcBef>
                        <a:spcAft>
                          <a:spcPts val="0"/>
                        </a:spcAft>
                        <a:buNone/>
                      </a:pPr>
                      <a:r>
                        <a:rPr lang="fr-FR" sz="1100"/>
                        <a:t>25,000</a:t>
                      </a:r>
                      <a:endParaRPr sz="1100">
                        <a:latin typeface="Calibri"/>
                        <a:ea typeface="Calibri"/>
                        <a:cs typeface="Calibri"/>
                        <a:sym typeface="Calibri"/>
                      </a:endParaRPr>
                    </a:p>
                  </a:txBody>
                  <a:tcPr marT="0" marB="0" marR="68575" marL="68575" anchor="ctr"/>
                </a:tc>
                <a:tc>
                  <a:txBody>
                    <a:bodyPr/>
                    <a:lstStyle/>
                    <a:p>
                      <a:pPr indent="0" lvl="0" marL="0" marR="0" rtl="0" algn="r">
                        <a:lnSpc>
                          <a:spcPct val="107000"/>
                        </a:lnSpc>
                        <a:spcBef>
                          <a:spcPts val="0"/>
                        </a:spcBef>
                        <a:spcAft>
                          <a:spcPts val="0"/>
                        </a:spcAft>
                        <a:buNone/>
                      </a:pPr>
                      <a:r>
                        <a:rPr lang="fr-FR" sz="1100"/>
                        <a:t>35,000</a:t>
                      </a:r>
                      <a:endParaRPr sz="1100">
                        <a:latin typeface="Calibri"/>
                        <a:ea typeface="Calibri"/>
                        <a:cs typeface="Calibri"/>
                        <a:sym typeface="Calibri"/>
                      </a:endParaRPr>
                    </a:p>
                  </a:txBody>
                  <a:tcPr marT="0" marB="0" marR="68575" marL="68575" anchor="ctr"/>
                </a:tc>
                <a:tc>
                  <a:txBody>
                    <a:bodyPr/>
                    <a:lstStyle/>
                    <a:p>
                      <a:pPr indent="0" lvl="0" marL="0" marR="0" rtl="0" algn="r">
                        <a:lnSpc>
                          <a:spcPct val="107000"/>
                        </a:lnSpc>
                        <a:spcBef>
                          <a:spcPts val="0"/>
                        </a:spcBef>
                        <a:spcAft>
                          <a:spcPts val="0"/>
                        </a:spcAft>
                        <a:buNone/>
                      </a:pPr>
                      <a:r>
                        <a:rPr lang="fr-FR" sz="1100"/>
                        <a:t>75,000</a:t>
                      </a:r>
                      <a:endParaRPr sz="1100">
                        <a:latin typeface="Calibri"/>
                        <a:ea typeface="Calibri"/>
                        <a:cs typeface="Calibri"/>
                        <a:sym typeface="Calibri"/>
                      </a:endParaRPr>
                    </a:p>
                  </a:txBody>
                  <a:tcPr marT="0" marB="0" marR="68575" marL="68575" anchor="ctr"/>
                </a:tc>
              </a:tr>
              <a:tr h="312325">
                <a:tc>
                  <a:txBody>
                    <a:bodyPr/>
                    <a:lstStyle/>
                    <a:p>
                      <a:pPr indent="0" lvl="0" marL="0" marR="0" rtl="0" algn="just">
                        <a:lnSpc>
                          <a:spcPct val="107000"/>
                        </a:lnSpc>
                        <a:spcBef>
                          <a:spcPts val="0"/>
                        </a:spcBef>
                        <a:spcAft>
                          <a:spcPts val="0"/>
                        </a:spcAft>
                        <a:buNone/>
                      </a:pPr>
                      <a:r>
                        <a:rPr lang="fr-FR" sz="1100"/>
                        <a:t>Équipements</a:t>
                      </a:r>
                      <a:endParaRPr sz="1100">
                        <a:latin typeface="Calibri"/>
                        <a:ea typeface="Calibri"/>
                        <a:cs typeface="Calibri"/>
                        <a:sym typeface="Calibri"/>
                      </a:endParaRPr>
                    </a:p>
                  </a:txBody>
                  <a:tcPr marT="0" marB="0" marR="68575" marL="68575" anchor="ctr"/>
                </a:tc>
                <a:tc>
                  <a:txBody>
                    <a:bodyPr/>
                    <a:lstStyle/>
                    <a:p>
                      <a:pPr indent="0" lvl="0" marL="0" marR="0" rtl="0" algn="r">
                        <a:lnSpc>
                          <a:spcPct val="107000"/>
                        </a:lnSpc>
                        <a:spcBef>
                          <a:spcPts val="0"/>
                        </a:spcBef>
                        <a:spcAft>
                          <a:spcPts val="0"/>
                        </a:spcAft>
                        <a:buNone/>
                      </a:pPr>
                      <a:r>
                        <a:rPr lang="fr-FR" sz="1100"/>
                        <a:t>200,000</a:t>
                      </a:r>
                      <a:endParaRPr sz="1100">
                        <a:latin typeface="Calibri"/>
                        <a:ea typeface="Calibri"/>
                        <a:cs typeface="Calibri"/>
                        <a:sym typeface="Calibri"/>
                      </a:endParaRPr>
                    </a:p>
                  </a:txBody>
                  <a:tcPr marT="0" marB="0" marR="68575" marL="68575" anchor="ctr"/>
                </a:tc>
                <a:tc>
                  <a:txBody>
                    <a:bodyPr/>
                    <a:lstStyle/>
                    <a:p>
                      <a:pPr indent="0" lvl="0" marL="0" marR="0" rtl="0" algn="r">
                        <a:lnSpc>
                          <a:spcPct val="107000"/>
                        </a:lnSpc>
                        <a:spcBef>
                          <a:spcPts val="0"/>
                        </a:spcBef>
                        <a:spcAft>
                          <a:spcPts val="0"/>
                        </a:spcAft>
                        <a:buNone/>
                      </a:pPr>
                      <a:r>
                        <a:rPr lang="fr-FR" sz="1100"/>
                        <a:t>0</a:t>
                      </a:r>
                      <a:endParaRPr sz="1100">
                        <a:latin typeface="Calibri"/>
                        <a:ea typeface="Calibri"/>
                        <a:cs typeface="Calibri"/>
                        <a:sym typeface="Calibri"/>
                      </a:endParaRPr>
                    </a:p>
                  </a:txBody>
                  <a:tcPr marT="0" marB="0" marR="68575" marL="68575" anchor="ctr"/>
                </a:tc>
                <a:tc>
                  <a:txBody>
                    <a:bodyPr/>
                    <a:lstStyle/>
                    <a:p>
                      <a:pPr indent="0" lvl="0" marL="0" marR="0" rtl="0" algn="r">
                        <a:lnSpc>
                          <a:spcPct val="107000"/>
                        </a:lnSpc>
                        <a:spcBef>
                          <a:spcPts val="0"/>
                        </a:spcBef>
                        <a:spcAft>
                          <a:spcPts val="0"/>
                        </a:spcAft>
                        <a:buNone/>
                      </a:pPr>
                      <a:r>
                        <a:rPr lang="fr-FR" sz="1100"/>
                        <a:t>0</a:t>
                      </a:r>
                      <a:endParaRPr sz="1100">
                        <a:latin typeface="Calibri"/>
                        <a:ea typeface="Calibri"/>
                        <a:cs typeface="Calibri"/>
                        <a:sym typeface="Calibri"/>
                      </a:endParaRPr>
                    </a:p>
                  </a:txBody>
                  <a:tcPr marT="0" marB="0" marR="68575" marL="68575" anchor="ctr"/>
                </a:tc>
                <a:tc>
                  <a:txBody>
                    <a:bodyPr/>
                    <a:lstStyle/>
                    <a:p>
                      <a:pPr indent="0" lvl="0" marL="0" marR="0" rtl="0" algn="r">
                        <a:lnSpc>
                          <a:spcPct val="107000"/>
                        </a:lnSpc>
                        <a:spcBef>
                          <a:spcPts val="0"/>
                        </a:spcBef>
                        <a:spcAft>
                          <a:spcPts val="0"/>
                        </a:spcAft>
                        <a:buNone/>
                      </a:pPr>
                      <a:r>
                        <a:rPr lang="fr-FR" sz="1100"/>
                        <a:t>200,000</a:t>
                      </a:r>
                      <a:endParaRPr sz="1100">
                        <a:latin typeface="Calibri"/>
                        <a:ea typeface="Calibri"/>
                        <a:cs typeface="Calibri"/>
                        <a:sym typeface="Calibri"/>
                      </a:endParaRPr>
                    </a:p>
                  </a:txBody>
                  <a:tcPr marT="0" marB="0" marR="68575" marL="68575" anchor="ctr"/>
                </a:tc>
              </a:tr>
              <a:tr h="312325">
                <a:tc>
                  <a:txBody>
                    <a:bodyPr/>
                    <a:lstStyle/>
                    <a:p>
                      <a:pPr indent="0" lvl="0" marL="0" marR="0" rtl="0" algn="just">
                        <a:lnSpc>
                          <a:spcPct val="107000"/>
                        </a:lnSpc>
                        <a:spcBef>
                          <a:spcPts val="0"/>
                        </a:spcBef>
                        <a:spcAft>
                          <a:spcPts val="0"/>
                        </a:spcAft>
                        <a:buNone/>
                      </a:pPr>
                      <a:r>
                        <a:rPr lang="fr-FR" sz="1100"/>
                        <a:t>Matériel</a:t>
                      </a:r>
                      <a:endParaRPr sz="1100">
                        <a:latin typeface="Calibri"/>
                        <a:ea typeface="Calibri"/>
                        <a:cs typeface="Calibri"/>
                        <a:sym typeface="Calibri"/>
                      </a:endParaRPr>
                    </a:p>
                  </a:txBody>
                  <a:tcPr marT="0" marB="0" marR="68575" marL="68575" anchor="ctr"/>
                </a:tc>
                <a:tc>
                  <a:txBody>
                    <a:bodyPr/>
                    <a:lstStyle/>
                    <a:p>
                      <a:pPr indent="0" lvl="0" marL="0" marR="0" rtl="0" algn="r">
                        <a:lnSpc>
                          <a:spcPct val="107000"/>
                        </a:lnSpc>
                        <a:spcBef>
                          <a:spcPts val="0"/>
                        </a:spcBef>
                        <a:spcAft>
                          <a:spcPts val="0"/>
                        </a:spcAft>
                        <a:buNone/>
                      </a:pPr>
                      <a:r>
                        <a:rPr lang="fr-FR" sz="1100"/>
                        <a:t>10,000</a:t>
                      </a:r>
                      <a:endParaRPr sz="1100">
                        <a:latin typeface="Calibri"/>
                        <a:ea typeface="Calibri"/>
                        <a:cs typeface="Calibri"/>
                        <a:sym typeface="Calibri"/>
                      </a:endParaRPr>
                    </a:p>
                  </a:txBody>
                  <a:tcPr marT="0" marB="0" marR="68575" marL="68575" anchor="ctr"/>
                </a:tc>
                <a:tc>
                  <a:txBody>
                    <a:bodyPr/>
                    <a:lstStyle/>
                    <a:p>
                      <a:pPr indent="0" lvl="0" marL="0" marR="0" rtl="0" algn="r">
                        <a:lnSpc>
                          <a:spcPct val="107000"/>
                        </a:lnSpc>
                        <a:spcBef>
                          <a:spcPts val="0"/>
                        </a:spcBef>
                        <a:spcAft>
                          <a:spcPts val="0"/>
                        </a:spcAft>
                        <a:buNone/>
                      </a:pPr>
                      <a:r>
                        <a:rPr lang="fr-FR" sz="1100"/>
                        <a:t>10,000</a:t>
                      </a:r>
                      <a:endParaRPr sz="1100">
                        <a:latin typeface="Calibri"/>
                        <a:ea typeface="Calibri"/>
                        <a:cs typeface="Calibri"/>
                        <a:sym typeface="Calibri"/>
                      </a:endParaRPr>
                    </a:p>
                  </a:txBody>
                  <a:tcPr marT="0" marB="0" marR="68575" marL="68575" anchor="ctr"/>
                </a:tc>
                <a:tc>
                  <a:txBody>
                    <a:bodyPr/>
                    <a:lstStyle/>
                    <a:p>
                      <a:pPr indent="0" lvl="0" marL="0" marR="0" rtl="0" algn="r">
                        <a:lnSpc>
                          <a:spcPct val="107000"/>
                        </a:lnSpc>
                        <a:spcBef>
                          <a:spcPts val="0"/>
                        </a:spcBef>
                        <a:spcAft>
                          <a:spcPts val="0"/>
                        </a:spcAft>
                        <a:buNone/>
                      </a:pPr>
                      <a:r>
                        <a:rPr lang="fr-FR" sz="1100"/>
                        <a:t>10,000</a:t>
                      </a:r>
                      <a:endParaRPr sz="1100">
                        <a:latin typeface="Calibri"/>
                        <a:ea typeface="Calibri"/>
                        <a:cs typeface="Calibri"/>
                        <a:sym typeface="Calibri"/>
                      </a:endParaRPr>
                    </a:p>
                  </a:txBody>
                  <a:tcPr marT="0" marB="0" marR="68575" marL="68575" anchor="ctr"/>
                </a:tc>
                <a:tc>
                  <a:txBody>
                    <a:bodyPr/>
                    <a:lstStyle/>
                    <a:p>
                      <a:pPr indent="0" lvl="0" marL="0" marR="0" rtl="0" algn="r">
                        <a:lnSpc>
                          <a:spcPct val="107000"/>
                        </a:lnSpc>
                        <a:spcBef>
                          <a:spcPts val="0"/>
                        </a:spcBef>
                        <a:spcAft>
                          <a:spcPts val="0"/>
                        </a:spcAft>
                        <a:buNone/>
                      </a:pPr>
                      <a:r>
                        <a:rPr lang="fr-FR" sz="1100"/>
                        <a:t>30,000</a:t>
                      </a:r>
                      <a:endParaRPr sz="1100">
                        <a:latin typeface="Calibri"/>
                        <a:ea typeface="Calibri"/>
                        <a:cs typeface="Calibri"/>
                        <a:sym typeface="Calibri"/>
                      </a:endParaRPr>
                    </a:p>
                  </a:txBody>
                  <a:tcPr marT="0" marB="0" marR="68575" marL="68575" anchor="ctr"/>
                </a:tc>
              </a:tr>
              <a:tr h="312325">
                <a:tc>
                  <a:txBody>
                    <a:bodyPr/>
                    <a:lstStyle/>
                    <a:p>
                      <a:pPr indent="0" lvl="0" marL="0" marR="0" rtl="0" algn="just">
                        <a:lnSpc>
                          <a:spcPct val="107000"/>
                        </a:lnSpc>
                        <a:spcBef>
                          <a:spcPts val="0"/>
                        </a:spcBef>
                        <a:spcAft>
                          <a:spcPts val="0"/>
                        </a:spcAft>
                        <a:buNone/>
                      </a:pPr>
                      <a:r>
                        <a:rPr lang="fr-FR" sz="1100"/>
                        <a:t>Total des coûts directs</a:t>
                      </a:r>
                      <a:endParaRPr sz="1100">
                        <a:latin typeface="Calibri"/>
                        <a:ea typeface="Calibri"/>
                        <a:cs typeface="Calibri"/>
                        <a:sym typeface="Calibri"/>
                      </a:endParaRPr>
                    </a:p>
                  </a:txBody>
                  <a:tcPr marT="0" marB="0" marR="68575" marL="68575" anchor="ctr"/>
                </a:tc>
                <a:tc>
                  <a:txBody>
                    <a:bodyPr/>
                    <a:lstStyle/>
                    <a:p>
                      <a:pPr indent="0" lvl="0" marL="0" marR="0" rtl="0" algn="r">
                        <a:lnSpc>
                          <a:spcPct val="107000"/>
                        </a:lnSpc>
                        <a:spcBef>
                          <a:spcPts val="0"/>
                        </a:spcBef>
                        <a:spcAft>
                          <a:spcPts val="0"/>
                        </a:spcAft>
                        <a:buNone/>
                      </a:pPr>
                      <a:r>
                        <a:rPr lang="fr-FR" sz="1100"/>
                        <a:t>375,000</a:t>
                      </a:r>
                      <a:endParaRPr sz="1100">
                        <a:latin typeface="Calibri"/>
                        <a:ea typeface="Calibri"/>
                        <a:cs typeface="Calibri"/>
                        <a:sym typeface="Calibri"/>
                      </a:endParaRPr>
                    </a:p>
                  </a:txBody>
                  <a:tcPr marT="0" marB="0" marR="68575" marL="68575" anchor="ctr"/>
                </a:tc>
                <a:tc>
                  <a:txBody>
                    <a:bodyPr/>
                    <a:lstStyle/>
                    <a:p>
                      <a:pPr indent="0" lvl="0" marL="0" marR="0" rtl="0" algn="r">
                        <a:lnSpc>
                          <a:spcPct val="107000"/>
                        </a:lnSpc>
                        <a:spcBef>
                          <a:spcPts val="0"/>
                        </a:spcBef>
                        <a:spcAft>
                          <a:spcPts val="0"/>
                        </a:spcAft>
                        <a:buNone/>
                      </a:pPr>
                      <a:r>
                        <a:rPr lang="fr-FR" sz="1100"/>
                        <a:t>405,000</a:t>
                      </a:r>
                      <a:endParaRPr sz="1100">
                        <a:latin typeface="Calibri"/>
                        <a:ea typeface="Calibri"/>
                        <a:cs typeface="Calibri"/>
                        <a:sym typeface="Calibri"/>
                      </a:endParaRPr>
                    </a:p>
                  </a:txBody>
                  <a:tcPr marT="0" marB="0" marR="68575" marL="68575" anchor="ctr"/>
                </a:tc>
                <a:tc>
                  <a:txBody>
                    <a:bodyPr/>
                    <a:lstStyle/>
                    <a:p>
                      <a:pPr indent="0" lvl="0" marL="0" marR="0" rtl="0" algn="r">
                        <a:lnSpc>
                          <a:spcPct val="107000"/>
                        </a:lnSpc>
                        <a:spcBef>
                          <a:spcPts val="0"/>
                        </a:spcBef>
                        <a:spcAft>
                          <a:spcPts val="0"/>
                        </a:spcAft>
                        <a:buNone/>
                      </a:pPr>
                      <a:r>
                        <a:rPr lang="fr-FR" sz="1100"/>
                        <a:t>495,000</a:t>
                      </a:r>
                      <a:endParaRPr sz="1100">
                        <a:latin typeface="Calibri"/>
                        <a:ea typeface="Calibri"/>
                        <a:cs typeface="Calibri"/>
                        <a:sym typeface="Calibri"/>
                      </a:endParaRPr>
                    </a:p>
                  </a:txBody>
                  <a:tcPr marT="0" marB="0" marR="68575" marL="68575" anchor="ctr"/>
                </a:tc>
                <a:tc>
                  <a:txBody>
                    <a:bodyPr/>
                    <a:lstStyle/>
                    <a:p>
                      <a:pPr indent="0" lvl="0" marL="0" marR="0" rtl="0" algn="r">
                        <a:lnSpc>
                          <a:spcPct val="107000"/>
                        </a:lnSpc>
                        <a:spcBef>
                          <a:spcPts val="0"/>
                        </a:spcBef>
                        <a:spcAft>
                          <a:spcPts val="0"/>
                        </a:spcAft>
                        <a:buNone/>
                      </a:pPr>
                      <a:r>
                        <a:rPr lang="fr-FR" sz="1100"/>
                        <a:t>1,275,000</a:t>
                      </a:r>
                      <a:endParaRPr sz="1100">
                        <a:latin typeface="Calibri"/>
                        <a:ea typeface="Calibri"/>
                        <a:cs typeface="Calibri"/>
                        <a:sym typeface="Calibri"/>
                      </a:endParaRPr>
                    </a:p>
                  </a:txBody>
                  <a:tcPr marT="0" marB="0" marR="68575" marL="68575" anchor="ctr"/>
                </a:tc>
              </a:tr>
              <a:tr h="312325">
                <a:tc>
                  <a:txBody>
                    <a:bodyPr/>
                    <a:lstStyle/>
                    <a:p>
                      <a:pPr indent="0" lvl="0" marL="0" marR="0" rtl="0" algn="just">
                        <a:lnSpc>
                          <a:spcPct val="107000"/>
                        </a:lnSpc>
                        <a:spcBef>
                          <a:spcPts val="0"/>
                        </a:spcBef>
                        <a:spcAft>
                          <a:spcPts val="0"/>
                        </a:spcAft>
                        <a:buNone/>
                      </a:pPr>
                      <a:r>
                        <a:rPr lang="fr-FR" sz="1100"/>
                        <a:t>Coût des activités</a:t>
                      </a:r>
                      <a:endParaRPr sz="1100">
                        <a:latin typeface="Calibri"/>
                        <a:ea typeface="Calibri"/>
                        <a:cs typeface="Calibri"/>
                        <a:sym typeface="Calibri"/>
                      </a:endParaRPr>
                    </a:p>
                  </a:txBody>
                  <a:tcPr marT="0" marB="0" marR="68575" marL="68575" anchor="ctr"/>
                </a:tc>
                <a:tc>
                  <a:txBody>
                    <a:bodyPr/>
                    <a:lstStyle/>
                    <a:p>
                      <a:pPr indent="0" lvl="0" marL="0" marR="0" rtl="0" algn="r">
                        <a:lnSpc>
                          <a:spcPct val="107000"/>
                        </a:lnSpc>
                        <a:spcBef>
                          <a:spcPts val="0"/>
                        </a:spcBef>
                        <a:spcAft>
                          <a:spcPts val="0"/>
                        </a:spcAft>
                        <a:buNone/>
                      </a:pPr>
                      <a:r>
                        <a:rPr lang="fr-FR" sz="1100"/>
                        <a:t>980,000</a:t>
                      </a:r>
                      <a:endParaRPr sz="1100">
                        <a:latin typeface="Calibri"/>
                        <a:ea typeface="Calibri"/>
                        <a:cs typeface="Calibri"/>
                        <a:sym typeface="Calibri"/>
                      </a:endParaRPr>
                    </a:p>
                  </a:txBody>
                  <a:tcPr marT="0" marB="0" marR="68575" marL="68575" anchor="ctr"/>
                </a:tc>
                <a:tc>
                  <a:txBody>
                    <a:bodyPr/>
                    <a:lstStyle/>
                    <a:p>
                      <a:pPr indent="0" lvl="0" marL="0" marR="0" rtl="0" algn="r">
                        <a:lnSpc>
                          <a:spcPct val="107000"/>
                        </a:lnSpc>
                        <a:spcBef>
                          <a:spcPts val="0"/>
                        </a:spcBef>
                        <a:spcAft>
                          <a:spcPts val="0"/>
                        </a:spcAft>
                        <a:buNone/>
                      </a:pPr>
                      <a:r>
                        <a:rPr lang="fr-FR" sz="1100"/>
                        <a:t>1,500,000</a:t>
                      </a:r>
                      <a:endParaRPr sz="1100">
                        <a:latin typeface="Calibri"/>
                        <a:ea typeface="Calibri"/>
                        <a:cs typeface="Calibri"/>
                        <a:sym typeface="Calibri"/>
                      </a:endParaRPr>
                    </a:p>
                  </a:txBody>
                  <a:tcPr marT="0" marB="0" marR="68575" marL="68575" anchor="ctr"/>
                </a:tc>
                <a:tc>
                  <a:txBody>
                    <a:bodyPr/>
                    <a:lstStyle/>
                    <a:p>
                      <a:pPr indent="0" lvl="0" marL="0" marR="0" rtl="0" algn="r">
                        <a:lnSpc>
                          <a:spcPct val="107000"/>
                        </a:lnSpc>
                        <a:spcBef>
                          <a:spcPts val="0"/>
                        </a:spcBef>
                        <a:spcAft>
                          <a:spcPts val="0"/>
                        </a:spcAft>
                        <a:buNone/>
                      </a:pPr>
                      <a:r>
                        <a:rPr lang="fr-FR" sz="1100"/>
                        <a:t>1,200,000</a:t>
                      </a:r>
                      <a:endParaRPr sz="1100">
                        <a:latin typeface="Calibri"/>
                        <a:ea typeface="Calibri"/>
                        <a:cs typeface="Calibri"/>
                        <a:sym typeface="Calibri"/>
                      </a:endParaRPr>
                    </a:p>
                  </a:txBody>
                  <a:tcPr marT="0" marB="0" marR="68575" marL="68575" anchor="ctr"/>
                </a:tc>
                <a:tc>
                  <a:txBody>
                    <a:bodyPr/>
                    <a:lstStyle/>
                    <a:p>
                      <a:pPr indent="0" lvl="0" marL="0" marR="0" rtl="0" algn="r">
                        <a:lnSpc>
                          <a:spcPct val="107000"/>
                        </a:lnSpc>
                        <a:spcBef>
                          <a:spcPts val="0"/>
                        </a:spcBef>
                        <a:spcAft>
                          <a:spcPts val="0"/>
                        </a:spcAft>
                        <a:buNone/>
                      </a:pPr>
                      <a:r>
                        <a:rPr lang="fr-FR" sz="1100"/>
                        <a:t>3,680,000</a:t>
                      </a:r>
                      <a:endParaRPr sz="1100">
                        <a:latin typeface="Calibri"/>
                        <a:ea typeface="Calibri"/>
                        <a:cs typeface="Calibri"/>
                        <a:sym typeface="Calibri"/>
                      </a:endParaRPr>
                    </a:p>
                  </a:txBody>
                  <a:tcPr marT="0" marB="0" marR="68575" marL="68575" anchor="ctr"/>
                </a:tc>
              </a:tr>
              <a:tr h="312325">
                <a:tc>
                  <a:txBody>
                    <a:bodyPr/>
                    <a:lstStyle/>
                    <a:p>
                      <a:pPr indent="0" lvl="0" marL="0" marR="0" rtl="0" algn="just">
                        <a:lnSpc>
                          <a:spcPct val="107000"/>
                        </a:lnSpc>
                        <a:spcBef>
                          <a:spcPts val="0"/>
                        </a:spcBef>
                        <a:spcAft>
                          <a:spcPts val="0"/>
                        </a:spcAft>
                        <a:buNone/>
                      </a:pPr>
                      <a:r>
                        <a:rPr lang="fr-FR" sz="1100"/>
                        <a:t>Subvention</a:t>
                      </a:r>
                      <a:endParaRPr sz="1100">
                        <a:latin typeface="Calibri"/>
                        <a:ea typeface="Calibri"/>
                        <a:cs typeface="Calibri"/>
                        <a:sym typeface="Calibri"/>
                      </a:endParaRPr>
                    </a:p>
                  </a:txBody>
                  <a:tcPr marT="0" marB="0" marR="68575" marL="68575" anchor="ctr"/>
                </a:tc>
                <a:tc>
                  <a:txBody>
                    <a:bodyPr/>
                    <a:lstStyle/>
                    <a:p>
                      <a:pPr indent="0" lvl="0" marL="0" marR="0" rtl="0" algn="r">
                        <a:lnSpc>
                          <a:spcPct val="107000"/>
                        </a:lnSpc>
                        <a:spcBef>
                          <a:spcPts val="0"/>
                        </a:spcBef>
                        <a:spcAft>
                          <a:spcPts val="0"/>
                        </a:spcAft>
                        <a:buNone/>
                      </a:pPr>
                      <a:r>
                        <a:rPr lang="fr-FR" sz="1100"/>
                        <a:t>900,000</a:t>
                      </a:r>
                      <a:endParaRPr sz="1100">
                        <a:latin typeface="Calibri"/>
                        <a:ea typeface="Calibri"/>
                        <a:cs typeface="Calibri"/>
                        <a:sym typeface="Calibri"/>
                      </a:endParaRPr>
                    </a:p>
                  </a:txBody>
                  <a:tcPr marT="0" marB="0" marR="68575" marL="68575" anchor="ctr"/>
                </a:tc>
                <a:tc>
                  <a:txBody>
                    <a:bodyPr/>
                    <a:lstStyle/>
                    <a:p>
                      <a:pPr indent="0" lvl="0" marL="0" marR="0" rtl="0" algn="r">
                        <a:lnSpc>
                          <a:spcPct val="107000"/>
                        </a:lnSpc>
                        <a:spcBef>
                          <a:spcPts val="0"/>
                        </a:spcBef>
                        <a:spcAft>
                          <a:spcPts val="0"/>
                        </a:spcAft>
                        <a:buNone/>
                      </a:pPr>
                      <a:r>
                        <a:rPr lang="fr-FR" sz="1100"/>
                        <a:t>1,280,000</a:t>
                      </a:r>
                      <a:endParaRPr sz="1100">
                        <a:latin typeface="Calibri"/>
                        <a:ea typeface="Calibri"/>
                        <a:cs typeface="Calibri"/>
                        <a:sym typeface="Calibri"/>
                      </a:endParaRPr>
                    </a:p>
                  </a:txBody>
                  <a:tcPr marT="0" marB="0" marR="68575" marL="68575" anchor="ctr"/>
                </a:tc>
                <a:tc>
                  <a:txBody>
                    <a:bodyPr/>
                    <a:lstStyle/>
                    <a:p>
                      <a:pPr indent="0" lvl="0" marL="0" marR="0" rtl="0" algn="r">
                        <a:lnSpc>
                          <a:spcPct val="107000"/>
                        </a:lnSpc>
                        <a:spcBef>
                          <a:spcPts val="0"/>
                        </a:spcBef>
                        <a:spcAft>
                          <a:spcPts val="0"/>
                        </a:spcAft>
                        <a:buNone/>
                      </a:pPr>
                      <a:r>
                        <a:rPr lang="fr-FR" sz="1100"/>
                        <a:t>0</a:t>
                      </a:r>
                      <a:endParaRPr sz="1100">
                        <a:latin typeface="Calibri"/>
                        <a:ea typeface="Calibri"/>
                        <a:cs typeface="Calibri"/>
                        <a:sym typeface="Calibri"/>
                      </a:endParaRPr>
                    </a:p>
                  </a:txBody>
                  <a:tcPr marT="0" marB="0" marR="68575" marL="68575" anchor="ctr"/>
                </a:tc>
                <a:tc>
                  <a:txBody>
                    <a:bodyPr/>
                    <a:lstStyle/>
                    <a:p>
                      <a:pPr indent="0" lvl="0" marL="0" marR="0" rtl="0" algn="r">
                        <a:lnSpc>
                          <a:spcPct val="107000"/>
                        </a:lnSpc>
                        <a:spcBef>
                          <a:spcPts val="0"/>
                        </a:spcBef>
                        <a:spcAft>
                          <a:spcPts val="0"/>
                        </a:spcAft>
                        <a:buNone/>
                      </a:pPr>
                      <a:r>
                        <a:rPr lang="fr-FR" sz="1100"/>
                        <a:t>2,180,000</a:t>
                      </a:r>
                      <a:endParaRPr sz="1100">
                        <a:latin typeface="Calibri"/>
                        <a:ea typeface="Calibri"/>
                        <a:cs typeface="Calibri"/>
                        <a:sym typeface="Calibri"/>
                      </a:endParaRPr>
                    </a:p>
                  </a:txBody>
                  <a:tcPr marT="0" marB="0" marR="68575" marL="68575" anchor="ctr"/>
                </a:tc>
              </a:tr>
              <a:tr h="312325">
                <a:tc>
                  <a:txBody>
                    <a:bodyPr/>
                    <a:lstStyle/>
                    <a:p>
                      <a:pPr indent="0" lvl="0" marL="0" marR="0" rtl="0" algn="just">
                        <a:lnSpc>
                          <a:spcPct val="107000"/>
                        </a:lnSpc>
                        <a:spcBef>
                          <a:spcPts val="0"/>
                        </a:spcBef>
                        <a:spcAft>
                          <a:spcPts val="0"/>
                        </a:spcAft>
                        <a:buNone/>
                      </a:pPr>
                      <a:r>
                        <a:rPr lang="fr-FR" sz="1100"/>
                        <a:t>Sous-total </a:t>
                      </a:r>
                      <a:endParaRPr sz="1100">
                        <a:latin typeface="Calibri"/>
                        <a:ea typeface="Calibri"/>
                        <a:cs typeface="Calibri"/>
                        <a:sym typeface="Calibri"/>
                      </a:endParaRPr>
                    </a:p>
                  </a:txBody>
                  <a:tcPr marT="0" marB="0" marR="68575" marL="68575" anchor="ctr"/>
                </a:tc>
                <a:tc>
                  <a:txBody>
                    <a:bodyPr/>
                    <a:lstStyle/>
                    <a:p>
                      <a:pPr indent="0" lvl="0" marL="0" marR="0" rtl="0" algn="r">
                        <a:lnSpc>
                          <a:spcPct val="107000"/>
                        </a:lnSpc>
                        <a:spcBef>
                          <a:spcPts val="0"/>
                        </a:spcBef>
                        <a:spcAft>
                          <a:spcPts val="0"/>
                        </a:spcAft>
                        <a:buNone/>
                      </a:pPr>
                      <a:r>
                        <a:rPr lang="fr-FR" sz="1100"/>
                        <a:t>2,255,000</a:t>
                      </a:r>
                      <a:endParaRPr sz="1100">
                        <a:latin typeface="Calibri"/>
                        <a:ea typeface="Calibri"/>
                        <a:cs typeface="Calibri"/>
                        <a:sym typeface="Calibri"/>
                      </a:endParaRPr>
                    </a:p>
                  </a:txBody>
                  <a:tcPr marT="0" marB="0" marR="68575" marL="68575" anchor="ctr"/>
                </a:tc>
                <a:tc>
                  <a:txBody>
                    <a:bodyPr/>
                    <a:lstStyle/>
                    <a:p>
                      <a:pPr indent="0" lvl="0" marL="0" marR="0" rtl="0" algn="r">
                        <a:lnSpc>
                          <a:spcPct val="107000"/>
                        </a:lnSpc>
                        <a:spcBef>
                          <a:spcPts val="0"/>
                        </a:spcBef>
                        <a:spcAft>
                          <a:spcPts val="0"/>
                        </a:spcAft>
                        <a:buNone/>
                      </a:pPr>
                      <a:r>
                        <a:rPr lang="fr-FR" sz="1100"/>
                        <a:t>3,185,000</a:t>
                      </a:r>
                      <a:endParaRPr sz="1100">
                        <a:latin typeface="Calibri"/>
                        <a:ea typeface="Calibri"/>
                        <a:cs typeface="Calibri"/>
                        <a:sym typeface="Calibri"/>
                      </a:endParaRPr>
                    </a:p>
                  </a:txBody>
                  <a:tcPr marT="0" marB="0" marR="68575" marL="68575" anchor="ctr"/>
                </a:tc>
                <a:tc>
                  <a:txBody>
                    <a:bodyPr/>
                    <a:lstStyle/>
                    <a:p>
                      <a:pPr indent="0" lvl="0" marL="0" marR="0" rtl="0" algn="r">
                        <a:lnSpc>
                          <a:spcPct val="107000"/>
                        </a:lnSpc>
                        <a:spcBef>
                          <a:spcPts val="0"/>
                        </a:spcBef>
                        <a:spcAft>
                          <a:spcPts val="0"/>
                        </a:spcAft>
                        <a:buNone/>
                      </a:pPr>
                      <a:r>
                        <a:rPr lang="fr-FR" sz="1100"/>
                        <a:t>1,695,000</a:t>
                      </a:r>
                      <a:endParaRPr sz="1100">
                        <a:latin typeface="Calibri"/>
                        <a:ea typeface="Calibri"/>
                        <a:cs typeface="Calibri"/>
                        <a:sym typeface="Calibri"/>
                      </a:endParaRPr>
                    </a:p>
                  </a:txBody>
                  <a:tcPr marT="0" marB="0" marR="68575" marL="68575" anchor="ctr"/>
                </a:tc>
                <a:tc>
                  <a:txBody>
                    <a:bodyPr/>
                    <a:lstStyle/>
                    <a:p>
                      <a:pPr indent="0" lvl="0" marL="0" marR="0" rtl="0" algn="r">
                        <a:lnSpc>
                          <a:spcPct val="107000"/>
                        </a:lnSpc>
                        <a:spcBef>
                          <a:spcPts val="0"/>
                        </a:spcBef>
                        <a:spcAft>
                          <a:spcPts val="0"/>
                        </a:spcAft>
                        <a:buNone/>
                      </a:pPr>
                      <a:r>
                        <a:rPr lang="fr-FR" sz="1100"/>
                        <a:t>7,135,000</a:t>
                      </a:r>
                      <a:endParaRPr sz="1100">
                        <a:latin typeface="Calibri"/>
                        <a:ea typeface="Calibri"/>
                        <a:cs typeface="Calibri"/>
                        <a:sym typeface="Calibri"/>
                      </a:endParaRPr>
                    </a:p>
                  </a:txBody>
                  <a:tcPr marT="0" marB="0" marR="68575" marL="68575" anchor="ctr"/>
                </a:tc>
              </a:tr>
              <a:tr h="312325">
                <a:tc>
                  <a:txBody>
                    <a:bodyPr/>
                    <a:lstStyle/>
                    <a:p>
                      <a:pPr indent="0" lvl="0" marL="0" marR="0" rtl="0" algn="just">
                        <a:lnSpc>
                          <a:spcPct val="107000"/>
                        </a:lnSpc>
                        <a:spcBef>
                          <a:spcPts val="0"/>
                        </a:spcBef>
                        <a:spcAft>
                          <a:spcPts val="0"/>
                        </a:spcAft>
                        <a:buNone/>
                      </a:pPr>
                      <a:r>
                        <a:rPr lang="fr-FR" sz="1100"/>
                        <a:t>Coûts indirects</a:t>
                      </a:r>
                      <a:endParaRPr sz="1100">
                        <a:latin typeface="Calibri"/>
                        <a:ea typeface="Calibri"/>
                        <a:cs typeface="Calibri"/>
                        <a:sym typeface="Calibri"/>
                      </a:endParaRPr>
                    </a:p>
                  </a:txBody>
                  <a:tcPr marT="0" marB="0" marR="68575" marL="68575" anchor="ctr"/>
                </a:tc>
                <a:tc>
                  <a:txBody>
                    <a:bodyPr/>
                    <a:lstStyle/>
                    <a:p>
                      <a:pPr indent="0" lvl="0" marL="0" marR="0" rtl="0" algn="r">
                        <a:lnSpc>
                          <a:spcPct val="107000"/>
                        </a:lnSpc>
                        <a:spcBef>
                          <a:spcPts val="0"/>
                        </a:spcBef>
                        <a:spcAft>
                          <a:spcPts val="0"/>
                        </a:spcAft>
                        <a:buNone/>
                      </a:pPr>
                      <a:r>
                        <a:rPr lang="fr-FR" sz="1100"/>
                        <a:t>225,500</a:t>
                      </a:r>
                      <a:endParaRPr sz="1100">
                        <a:latin typeface="Calibri"/>
                        <a:ea typeface="Calibri"/>
                        <a:cs typeface="Calibri"/>
                        <a:sym typeface="Calibri"/>
                      </a:endParaRPr>
                    </a:p>
                  </a:txBody>
                  <a:tcPr marT="0" marB="0" marR="68575" marL="68575" anchor="ctr"/>
                </a:tc>
                <a:tc>
                  <a:txBody>
                    <a:bodyPr/>
                    <a:lstStyle/>
                    <a:p>
                      <a:pPr indent="0" lvl="0" marL="0" marR="0" rtl="0" algn="r">
                        <a:lnSpc>
                          <a:spcPct val="107000"/>
                        </a:lnSpc>
                        <a:spcBef>
                          <a:spcPts val="0"/>
                        </a:spcBef>
                        <a:spcAft>
                          <a:spcPts val="0"/>
                        </a:spcAft>
                        <a:buNone/>
                      </a:pPr>
                      <a:r>
                        <a:rPr lang="fr-FR" sz="1100"/>
                        <a:t>318,500</a:t>
                      </a:r>
                      <a:endParaRPr sz="1100">
                        <a:latin typeface="Calibri"/>
                        <a:ea typeface="Calibri"/>
                        <a:cs typeface="Calibri"/>
                        <a:sym typeface="Calibri"/>
                      </a:endParaRPr>
                    </a:p>
                  </a:txBody>
                  <a:tcPr marT="0" marB="0" marR="68575" marL="68575" anchor="ctr"/>
                </a:tc>
                <a:tc>
                  <a:txBody>
                    <a:bodyPr/>
                    <a:lstStyle/>
                    <a:p>
                      <a:pPr indent="0" lvl="0" marL="0" marR="0" rtl="0" algn="r">
                        <a:lnSpc>
                          <a:spcPct val="107000"/>
                        </a:lnSpc>
                        <a:spcBef>
                          <a:spcPts val="0"/>
                        </a:spcBef>
                        <a:spcAft>
                          <a:spcPts val="0"/>
                        </a:spcAft>
                        <a:buNone/>
                      </a:pPr>
                      <a:r>
                        <a:rPr lang="fr-FR" sz="1100"/>
                        <a:t>169,500</a:t>
                      </a:r>
                      <a:endParaRPr sz="1100">
                        <a:latin typeface="Calibri"/>
                        <a:ea typeface="Calibri"/>
                        <a:cs typeface="Calibri"/>
                        <a:sym typeface="Calibri"/>
                      </a:endParaRPr>
                    </a:p>
                  </a:txBody>
                  <a:tcPr marT="0" marB="0" marR="68575" marL="68575" anchor="ctr"/>
                </a:tc>
                <a:tc>
                  <a:txBody>
                    <a:bodyPr/>
                    <a:lstStyle/>
                    <a:p>
                      <a:pPr indent="0" lvl="0" marL="0" marR="0" rtl="0" algn="r">
                        <a:lnSpc>
                          <a:spcPct val="107000"/>
                        </a:lnSpc>
                        <a:spcBef>
                          <a:spcPts val="0"/>
                        </a:spcBef>
                        <a:spcAft>
                          <a:spcPts val="0"/>
                        </a:spcAft>
                        <a:buNone/>
                      </a:pPr>
                      <a:r>
                        <a:rPr lang="fr-FR" sz="1100"/>
                        <a:t>713,500</a:t>
                      </a:r>
                      <a:endParaRPr sz="1100">
                        <a:latin typeface="Calibri"/>
                        <a:ea typeface="Calibri"/>
                        <a:cs typeface="Calibri"/>
                        <a:sym typeface="Calibri"/>
                      </a:endParaRPr>
                    </a:p>
                  </a:txBody>
                  <a:tcPr marT="0" marB="0" marR="68575" marL="68575" anchor="ctr"/>
                </a:tc>
              </a:tr>
              <a:tr h="312325">
                <a:tc>
                  <a:txBody>
                    <a:bodyPr/>
                    <a:lstStyle/>
                    <a:p>
                      <a:pPr indent="0" lvl="0" marL="0" marR="0" rtl="0" algn="just">
                        <a:lnSpc>
                          <a:spcPct val="107000"/>
                        </a:lnSpc>
                        <a:spcBef>
                          <a:spcPts val="0"/>
                        </a:spcBef>
                        <a:spcAft>
                          <a:spcPts val="0"/>
                        </a:spcAft>
                        <a:buNone/>
                      </a:pPr>
                      <a:r>
                        <a:rPr lang="fr-FR" sz="1100"/>
                        <a:t>Partage des coûts</a:t>
                      </a:r>
                      <a:endParaRPr sz="1100">
                        <a:latin typeface="Calibri"/>
                        <a:ea typeface="Calibri"/>
                        <a:cs typeface="Calibri"/>
                        <a:sym typeface="Calibri"/>
                      </a:endParaRPr>
                    </a:p>
                  </a:txBody>
                  <a:tcPr marT="0" marB="0" marR="68575" marL="68575" anchor="ctr"/>
                </a:tc>
                <a:tc>
                  <a:txBody>
                    <a:bodyPr/>
                    <a:lstStyle/>
                    <a:p>
                      <a:pPr indent="0" lvl="0" marL="0" marR="0" rtl="0" algn="r">
                        <a:lnSpc>
                          <a:spcPct val="107000"/>
                        </a:lnSpc>
                        <a:spcBef>
                          <a:spcPts val="0"/>
                        </a:spcBef>
                        <a:spcAft>
                          <a:spcPts val="0"/>
                        </a:spcAft>
                        <a:buNone/>
                      </a:pPr>
                      <a:r>
                        <a:rPr lang="fr-FR" sz="1100"/>
                        <a:t>112,750</a:t>
                      </a:r>
                      <a:endParaRPr sz="1100">
                        <a:latin typeface="Calibri"/>
                        <a:ea typeface="Calibri"/>
                        <a:cs typeface="Calibri"/>
                        <a:sym typeface="Calibri"/>
                      </a:endParaRPr>
                    </a:p>
                  </a:txBody>
                  <a:tcPr marT="0" marB="0" marR="68575" marL="68575" anchor="ctr"/>
                </a:tc>
                <a:tc>
                  <a:txBody>
                    <a:bodyPr/>
                    <a:lstStyle/>
                    <a:p>
                      <a:pPr indent="0" lvl="0" marL="0" marR="0" rtl="0" algn="r">
                        <a:lnSpc>
                          <a:spcPct val="107000"/>
                        </a:lnSpc>
                        <a:spcBef>
                          <a:spcPts val="0"/>
                        </a:spcBef>
                        <a:spcAft>
                          <a:spcPts val="0"/>
                        </a:spcAft>
                        <a:buNone/>
                      </a:pPr>
                      <a:r>
                        <a:rPr lang="fr-FR" sz="1100"/>
                        <a:t>159,250</a:t>
                      </a:r>
                      <a:endParaRPr sz="1100">
                        <a:latin typeface="Calibri"/>
                        <a:ea typeface="Calibri"/>
                        <a:cs typeface="Calibri"/>
                        <a:sym typeface="Calibri"/>
                      </a:endParaRPr>
                    </a:p>
                  </a:txBody>
                  <a:tcPr marT="0" marB="0" marR="68575" marL="68575" anchor="ctr"/>
                </a:tc>
                <a:tc>
                  <a:txBody>
                    <a:bodyPr/>
                    <a:lstStyle/>
                    <a:p>
                      <a:pPr indent="0" lvl="0" marL="0" marR="0" rtl="0" algn="r">
                        <a:lnSpc>
                          <a:spcPct val="107000"/>
                        </a:lnSpc>
                        <a:spcBef>
                          <a:spcPts val="0"/>
                        </a:spcBef>
                        <a:spcAft>
                          <a:spcPts val="0"/>
                        </a:spcAft>
                        <a:buNone/>
                      </a:pPr>
                      <a:r>
                        <a:rPr lang="fr-FR" sz="1100"/>
                        <a:t>84,750</a:t>
                      </a:r>
                      <a:endParaRPr sz="1100">
                        <a:latin typeface="Calibri"/>
                        <a:ea typeface="Calibri"/>
                        <a:cs typeface="Calibri"/>
                        <a:sym typeface="Calibri"/>
                      </a:endParaRPr>
                    </a:p>
                  </a:txBody>
                  <a:tcPr marT="0" marB="0" marR="68575" marL="68575" anchor="ctr"/>
                </a:tc>
                <a:tc>
                  <a:txBody>
                    <a:bodyPr/>
                    <a:lstStyle/>
                    <a:p>
                      <a:pPr indent="0" lvl="0" marL="0" marR="0" rtl="0" algn="r">
                        <a:lnSpc>
                          <a:spcPct val="107000"/>
                        </a:lnSpc>
                        <a:spcBef>
                          <a:spcPts val="0"/>
                        </a:spcBef>
                        <a:spcAft>
                          <a:spcPts val="0"/>
                        </a:spcAft>
                        <a:buNone/>
                      </a:pPr>
                      <a:r>
                        <a:rPr lang="fr-FR" sz="1100"/>
                        <a:t>356,750</a:t>
                      </a:r>
                      <a:endParaRPr sz="1100">
                        <a:latin typeface="Calibri"/>
                        <a:ea typeface="Calibri"/>
                        <a:cs typeface="Calibri"/>
                        <a:sym typeface="Calibri"/>
                      </a:endParaRPr>
                    </a:p>
                  </a:txBody>
                  <a:tcPr marT="0" marB="0" marR="68575" marL="68575" anchor="ctr"/>
                </a:tc>
              </a:tr>
              <a:tr h="312325">
                <a:tc>
                  <a:txBody>
                    <a:bodyPr/>
                    <a:lstStyle/>
                    <a:p>
                      <a:pPr indent="0" lvl="0" marL="0" marR="0" rtl="0" algn="just">
                        <a:lnSpc>
                          <a:spcPct val="107000"/>
                        </a:lnSpc>
                        <a:spcBef>
                          <a:spcPts val="0"/>
                        </a:spcBef>
                        <a:spcAft>
                          <a:spcPts val="0"/>
                        </a:spcAft>
                        <a:buNone/>
                      </a:pPr>
                      <a:r>
                        <a:rPr lang="fr-FR" sz="1100"/>
                        <a:t>Budget total</a:t>
                      </a:r>
                      <a:endParaRPr sz="1100">
                        <a:latin typeface="Calibri"/>
                        <a:ea typeface="Calibri"/>
                        <a:cs typeface="Calibri"/>
                        <a:sym typeface="Calibri"/>
                      </a:endParaRPr>
                    </a:p>
                  </a:txBody>
                  <a:tcPr marT="0" marB="0" marR="68575" marL="68575" anchor="ctr"/>
                </a:tc>
                <a:tc>
                  <a:txBody>
                    <a:bodyPr/>
                    <a:lstStyle/>
                    <a:p>
                      <a:pPr indent="0" lvl="0" marL="0" marR="0" rtl="0" algn="r">
                        <a:lnSpc>
                          <a:spcPct val="107000"/>
                        </a:lnSpc>
                        <a:spcBef>
                          <a:spcPts val="0"/>
                        </a:spcBef>
                        <a:spcAft>
                          <a:spcPts val="0"/>
                        </a:spcAft>
                        <a:buNone/>
                      </a:pPr>
                      <a:r>
                        <a:rPr lang="fr-FR" sz="1100"/>
                        <a:t>2,593,250</a:t>
                      </a:r>
                      <a:endParaRPr sz="1100">
                        <a:latin typeface="Calibri"/>
                        <a:ea typeface="Calibri"/>
                        <a:cs typeface="Calibri"/>
                        <a:sym typeface="Calibri"/>
                      </a:endParaRPr>
                    </a:p>
                  </a:txBody>
                  <a:tcPr marT="0" marB="0" marR="68575" marL="68575" anchor="ctr"/>
                </a:tc>
                <a:tc>
                  <a:txBody>
                    <a:bodyPr/>
                    <a:lstStyle/>
                    <a:p>
                      <a:pPr indent="0" lvl="0" marL="0" marR="0" rtl="0" algn="r">
                        <a:lnSpc>
                          <a:spcPct val="107000"/>
                        </a:lnSpc>
                        <a:spcBef>
                          <a:spcPts val="0"/>
                        </a:spcBef>
                        <a:spcAft>
                          <a:spcPts val="0"/>
                        </a:spcAft>
                        <a:buNone/>
                      </a:pPr>
                      <a:r>
                        <a:rPr lang="fr-FR" sz="1100"/>
                        <a:t>3,662,750</a:t>
                      </a:r>
                      <a:endParaRPr sz="1100">
                        <a:latin typeface="Calibri"/>
                        <a:ea typeface="Calibri"/>
                        <a:cs typeface="Calibri"/>
                        <a:sym typeface="Calibri"/>
                      </a:endParaRPr>
                    </a:p>
                  </a:txBody>
                  <a:tcPr marT="0" marB="0" marR="68575" marL="68575" anchor="ctr"/>
                </a:tc>
                <a:tc>
                  <a:txBody>
                    <a:bodyPr/>
                    <a:lstStyle/>
                    <a:p>
                      <a:pPr indent="0" lvl="0" marL="0" marR="0" rtl="0" algn="r">
                        <a:lnSpc>
                          <a:spcPct val="107000"/>
                        </a:lnSpc>
                        <a:spcBef>
                          <a:spcPts val="0"/>
                        </a:spcBef>
                        <a:spcAft>
                          <a:spcPts val="0"/>
                        </a:spcAft>
                        <a:buNone/>
                      </a:pPr>
                      <a:r>
                        <a:rPr lang="fr-FR" sz="1100"/>
                        <a:t>1,949,250</a:t>
                      </a:r>
                      <a:endParaRPr sz="1100">
                        <a:latin typeface="Calibri"/>
                        <a:ea typeface="Calibri"/>
                        <a:cs typeface="Calibri"/>
                        <a:sym typeface="Calibri"/>
                      </a:endParaRPr>
                    </a:p>
                  </a:txBody>
                  <a:tcPr marT="0" marB="0" marR="68575" marL="68575" anchor="ctr"/>
                </a:tc>
                <a:tc>
                  <a:txBody>
                    <a:bodyPr/>
                    <a:lstStyle/>
                    <a:p>
                      <a:pPr indent="0" lvl="0" marL="0" marR="0" rtl="0" algn="r">
                        <a:lnSpc>
                          <a:spcPct val="107000"/>
                        </a:lnSpc>
                        <a:spcBef>
                          <a:spcPts val="0"/>
                        </a:spcBef>
                        <a:spcAft>
                          <a:spcPts val="0"/>
                        </a:spcAft>
                        <a:buNone/>
                      </a:pPr>
                      <a:r>
                        <a:rPr lang="fr-FR" sz="1100"/>
                        <a:t>8,205,250</a:t>
                      </a:r>
                      <a:endParaRPr sz="1100">
                        <a:latin typeface="Calibri"/>
                        <a:ea typeface="Calibri"/>
                        <a:cs typeface="Calibri"/>
                        <a:sym typeface="Calibri"/>
                      </a:endParaRPr>
                    </a:p>
                  </a:txBody>
                  <a:tcPr marT="0" marB="0" marR="68575" marL="68575" anchor="ctr"/>
                </a:tc>
              </a:tr>
            </a:tbl>
          </a:graphicData>
        </a:graphic>
      </p:graphicFrame>
      <p:sp>
        <p:nvSpPr>
          <p:cNvPr id="472" name="Google Shape;472;p68"/>
          <p:cNvSpPr/>
          <p:nvPr/>
        </p:nvSpPr>
        <p:spPr>
          <a:xfrm>
            <a:off x="-2196445" y="2477484"/>
            <a:ext cx="12192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Quattrocento Sans"/>
              <a:buNone/>
            </a:pPr>
            <a:r>
              <a:rPr b="1" i="0" lang="fr-FR" sz="1100" u="none" cap="none" strike="noStrike">
                <a:solidFill>
                  <a:srgbClr val="000000"/>
                </a:solidFill>
                <a:latin typeface="Quattrocento Sans"/>
                <a:ea typeface="Quattrocento Sans"/>
                <a:cs typeface="Quattrocento Sans"/>
                <a:sym typeface="Quattrocento Sans"/>
              </a:rPr>
              <a:t>Example of Summary Budget:</a:t>
            </a:r>
            <a:endParaRPr b="0" i="0" sz="800" u="none" cap="none" strike="noStrike">
              <a:solidFill>
                <a:schemeClr val="dk1"/>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100"/>
              <a:buFont typeface="Quattrocento Sans"/>
              <a:buNone/>
            </a:pPr>
            <a:r>
              <a:rPr b="1" i="0" lang="fr-FR" sz="1100" u="none" cap="none" strike="noStrike">
                <a:solidFill>
                  <a:srgbClr val="000000"/>
                </a:solidFill>
                <a:latin typeface="Quattrocento Sans"/>
                <a:ea typeface="Quattrocento Sans"/>
                <a:cs typeface="Quattrocento Sans"/>
                <a:sym typeface="Quattrocento Sans"/>
              </a:rPr>
              <a:t>Example of a Detailed Budget </a:t>
            </a:r>
            <a:endParaRPr b="0" i="0" sz="800" u="none" cap="none" strike="noStrike">
              <a:solidFill>
                <a:schemeClr val="dk1"/>
              </a:solidFill>
              <a:latin typeface="Avenir"/>
              <a:ea typeface="Avenir"/>
              <a:cs typeface="Avenir"/>
              <a:sym typeface="Avenir"/>
            </a:endParaRPr>
          </a:p>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69"/>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0000"/>
              </a:buClr>
              <a:buSzPts val="3200"/>
              <a:buFont typeface="Arial"/>
              <a:buNone/>
            </a:pPr>
            <a:r>
              <a:rPr b="1" lang="fr-FR">
                <a:solidFill>
                  <a:srgbClr val="FF0000"/>
                </a:solidFill>
              </a:rPr>
              <a:t>EXEMPLE DE BUDGET DÉTAILLÉ</a:t>
            </a:r>
            <a:endParaRPr/>
          </a:p>
        </p:txBody>
      </p:sp>
      <p:graphicFrame>
        <p:nvGraphicFramePr>
          <p:cNvPr id="479" name="Google Shape;479;p69"/>
          <p:cNvGraphicFramePr/>
          <p:nvPr/>
        </p:nvGraphicFramePr>
        <p:xfrm>
          <a:off x="2247441" y="2269476"/>
          <a:ext cx="3000000" cy="3000000"/>
        </p:xfrm>
        <a:graphic>
          <a:graphicData uri="http://schemas.openxmlformats.org/drawingml/2006/table">
            <a:tbl>
              <a:tblPr bandRow="1" firstCol="1" firstRow="1">
                <a:noFill/>
                <a:tableStyleId>{C7CD4390-FAE5-42E3-92BC-E576B335DEE3}</a:tableStyleId>
              </a:tblPr>
              <a:tblGrid>
                <a:gridCol w="643500"/>
                <a:gridCol w="2096575"/>
                <a:gridCol w="1072275"/>
                <a:gridCol w="828750"/>
                <a:gridCol w="955675"/>
                <a:gridCol w="1189600"/>
              </a:tblGrid>
              <a:tr h="973350">
                <a:tc gridSpan="2">
                  <a:txBody>
                    <a:bodyPr/>
                    <a:lstStyle/>
                    <a:p>
                      <a:pPr indent="0" lvl="0" marL="0" marR="0" rtl="0" algn="just">
                        <a:lnSpc>
                          <a:spcPct val="107000"/>
                        </a:lnSpc>
                        <a:spcBef>
                          <a:spcPts val="0"/>
                        </a:spcBef>
                        <a:spcAft>
                          <a:spcPts val="0"/>
                        </a:spcAft>
                        <a:buNone/>
                      </a:pPr>
                      <a:r>
                        <a:rPr lang="fr-FR" sz="1100"/>
                        <a:t>1. Personnel </a:t>
                      </a:r>
                      <a:endParaRPr sz="1100">
                        <a:latin typeface="Calibri"/>
                        <a:ea typeface="Calibri"/>
                        <a:cs typeface="Calibri"/>
                        <a:sym typeface="Calibri"/>
                      </a:endParaRPr>
                    </a:p>
                  </a:txBody>
                  <a:tcPr marT="9525" marB="0" marR="9525" marL="9525" anchor="b"/>
                </a:tc>
                <a:tc hMerge="1"/>
                <a:tc>
                  <a:txBody>
                    <a:bodyPr/>
                    <a:lstStyle/>
                    <a:p>
                      <a:pPr indent="0" lvl="0" marL="0" marR="0" rtl="0" algn="just">
                        <a:lnSpc>
                          <a:spcPct val="107000"/>
                        </a:lnSpc>
                        <a:spcBef>
                          <a:spcPts val="0"/>
                        </a:spcBef>
                        <a:spcAft>
                          <a:spcPts val="0"/>
                        </a:spcAft>
                        <a:buNone/>
                      </a:pPr>
                      <a:r>
                        <a:rPr lang="fr-FR" sz="1100"/>
                        <a:t> </a:t>
                      </a:r>
                      <a:endParaRPr sz="1100">
                        <a:latin typeface="Calibri"/>
                        <a:ea typeface="Calibri"/>
                        <a:cs typeface="Calibri"/>
                        <a:sym typeface="Calibri"/>
                      </a:endParaRPr>
                    </a:p>
                  </a:txBody>
                  <a:tcPr marT="9525" marB="0" marR="9525" marL="9525" anchor="b"/>
                </a:tc>
                <a:tc>
                  <a:txBody>
                    <a:bodyPr/>
                    <a:lstStyle/>
                    <a:p>
                      <a:pPr indent="0" lvl="0" marL="0" marR="0" rtl="0" algn="just">
                        <a:lnSpc>
                          <a:spcPct val="107000"/>
                        </a:lnSpc>
                        <a:spcBef>
                          <a:spcPts val="0"/>
                        </a:spcBef>
                        <a:spcAft>
                          <a:spcPts val="0"/>
                        </a:spcAft>
                        <a:buNone/>
                      </a:pPr>
                      <a:r>
                        <a:rPr lang="fr-FR" sz="1100"/>
                        <a:t> </a:t>
                      </a:r>
                      <a:endParaRPr sz="1100">
                        <a:latin typeface="Calibri"/>
                        <a:ea typeface="Calibri"/>
                        <a:cs typeface="Calibri"/>
                        <a:sym typeface="Calibri"/>
                      </a:endParaRPr>
                    </a:p>
                  </a:txBody>
                  <a:tcPr marT="9525" marB="0" marR="9525" marL="9525" anchor="b"/>
                </a:tc>
                <a:tc>
                  <a:txBody>
                    <a:bodyPr/>
                    <a:lstStyle/>
                    <a:p>
                      <a:pPr indent="0" lvl="0" marL="0" marR="0" rtl="0" algn="just">
                        <a:lnSpc>
                          <a:spcPct val="107000"/>
                        </a:lnSpc>
                        <a:spcBef>
                          <a:spcPts val="0"/>
                        </a:spcBef>
                        <a:spcAft>
                          <a:spcPts val="0"/>
                        </a:spcAft>
                        <a:buNone/>
                      </a:pPr>
                      <a:r>
                        <a:rPr lang="fr-FR" sz="1100"/>
                        <a:t> </a:t>
                      </a:r>
                      <a:endParaRPr sz="1100">
                        <a:latin typeface="Calibri"/>
                        <a:ea typeface="Calibri"/>
                        <a:cs typeface="Calibri"/>
                        <a:sym typeface="Calibri"/>
                      </a:endParaRPr>
                    </a:p>
                  </a:txBody>
                  <a:tcPr marT="9525" marB="0" marR="9525" marL="9525" anchor="b"/>
                </a:tc>
                <a:tc>
                  <a:txBody>
                    <a:bodyPr/>
                    <a:lstStyle/>
                    <a:p>
                      <a:pPr indent="0" lvl="0" marL="0" marR="0" rtl="0" algn="just">
                        <a:lnSpc>
                          <a:spcPct val="107000"/>
                        </a:lnSpc>
                        <a:spcBef>
                          <a:spcPts val="0"/>
                        </a:spcBef>
                        <a:spcAft>
                          <a:spcPts val="0"/>
                        </a:spcAft>
                        <a:buNone/>
                      </a:pPr>
                      <a:r>
                        <a:rPr lang="fr-FR" sz="1100"/>
                        <a:t> </a:t>
                      </a:r>
                      <a:endParaRPr sz="1100">
                        <a:latin typeface="Calibri"/>
                        <a:ea typeface="Calibri"/>
                        <a:cs typeface="Calibri"/>
                        <a:sym typeface="Calibri"/>
                      </a:endParaRPr>
                    </a:p>
                  </a:txBody>
                  <a:tcPr marT="9525" marB="0" marR="9525" marL="9525" anchor="b"/>
                </a:tc>
              </a:tr>
              <a:tr h="629200">
                <a:tc>
                  <a:txBody>
                    <a:bodyPr/>
                    <a:lstStyle/>
                    <a:p>
                      <a:pPr indent="0" lvl="0" marL="0" marR="0" rtl="0" algn="just">
                        <a:lnSpc>
                          <a:spcPct val="107000"/>
                        </a:lnSpc>
                        <a:spcBef>
                          <a:spcPts val="0"/>
                        </a:spcBef>
                        <a:spcAft>
                          <a:spcPts val="0"/>
                        </a:spcAft>
                        <a:buNone/>
                      </a:pPr>
                      <a:r>
                        <a:rPr lang="fr-FR" sz="1100"/>
                        <a:t> </a:t>
                      </a:r>
                      <a:endParaRPr sz="1100">
                        <a:latin typeface="Calibri"/>
                        <a:ea typeface="Calibri"/>
                        <a:cs typeface="Calibri"/>
                        <a:sym typeface="Calibri"/>
                      </a:endParaRPr>
                    </a:p>
                  </a:txBody>
                  <a:tcPr marT="9525" marB="0" marR="9525" marL="9525" anchor="b"/>
                </a:tc>
                <a:tc>
                  <a:txBody>
                    <a:bodyPr/>
                    <a:lstStyle/>
                    <a:p>
                      <a:pPr indent="0" lvl="0" marL="0" marR="0" rtl="0" algn="just">
                        <a:lnSpc>
                          <a:spcPct val="107000"/>
                        </a:lnSpc>
                        <a:spcBef>
                          <a:spcPts val="0"/>
                        </a:spcBef>
                        <a:spcAft>
                          <a:spcPts val="0"/>
                        </a:spcAft>
                        <a:buNone/>
                      </a:pPr>
                      <a:r>
                        <a:rPr lang="fr-FR" sz="1100"/>
                        <a:t>Salaires et rémunérations</a:t>
                      </a:r>
                      <a:endParaRPr sz="1100">
                        <a:latin typeface="Calibri"/>
                        <a:ea typeface="Calibri"/>
                        <a:cs typeface="Calibri"/>
                        <a:sym typeface="Calibri"/>
                      </a:endParaRPr>
                    </a:p>
                  </a:txBody>
                  <a:tcPr marT="9525" marB="0" marR="9525" marL="9525" anchor="b"/>
                </a:tc>
                <a:tc>
                  <a:txBody>
                    <a:bodyPr/>
                    <a:lstStyle/>
                    <a:p>
                      <a:pPr indent="0" lvl="0" marL="0" marR="0" rtl="0" algn="just">
                        <a:lnSpc>
                          <a:spcPct val="107000"/>
                        </a:lnSpc>
                        <a:spcBef>
                          <a:spcPts val="0"/>
                        </a:spcBef>
                        <a:spcAft>
                          <a:spcPts val="0"/>
                        </a:spcAft>
                        <a:buNone/>
                      </a:pPr>
                      <a:r>
                        <a:rPr lang="fr-FR" sz="1100"/>
                        <a:t>Unité de mesure</a:t>
                      </a:r>
                      <a:endParaRPr sz="1100">
                        <a:latin typeface="Calibri"/>
                        <a:ea typeface="Calibri"/>
                        <a:cs typeface="Calibri"/>
                        <a:sym typeface="Calibri"/>
                      </a:endParaRPr>
                    </a:p>
                  </a:txBody>
                  <a:tcPr marT="9525" marB="0" marR="9525" marL="9525" anchor="b"/>
                </a:tc>
                <a:tc>
                  <a:txBody>
                    <a:bodyPr/>
                    <a:lstStyle/>
                    <a:p>
                      <a:pPr indent="0" lvl="0" marL="0" marR="0" rtl="0" algn="just">
                        <a:lnSpc>
                          <a:spcPct val="107000"/>
                        </a:lnSpc>
                        <a:spcBef>
                          <a:spcPts val="0"/>
                        </a:spcBef>
                        <a:spcAft>
                          <a:spcPts val="0"/>
                        </a:spcAft>
                        <a:buNone/>
                      </a:pPr>
                      <a:r>
                        <a:rPr lang="fr-FR" sz="1100"/>
                        <a:t># d’unités</a:t>
                      </a:r>
                      <a:endParaRPr sz="1100">
                        <a:latin typeface="Calibri"/>
                        <a:ea typeface="Calibri"/>
                        <a:cs typeface="Calibri"/>
                        <a:sym typeface="Calibri"/>
                      </a:endParaRPr>
                    </a:p>
                  </a:txBody>
                  <a:tcPr marT="9525" marB="0" marR="9525" marL="9525" anchor="b"/>
                </a:tc>
                <a:tc>
                  <a:txBody>
                    <a:bodyPr/>
                    <a:lstStyle/>
                    <a:p>
                      <a:pPr indent="0" lvl="0" marL="0" marR="0" rtl="0" algn="just">
                        <a:lnSpc>
                          <a:spcPct val="107000"/>
                        </a:lnSpc>
                        <a:spcBef>
                          <a:spcPts val="0"/>
                        </a:spcBef>
                        <a:spcAft>
                          <a:spcPts val="0"/>
                        </a:spcAft>
                        <a:buNone/>
                      </a:pPr>
                      <a:r>
                        <a:rPr lang="fr-FR" sz="1100"/>
                        <a:t>Taux d’unite</a:t>
                      </a:r>
                      <a:endParaRPr sz="1100">
                        <a:latin typeface="Calibri"/>
                        <a:ea typeface="Calibri"/>
                        <a:cs typeface="Calibri"/>
                        <a:sym typeface="Calibri"/>
                      </a:endParaRPr>
                    </a:p>
                  </a:txBody>
                  <a:tcPr marT="9525" marB="0" marR="9525" marL="9525" anchor="b"/>
                </a:tc>
                <a:tc>
                  <a:txBody>
                    <a:bodyPr/>
                    <a:lstStyle/>
                    <a:p>
                      <a:pPr indent="0" lvl="0" marL="0" marR="0" rtl="0" algn="just">
                        <a:lnSpc>
                          <a:spcPct val="107000"/>
                        </a:lnSpc>
                        <a:spcBef>
                          <a:spcPts val="0"/>
                        </a:spcBef>
                        <a:spcAft>
                          <a:spcPts val="0"/>
                        </a:spcAft>
                        <a:buNone/>
                      </a:pPr>
                      <a:r>
                        <a:rPr lang="fr-FR" sz="1100"/>
                        <a:t>Cout total</a:t>
                      </a:r>
                      <a:endParaRPr sz="1100">
                        <a:latin typeface="Calibri"/>
                        <a:ea typeface="Calibri"/>
                        <a:cs typeface="Calibri"/>
                        <a:sym typeface="Calibri"/>
                      </a:endParaRPr>
                    </a:p>
                  </a:txBody>
                  <a:tcPr marT="9525" marB="0" marR="9525" marL="9525" anchor="b"/>
                </a:tc>
              </a:tr>
              <a:tr h="867775">
                <a:tc>
                  <a:txBody>
                    <a:bodyPr/>
                    <a:lstStyle/>
                    <a:p>
                      <a:pPr indent="0" lvl="0" marL="0" marR="0" rtl="0" algn="just">
                        <a:lnSpc>
                          <a:spcPct val="107000"/>
                        </a:lnSpc>
                        <a:spcBef>
                          <a:spcPts val="0"/>
                        </a:spcBef>
                        <a:spcAft>
                          <a:spcPts val="0"/>
                        </a:spcAft>
                        <a:buNone/>
                      </a:pPr>
                      <a:r>
                        <a:rPr lang="fr-FR" sz="1100"/>
                        <a:t> </a:t>
                      </a:r>
                      <a:endParaRPr sz="1100">
                        <a:latin typeface="Calibri"/>
                        <a:ea typeface="Calibri"/>
                        <a:cs typeface="Calibri"/>
                        <a:sym typeface="Calibri"/>
                      </a:endParaRPr>
                    </a:p>
                  </a:txBody>
                  <a:tcPr marT="9525" marB="0" marR="9525" marL="9525" anchor="b"/>
                </a:tc>
                <a:tc>
                  <a:txBody>
                    <a:bodyPr/>
                    <a:lstStyle/>
                    <a:p>
                      <a:pPr indent="0" lvl="0" marL="0" marR="0" rtl="0" algn="just">
                        <a:lnSpc>
                          <a:spcPct val="107000"/>
                        </a:lnSpc>
                        <a:spcBef>
                          <a:spcPts val="0"/>
                        </a:spcBef>
                        <a:spcAft>
                          <a:spcPts val="0"/>
                        </a:spcAft>
                        <a:buNone/>
                      </a:pPr>
                      <a:r>
                        <a:rPr lang="fr-FR" sz="1100"/>
                        <a:t>Directeur du projet</a:t>
                      </a:r>
                      <a:endParaRPr sz="1100">
                        <a:latin typeface="Calibri"/>
                        <a:ea typeface="Calibri"/>
                        <a:cs typeface="Calibri"/>
                        <a:sym typeface="Calibri"/>
                      </a:endParaRPr>
                    </a:p>
                  </a:txBody>
                  <a:tcPr marT="9525" marB="0" marR="9525" marL="9525" anchor="b"/>
                </a:tc>
                <a:tc>
                  <a:txBody>
                    <a:bodyPr/>
                    <a:lstStyle/>
                    <a:p>
                      <a:pPr indent="0" lvl="0" marL="0" marR="0" rtl="0" algn="just">
                        <a:lnSpc>
                          <a:spcPct val="107000"/>
                        </a:lnSpc>
                        <a:spcBef>
                          <a:spcPts val="0"/>
                        </a:spcBef>
                        <a:spcAft>
                          <a:spcPts val="0"/>
                        </a:spcAft>
                        <a:buNone/>
                      </a:pPr>
                      <a:r>
                        <a:rPr lang="fr-FR" sz="1100"/>
                        <a:t>/Mois</a:t>
                      </a:r>
                      <a:endParaRPr sz="1100">
                        <a:latin typeface="Calibri"/>
                        <a:ea typeface="Calibri"/>
                        <a:cs typeface="Calibri"/>
                        <a:sym typeface="Calibri"/>
                      </a:endParaRPr>
                    </a:p>
                  </a:txBody>
                  <a:tcPr marT="9525" marB="0" marR="9525" marL="9525" anchor="b"/>
                </a:tc>
                <a:tc>
                  <a:txBody>
                    <a:bodyPr/>
                    <a:lstStyle/>
                    <a:p>
                      <a:pPr indent="0" lvl="0" marL="0" marR="0" rtl="0" algn="just">
                        <a:lnSpc>
                          <a:spcPct val="107000"/>
                        </a:lnSpc>
                        <a:spcBef>
                          <a:spcPts val="0"/>
                        </a:spcBef>
                        <a:spcAft>
                          <a:spcPts val="0"/>
                        </a:spcAft>
                        <a:buNone/>
                      </a:pPr>
                      <a:r>
                        <a:rPr lang="fr-FR" sz="1100"/>
                        <a:t>12</a:t>
                      </a:r>
                      <a:endParaRPr sz="1100">
                        <a:latin typeface="Calibri"/>
                        <a:ea typeface="Calibri"/>
                        <a:cs typeface="Calibri"/>
                        <a:sym typeface="Calibri"/>
                      </a:endParaRPr>
                    </a:p>
                  </a:txBody>
                  <a:tcPr marT="9525" marB="0" marR="9525" marL="9525" anchor="b"/>
                </a:tc>
                <a:tc>
                  <a:txBody>
                    <a:bodyPr/>
                    <a:lstStyle/>
                    <a:p>
                      <a:pPr indent="0" lvl="0" marL="0" marR="0" rtl="0" algn="just">
                        <a:lnSpc>
                          <a:spcPct val="107000"/>
                        </a:lnSpc>
                        <a:spcBef>
                          <a:spcPts val="0"/>
                        </a:spcBef>
                        <a:spcAft>
                          <a:spcPts val="0"/>
                        </a:spcAft>
                        <a:buNone/>
                      </a:pPr>
                      <a:r>
                        <a:rPr lang="fr-FR" sz="1100"/>
                        <a:t>200,000</a:t>
                      </a:r>
                      <a:endParaRPr sz="1100">
                        <a:latin typeface="Calibri"/>
                        <a:ea typeface="Calibri"/>
                        <a:cs typeface="Calibri"/>
                        <a:sym typeface="Calibri"/>
                      </a:endParaRPr>
                    </a:p>
                  </a:txBody>
                  <a:tcPr marT="9525" marB="0" marR="9525" marL="9525" anchor="b"/>
                </a:tc>
                <a:tc>
                  <a:txBody>
                    <a:bodyPr/>
                    <a:lstStyle/>
                    <a:p>
                      <a:pPr indent="0" lvl="0" marL="0" marR="0" rtl="0" algn="just">
                        <a:lnSpc>
                          <a:spcPct val="107000"/>
                        </a:lnSpc>
                        <a:spcBef>
                          <a:spcPts val="0"/>
                        </a:spcBef>
                        <a:spcAft>
                          <a:spcPts val="0"/>
                        </a:spcAft>
                        <a:buNone/>
                      </a:pPr>
                      <a:r>
                        <a:rPr lang="fr-FR" sz="1100"/>
                        <a:t>2,400,000</a:t>
                      </a:r>
                      <a:endParaRPr sz="1100">
                        <a:latin typeface="Calibri"/>
                        <a:ea typeface="Calibri"/>
                        <a:cs typeface="Calibri"/>
                        <a:sym typeface="Calibri"/>
                      </a:endParaRPr>
                    </a:p>
                  </a:txBody>
                  <a:tcPr marT="9525" marB="0" marR="9525" marL="9525" anchor="b"/>
                </a:tc>
              </a:tr>
              <a:tr h="867775">
                <a:tc>
                  <a:txBody>
                    <a:bodyPr/>
                    <a:lstStyle/>
                    <a:p>
                      <a:pPr indent="0" lvl="0" marL="0" marR="0" rtl="0" algn="just">
                        <a:lnSpc>
                          <a:spcPct val="107000"/>
                        </a:lnSpc>
                        <a:spcBef>
                          <a:spcPts val="0"/>
                        </a:spcBef>
                        <a:spcAft>
                          <a:spcPts val="0"/>
                        </a:spcAft>
                        <a:buNone/>
                      </a:pPr>
                      <a:r>
                        <a:rPr lang="fr-FR" sz="1100"/>
                        <a:t> </a:t>
                      </a:r>
                      <a:endParaRPr sz="1100">
                        <a:latin typeface="Calibri"/>
                        <a:ea typeface="Calibri"/>
                        <a:cs typeface="Calibri"/>
                        <a:sym typeface="Calibri"/>
                      </a:endParaRPr>
                    </a:p>
                  </a:txBody>
                  <a:tcPr marT="9525" marB="0" marR="9525" marL="9525" anchor="b"/>
                </a:tc>
                <a:tc>
                  <a:txBody>
                    <a:bodyPr/>
                    <a:lstStyle/>
                    <a:p>
                      <a:pPr indent="0" lvl="0" marL="0" marR="0" rtl="0" algn="just">
                        <a:lnSpc>
                          <a:spcPct val="107000"/>
                        </a:lnSpc>
                        <a:spcBef>
                          <a:spcPts val="0"/>
                        </a:spcBef>
                        <a:spcAft>
                          <a:spcPts val="0"/>
                        </a:spcAft>
                        <a:buNone/>
                      </a:pPr>
                      <a:r>
                        <a:rPr lang="fr-FR" sz="1100"/>
                        <a:t>Responsable des finances</a:t>
                      </a:r>
                      <a:endParaRPr sz="1100">
                        <a:latin typeface="Calibri"/>
                        <a:ea typeface="Calibri"/>
                        <a:cs typeface="Calibri"/>
                        <a:sym typeface="Calibri"/>
                      </a:endParaRPr>
                    </a:p>
                  </a:txBody>
                  <a:tcPr marT="9525" marB="0" marR="9525" marL="9525" anchor="b"/>
                </a:tc>
                <a:tc>
                  <a:txBody>
                    <a:bodyPr/>
                    <a:lstStyle/>
                    <a:p>
                      <a:pPr indent="0" lvl="0" marL="0" marR="0" rtl="0" algn="just">
                        <a:lnSpc>
                          <a:spcPct val="107000"/>
                        </a:lnSpc>
                        <a:spcBef>
                          <a:spcPts val="0"/>
                        </a:spcBef>
                        <a:spcAft>
                          <a:spcPts val="0"/>
                        </a:spcAft>
                        <a:buNone/>
                      </a:pPr>
                      <a:r>
                        <a:rPr lang="fr-FR" sz="1100"/>
                        <a:t>/Mois</a:t>
                      </a:r>
                      <a:endParaRPr sz="1100">
                        <a:latin typeface="Calibri"/>
                        <a:ea typeface="Calibri"/>
                        <a:cs typeface="Calibri"/>
                        <a:sym typeface="Calibri"/>
                      </a:endParaRPr>
                    </a:p>
                  </a:txBody>
                  <a:tcPr marT="9525" marB="0" marR="9525" marL="9525" anchor="b"/>
                </a:tc>
                <a:tc>
                  <a:txBody>
                    <a:bodyPr/>
                    <a:lstStyle/>
                    <a:p>
                      <a:pPr indent="0" lvl="0" marL="0" marR="0" rtl="0" algn="just">
                        <a:lnSpc>
                          <a:spcPct val="107000"/>
                        </a:lnSpc>
                        <a:spcBef>
                          <a:spcPts val="0"/>
                        </a:spcBef>
                        <a:spcAft>
                          <a:spcPts val="0"/>
                        </a:spcAft>
                        <a:buNone/>
                      </a:pPr>
                      <a:r>
                        <a:rPr lang="fr-FR" sz="1100"/>
                        <a:t>12</a:t>
                      </a:r>
                      <a:endParaRPr sz="1100">
                        <a:latin typeface="Calibri"/>
                        <a:ea typeface="Calibri"/>
                        <a:cs typeface="Calibri"/>
                        <a:sym typeface="Calibri"/>
                      </a:endParaRPr>
                    </a:p>
                  </a:txBody>
                  <a:tcPr marT="9525" marB="0" marR="9525" marL="9525" anchor="b"/>
                </a:tc>
                <a:tc>
                  <a:txBody>
                    <a:bodyPr/>
                    <a:lstStyle/>
                    <a:p>
                      <a:pPr indent="0" lvl="0" marL="0" marR="0" rtl="0" algn="just">
                        <a:lnSpc>
                          <a:spcPct val="107000"/>
                        </a:lnSpc>
                        <a:spcBef>
                          <a:spcPts val="0"/>
                        </a:spcBef>
                        <a:spcAft>
                          <a:spcPts val="0"/>
                        </a:spcAft>
                        <a:buNone/>
                      </a:pPr>
                      <a:r>
                        <a:rPr lang="fr-FR" sz="1100"/>
                        <a:t>180,000</a:t>
                      </a:r>
                      <a:endParaRPr sz="1100">
                        <a:latin typeface="Calibri"/>
                        <a:ea typeface="Calibri"/>
                        <a:cs typeface="Calibri"/>
                        <a:sym typeface="Calibri"/>
                      </a:endParaRPr>
                    </a:p>
                  </a:txBody>
                  <a:tcPr marT="9525" marB="0" marR="9525" marL="9525" anchor="b"/>
                </a:tc>
                <a:tc>
                  <a:txBody>
                    <a:bodyPr/>
                    <a:lstStyle/>
                    <a:p>
                      <a:pPr indent="0" lvl="0" marL="0" marR="0" rtl="0" algn="just">
                        <a:lnSpc>
                          <a:spcPct val="107000"/>
                        </a:lnSpc>
                        <a:spcBef>
                          <a:spcPts val="0"/>
                        </a:spcBef>
                        <a:spcAft>
                          <a:spcPts val="0"/>
                        </a:spcAft>
                        <a:buNone/>
                      </a:pPr>
                      <a:r>
                        <a:rPr lang="fr-FR" sz="1100"/>
                        <a:t>2,160,000</a:t>
                      </a:r>
                      <a:endParaRPr sz="1100">
                        <a:latin typeface="Calibri"/>
                        <a:ea typeface="Calibri"/>
                        <a:cs typeface="Calibri"/>
                        <a:sym typeface="Calibri"/>
                      </a:endParaRPr>
                    </a:p>
                  </a:txBody>
                  <a:tcPr marT="9525" marB="0" marR="9525" marL="9525" anchor="b"/>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70"/>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0000"/>
              </a:buClr>
              <a:buSzPts val="3200"/>
              <a:buFont typeface="Arial"/>
              <a:buNone/>
            </a:pPr>
            <a:r>
              <a:rPr b="1" lang="fr-FR">
                <a:solidFill>
                  <a:srgbClr val="FF0000"/>
                </a:solidFill>
              </a:rPr>
              <a:t>NOTES BUDGÉTAIRES</a:t>
            </a:r>
            <a:endParaRPr/>
          </a:p>
        </p:txBody>
      </p:sp>
      <p:sp>
        <p:nvSpPr>
          <p:cNvPr id="486" name="Google Shape;486;p70"/>
          <p:cNvSpPr txBox="1"/>
          <p:nvPr>
            <p:ph idx="1" type="body"/>
          </p:nvPr>
        </p:nvSpPr>
        <p:spPr>
          <a:xfrm>
            <a:off x="1097280" y="2108203"/>
            <a:ext cx="10058400" cy="3760891"/>
          </a:xfrm>
          <a:prstGeom prst="rect">
            <a:avLst/>
          </a:prstGeom>
          <a:noFill/>
          <a:ln>
            <a:noFill/>
          </a:ln>
        </p:spPr>
        <p:txBody>
          <a:bodyPr anchorCtr="0" anchor="t" bIns="45700" lIns="0" spcFirstLastPara="1" rIns="0" wrap="square" tIns="45700">
            <a:normAutofit fontScale="92500" lnSpcReduction="10000"/>
          </a:bodyPr>
          <a:lstStyle/>
          <a:p>
            <a:pPr indent="-129222" lvl="0" marL="91440" rtl="0" algn="l">
              <a:lnSpc>
                <a:spcPct val="110000"/>
              </a:lnSpc>
              <a:spcBef>
                <a:spcPts val="0"/>
              </a:spcBef>
              <a:spcAft>
                <a:spcPts val="0"/>
              </a:spcAft>
              <a:buSzPct val="100000"/>
              <a:buChar char=" "/>
            </a:pPr>
            <a:r>
              <a:rPr b="1" lang="fr-FR" sz="2200"/>
              <a:t>Exemple de notes budgétaires :</a:t>
            </a:r>
            <a:endParaRPr/>
          </a:p>
          <a:p>
            <a:pPr indent="-129222" lvl="0" marL="91440" rtl="0" algn="l">
              <a:lnSpc>
                <a:spcPct val="110000"/>
              </a:lnSpc>
              <a:spcBef>
                <a:spcPts val="1400"/>
              </a:spcBef>
              <a:spcAft>
                <a:spcPts val="0"/>
              </a:spcAft>
              <a:buSzPct val="100000"/>
              <a:buChar char=" "/>
            </a:pPr>
            <a:r>
              <a:rPr b="1" lang="fr-FR" sz="2200">
                <a:solidFill>
                  <a:srgbClr val="FF0000"/>
                </a:solidFill>
              </a:rPr>
              <a:t>SALAIRES ET TRAITEMENTS</a:t>
            </a:r>
            <a:endParaRPr/>
          </a:p>
          <a:p>
            <a:pPr indent="-129222" lvl="0" marL="91440" rtl="0" algn="l">
              <a:lnSpc>
                <a:spcPct val="110000"/>
              </a:lnSpc>
              <a:spcBef>
                <a:spcPts val="1400"/>
              </a:spcBef>
              <a:spcAft>
                <a:spcPts val="0"/>
              </a:spcAft>
              <a:buSzPct val="100000"/>
              <a:buChar char=" "/>
            </a:pPr>
            <a:r>
              <a:rPr lang="fr-FR" sz="2200"/>
              <a:t>Résumez brièvement le rôle, la description et le niveau d'effort de chaque poste proposé dans le cadre du projet, y compris ceux qui peuvent être basés dans les bureaux régionaux. </a:t>
            </a:r>
            <a:endParaRPr/>
          </a:p>
          <a:p>
            <a:pPr indent="-129222" lvl="0" marL="91440" rtl="0" algn="l">
              <a:lnSpc>
                <a:spcPct val="110000"/>
              </a:lnSpc>
              <a:spcBef>
                <a:spcPts val="1400"/>
              </a:spcBef>
              <a:spcAft>
                <a:spcPts val="0"/>
              </a:spcAft>
              <a:buSzPct val="100000"/>
              <a:buChar char=" "/>
            </a:pPr>
            <a:r>
              <a:rPr b="1" lang="fr-FR" sz="2200">
                <a:solidFill>
                  <a:srgbClr val="FF0000"/>
                </a:solidFill>
              </a:rPr>
              <a:t>AVANTAGES SOCIAUX</a:t>
            </a:r>
            <a:endParaRPr/>
          </a:p>
          <a:p>
            <a:pPr indent="-129222" lvl="0" marL="91440" rtl="0" algn="l">
              <a:lnSpc>
                <a:spcPct val="110000"/>
              </a:lnSpc>
              <a:spcBef>
                <a:spcPts val="1400"/>
              </a:spcBef>
              <a:spcAft>
                <a:spcPts val="0"/>
              </a:spcAft>
              <a:buSzPct val="100000"/>
              <a:buChar char=" "/>
            </a:pPr>
            <a:r>
              <a:rPr lang="fr-FR" sz="2200"/>
              <a:t>Si le taux des avantages sociaux n'a pas été approuvé, l'offrant doit proposer un taux et le budget doit expliquer comment le taux a été déterminé et fournir une ventilation détaillée de tous les éléments des avantages sociaux (par exemple, l'assurance chômage, l'indemnisation des accidents du travail, l'assurance maladie et l'assurance vie, la retraite, FICA, etc.</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5"/>
          <p:cNvSpPr/>
          <p:nvPr/>
        </p:nvSpPr>
        <p:spPr>
          <a:xfrm>
            <a:off x="688503" y="1153572"/>
            <a:ext cx="3199413" cy="4461163"/>
          </a:xfrm>
          <a:prstGeom prst="rect">
            <a:avLst/>
          </a:prstGeom>
          <a:noFill/>
          <a:ln>
            <a:noFill/>
          </a:ln>
        </p:spPr>
        <p:txBody>
          <a:bodyPr anchorCtr="0" anchor="ctr" bIns="60925" lIns="121875" spcFirstLastPara="1" rIns="121875" wrap="square" tIns="60925">
            <a:noAutofit/>
          </a:bodyPr>
          <a:lstStyle/>
          <a:p>
            <a:pPr indent="0" lvl="0" marL="0" marR="0" rtl="0" algn="l">
              <a:lnSpc>
                <a:spcPct val="90000"/>
              </a:lnSpc>
              <a:spcBef>
                <a:spcPts val="0"/>
              </a:spcBef>
              <a:spcAft>
                <a:spcPts val="0"/>
              </a:spcAft>
              <a:buNone/>
            </a:pPr>
            <a:r>
              <a:rPr b="1" i="0" lang="fr-FR" sz="5865" u="none" cap="none" strike="noStrike">
                <a:solidFill>
                  <a:srgbClr val="FFFFFF"/>
                </a:solidFill>
                <a:latin typeface="Calibri"/>
                <a:ea typeface="Calibri"/>
                <a:cs typeface="Calibri"/>
                <a:sym typeface="Calibri"/>
              </a:rPr>
              <a:t>POINTS CLÉS</a:t>
            </a:r>
            <a:endParaRPr/>
          </a:p>
        </p:txBody>
      </p:sp>
      <p:sp>
        <p:nvSpPr>
          <p:cNvPr id="253" name="Google Shape;253;p35"/>
          <p:cNvSpPr/>
          <p:nvPr/>
        </p:nvSpPr>
        <p:spPr>
          <a:xfrm>
            <a:off x="1882" y="1061"/>
            <a:ext cx="12188239" cy="1033095"/>
          </a:xfrm>
          <a:prstGeom prst="rect">
            <a:avLst/>
          </a:prstGeom>
          <a:solidFill>
            <a:srgbClr val="BA0C2F"/>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1" i="0" sz="3999" u="none" cap="none" strike="noStrike">
              <a:solidFill>
                <a:srgbClr val="FFFFFF"/>
              </a:solidFill>
              <a:latin typeface="Arial"/>
              <a:ea typeface="Arial"/>
              <a:cs typeface="Arial"/>
              <a:sym typeface="Arial"/>
            </a:endParaRPr>
          </a:p>
        </p:txBody>
      </p:sp>
      <p:sp>
        <p:nvSpPr>
          <p:cNvPr id="254" name="Google Shape;254;p35"/>
          <p:cNvSpPr txBox="1"/>
          <p:nvPr>
            <p:ph type="title"/>
          </p:nvPr>
        </p:nvSpPr>
        <p:spPr>
          <a:xfrm>
            <a:off x="853445" y="1978240"/>
            <a:ext cx="10058400" cy="2528435"/>
          </a:xfrm>
          <a:prstGeom prst="rect">
            <a:avLst/>
          </a:prstGeom>
          <a:noFill/>
          <a:ln>
            <a:noFill/>
          </a:ln>
        </p:spPr>
        <p:txBody>
          <a:bodyPr anchorCtr="0" anchor="ctr" bIns="91175" lIns="91175" spcFirstLastPara="1" rIns="91175" wrap="square" tIns="91175">
            <a:normAutofit/>
          </a:bodyPr>
          <a:lstStyle/>
          <a:p>
            <a:pPr indent="0" lvl="0" marL="0" rtl="0" algn="ctr">
              <a:lnSpc>
                <a:spcPct val="90000"/>
              </a:lnSpc>
              <a:spcBef>
                <a:spcPts val="0"/>
              </a:spcBef>
              <a:spcAft>
                <a:spcPts val="0"/>
              </a:spcAft>
              <a:buSzPts val="1400"/>
              <a:buNone/>
            </a:pPr>
            <a:r>
              <a:rPr b="1" lang="fr-FR" sz="4000">
                <a:solidFill>
                  <a:srgbClr val="C00000"/>
                </a:solidFill>
                <a:latin typeface="Arial"/>
                <a:ea typeface="Arial"/>
                <a:cs typeface="Arial"/>
                <a:sym typeface="Arial"/>
              </a:rPr>
              <a:t>EXIGENCES DE CONFORMITÉ</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71"/>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0000"/>
              </a:buClr>
              <a:buSzPts val="3200"/>
              <a:buFont typeface="Arial"/>
              <a:buNone/>
            </a:pPr>
            <a:r>
              <a:rPr b="1" lang="fr-FR">
                <a:solidFill>
                  <a:srgbClr val="FF0000"/>
                </a:solidFill>
              </a:rPr>
              <a:t>NOTES BUDGÉTAIRES</a:t>
            </a:r>
            <a:endParaRPr/>
          </a:p>
        </p:txBody>
      </p:sp>
      <p:sp>
        <p:nvSpPr>
          <p:cNvPr id="493" name="Google Shape;493;p71"/>
          <p:cNvSpPr txBox="1"/>
          <p:nvPr>
            <p:ph idx="1" type="body"/>
          </p:nvPr>
        </p:nvSpPr>
        <p:spPr>
          <a:xfrm>
            <a:off x="1097280" y="2108203"/>
            <a:ext cx="10058400" cy="3760891"/>
          </a:xfrm>
          <a:prstGeom prst="rect">
            <a:avLst/>
          </a:prstGeom>
          <a:noFill/>
          <a:ln>
            <a:noFill/>
          </a:ln>
        </p:spPr>
        <p:txBody>
          <a:bodyPr anchorCtr="0" anchor="t" bIns="45700" lIns="0" spcFirstLastPara="1" rIns="0" wrap="square" tIns="45700">
            <a:normAutofit fontScale="92500" lnSpcReduction="20000"/>
          </a:bodyPr>
          <a:lstStyle/>
          <a:p>
            <a:pPr indent="-117475" lvl="0" marL="91440" rtl="0" algn="l">
              <a:lnSpc>
                <a:spcPct val="110000"/>
              </a:lnSpc>
              <a:spcBef>
                <a:spcPts val="0"/>
              </a:spcBef>
              <a:spcAft>
                <a:spcPts val="0"/>
              </a:spcAft>
              <a:buSzPct val="100000"/>
              <a:buChar char=" "/>
            </a:pPr>
            <a:r>
              <a:rPr b="1" lang="fr-FR">
                <a:solidFill>
                  <a:srgbClr val="FF0000"/>
                </a:solidFill>
              </a:rPr>
              <a:t>CONSULTANTS</a:t>
            </a:r>
            <a:endParaRPr/>
          </a:p>
          <a:p>
            <a:pPr indent="-117475" lvl="0" marL="91440" rtl="0" algn="l">
              <a:lnSpc>
                <a:spcPct val="110000"/>
              </a:lnSpc>
              <a:spcBef>
                <a:spcPts val="1400"/>
              </a:spcBef>
              <a:spcAft>
                <a:spcPts val="0"/>
              </a:spcAft>
              <a:buSzPct val="100000"/>
              <a:buChar char=" "/>
            </a:pPr>
            <a:r>
              <a:rPr lang="fr-FR"/>
              <a:t>Les services rendus par des personnes qui sont membres d'une profession particulière ou qui possèdent une compétence spéciale et qui ne sont pas des cadres ou des employés de l'offrant sont des coûts admissibles. </a:t>
            </a:r>
            <a:endParaRPr/>
          </a:p>
          <a:p>
            <a:pPr indent="-117475" lvl="0" marL="91440" rtl="0" algn="l">
              <a:lnSpc>
                <a:spcPct val="110000"/>
              </a:lnSpc>
              <a:spcBef>
                <a:spcPts val="1400"/>
              </a:spcBef>
              <a:spcAft>
                <a:spcPts val="0"/>
              </a:spcAft>
              <a:buSzPct val="100000"/>
              <a:buChar char=" "/>
            </a:pPr>
            <a:r>
              <a:rPr b="1" lang="fr-FR">
                <a:solidFill>
                  <a:srgbClr val="FF0000"/>
                </a:solidFill>
              </a:rPr>
              <a:t>VOYAGES ET TRANSPORTS</a:t>
            </a:r>
            <a:endParaRPr/>
          </a:p>
          <a:p>
            <a:pPr indent="-117475" lvl="0" marL="91440" rtl="0" algn="l">
              <a:lnSpc>
                <a:spcPct val="110000"/>
              </a:lnSpc>
              <a:spcBef>
                <a:spcPts val="1400"/>
              </a:spcBef>
              <a:spcAft>
                <a:spcPts val="0"/>
              </a:spcAft>
              <a:buSzPct val="100000"/>
              <a:buChar char=" "/>
            </a:pPr>
            <a:r>
              <a:rPr lang="fr-FR"/>
              <a:t>Les coûts doivent être ventilés en fonction du nombre de voyages, nationaux et internationaux, et du coût estimé par voyage, y compris les billets d'avion, les indemnités journalières et les autres frais de voyage connexes.</a:t>
            </a:r>
            <a:endParaRPr/>
          </a:p>
          <a:p>
            <a:pPr indent="-117475" lvl="0" marL="91440" rtl="0" algn="l">
              <a:lnSpc>
                <a:spcPct val="110000"/>
              </a:lnSpc>
              <a:spcBef>
                <a:spcPts val="1400"/>
              </a:spcBef>
              <a:spcAft>
                <a:spcPts val="0"/>
              </a:spcAft>
              <a:buSzPct val="100000"/>
              <a:buChar char=" "/>
            </a:pPr>
            <a:r>
              <a:rPr b="1" lang="fr-FR">
                <a:solidFill>
                  <a:srgbClr val="FF0000"/>
                </a:solidFill>
              </a:rPr>
              <a:t>ÉQUIPEMENT</a:t>
            </a:r>
            <a:r>
              <a:rPr b="1" lang="fr-FR"/>
              <a:t> (articles non consommables d'une valeur supérieure à 5 000 $/unité) </a:t>
            </a:r>
            <a:endParaRPr/>
          </a:p>
          <a:p>
            <a:pPr indent="-117475" lvl="0" marL="91440" rtl="0" algn="l">
              <a:lnSpc>
                <a:spcPct val="110000"/>
              </a:lnSpc>
              <a:spcBef>
                <a:spcPts val="1400"/>
              </a:spcBef>
              <a:spcAft>
                <a:spcPts val="0"/>
              </a:spcAft>
              <a:buSzPct val="100000"/>
              <a:buChar char=" "/>
            </a:pPr>
            <a:r>
              <a:rPr lang="fr-FR"/>
              <a:t>La description du budget doit inclure l'objectif de l'équipement et la base des estimations.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72"/>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0000"/>
              </a:buClr>
              <a:buSzPts val="3200"/>
              <a:buFont typeface="Arial"/>
              <a:buNone/>
            </a:pPr>
            <a:r>
              <a:rPr b="1" lang="fr-FR">
                <a:solidFill>
                  <a:srgbClr val="FF0000"/>
                </a:solidFill>
              </a:rPr>
              <a:t>NOTES BUDGÉTAIRES</a:t>
            </a:r>
            <a:endParaRPr/>
          </a:p>
        </p:txBody>
      </p:sp>
      <p:sp>
        <p:nvSpPr>
          <p:cNvPr id="500" name="Google Shape;500;p72"/>
          <p:cNvSpPr txBox="1"/>
          <p:nvPr>
            <p:ph idx="1" type="body"/>
          </p:nvPr>
        </p:nvSpPr>
        <p:spPr>
          <a:xfrm>
            <a:off x="1097280" y="2108203"/>
            <a:ext cx="10058400" cy="3760891"/>
          </a:xfrm>
          <a:prstGeom prst="rect">
            <a:avLst/>
          </a:prstGeom>
          <a:noFill/>
          <a:ln>
            <a:noFill/>
          </a:ln>
        </p:spPr>
        <p:txBody>
          <a:bodyPr anchorCtr="0" anchor="t" bIns="45700" lIns="0" spcFirstLastPara="1" rIns="0" wrap="square" tIns="45700">
            <a:normAutofit fontScale="92500" lnSpcReduction="20000"/>
          </a:bodyPr>
          <a:lstStyle/>
          <a:p>
            <a:pPr indent="-117475" lvl="0" marL="91440" rtl="0" algn="l">
              <a:lnSpc>
                <a:spcPct val="110000"/>
              </a:lnSpc>
              <a:spcBef>
                <a:spcPts val="0"/>
              </a:spcBef>
              <a:spcAft>
                <a:spcPts val="0"/>
              </a:spcAft>
              <a:buSzPct val="100000"/>
              <a:buChar char=" "/>
            </a:pPr>
            <a:r>
              <a:rPr b="1" lang="fr-FR">
                <a:solidFill>
                  <a:srgbClr val="FF0000"/>
                </a:solidFill>
              </a:rPr>
              <a:t>FOURNITURES ET MATÉRIAUX </a:t>
            </a:r>
            <a:r>
              <a:rPr b="1" lang="fr-FR"/>
              <a:t>(y compris les équipements non durables d'une valeur inférieure à 5 000 $/unité)</a:t>
            </a:r>
            <a:endParaRPr/>
          </a:p>
          <a:p>
            <a:pPr indent="-117475" lvl="0" marL="91440" rtl="0" algn="l">
              <a:lnSpc>
                <a:spcPct val="110000"/>
              </a:lnSpc>
              <a:spcBef>
                <a:spcPts val="1400"/>
              </a:spcBef>
              <a:spcAft>
                <a:spcPts val="0"/>
              </a:spcAft>
              <a:buSzPct val="100000"/>
              <a:buChar char=" "/>
            </a:pPr>
            <a:r>
              <a:rPr lang="fr-FR"/>
              <a:t>Des informations spécifiques concernant le type de fournitures durables et autres matériaux à acheter doivent être présentées.</a:t>
            </a:r>
            <a:endParaRPr/>
          </a:p>
          <a:p>
            <a:pPr indent="-117475" lvl="0" marL="91440" rtl="0" algn="l">
              <a:lnSpc>
                <a:spcPct val="110000"/>
              </a:lnSpc>
              <a:spcBef>
                <a:spcPts val="1400"/>
              </a:spcBef>
              <a:spcAft>
                <a:spcPts val="0"/>
              </a:spcAft>
              <a:buSzPct val="100000"/>
              <a:buChar char=" "/>
            </a:pPr>
            <a:r>
              <a:rPr b="1" lang="fr-FR">
                <a:solidFill>
                  <a:srgbClr val="FF0000"/>
                </a:solidFill>
              </a:rPr>
              <a:t>CONTRATS</a:t>
            </a:r>
            <a:endParaRPr/>
          </a:p>
          <a:p>
            <a:pPr indent="-117475" lvl="0" marL="91440" rtl="0" algn="l">
              <a:lnSpc>
                <a:spcPct val="110000"/>
              </a:lnSpc>
              <a:spcBef>
                <a:spcPts val="1400"/>
              </a:spcBef>
              <a:spcAft>
                <a:spcPts val="0"/>
              </a:spcAft>
              <a:buSzPct val="100000"/>
              <a:buChar char=" "/>
            </a:pPr>
            <a:r>
              <a:rPr lang="fr-FR"/>
              <a:t>Tous les biens et services acquis par le biais d'un mécanisme contractuel pour l'exécution d'un contrat principal ou d’un sous-accord doivent être détaillés dans la feuille de calcul.  </a:t>
            </a:r>
            <a:endParaRPr/>
          </a:p>
          <a:p>
            <a:pPr indent="-117475" lvl="0" marL="91440" rtl="0" algn="l">
              <a:lnSpc>
                <a:spcPct val="110000"/>
              </a:lnSpc>
              <a:spcBef>
                <a:spcPts val="1400"/>
              </a:spcBef>
              <a:spcAft>
                <a:spcPts val="0"/>
              </a:spcAft>
              <a:buSzPct val="100000"/>
              <a:buChar char=" "/>
            </a:pPr>
            <a:r>
              <a:rPr b="1" lang="fr-FR" sz="2000">
                <a:solidFill>
                  <a:srgbClr val="FF0000"/>
                </a:solidFill>
              </a:rPr>
              <a:t>PARTAGE DES COÛTS</a:t>
            </a:r>
            <a:endParaRPr/>
          </a:p>
          <a:p>
            <a:pPr indent="-117475" lvl="0" marL="91440" rtl="0" algn="l">
              <a:lnSpc>
                <a:spcPct val="110000"/>
              </a:lnSpc>
              <a:spcBef>
                <a:spcPts val="1400"/>
              </a:spcBef>
              <a:spcAft>
                <a:spcPts val="0"/>
              </a:spcAft>
              <a:buSzPct val="100000"/>
              <a:buChar char=" "/>
            </a:pPr>
            <a:r>
              <a:rPr lang="fr-FR" sz="2000"/>
              <a:t>Une stratégie doit être mise en place pour atteindre ou dépasser l'exigence d'une participation minimale de 10 % aux coûts dans le cadre de l'attribution du sous-accord.</a:t>
            </a:r>
            <a:endParaRPr sz="20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73"/>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0000"/>
              </a:buClr>
              <a:buSzPts val="3200"/>
              <a:buFont typeface="Arial"/>
              <a:buNone/>
            </a:pPr>
            <a:r>
              <a:rPr b="1" lang="fr-FR">
                <a:solidFill>
                  <a:srgbClr val="FF0000"/>
                </a:solidFill>
              </a:rPr>
              <a:t>NOTES BUDGÉTAIRES</a:t>
            </a:r>
            <a:endParaRPr/>
          </a:p>
        </p:txBody>
      </p:sp>
      <p:sp>
        <p:nvSpPr>
          <p:cNvPr id="507" name="Google Shape;507;p73"/>
          <p:cNvSpPr txBox="1"/>
          <p:nvPr>
            <p:ph idx="1" type="body"/>
          </p:nvPr>
        </p:nvSpPr>
        <p:spPr>
          <a:xfrm>
            <a:off x="1097280" y="2108203"/>
            <a:ext cx="10058400" cy="3760891"/>
          </a:xfrm>
          <a:prstGeom prst="rect">
            <a:avLst/>
          </a:prstGeom>
          <a:noFill/>
          <a:ln>
            <a:noFill/>
          </a:ln>
        </p:spPr>
        <p:txBody>
          <a:bodyPr anchorCtr="0" anchor="t" bIns="45700" lIns="0" spcFirstLastPara="1" rIns="0" wrap="square" tIns="45700">
            <a:noAutofit/>
          </a:bodyPr>
          <a:lstStyle/>
          <a:p>
            <a:pPr indent="-114300" lvl="0" marL="91440" rtl="0" algn="l">
              <a:lnSpc>
                <a:spcPct val="110000"/>
              </a:lnSpc>
              <a:spcBef>
                <a:spcPts val="0"/>
              </a:spcBef>
              <a:spcAft>
                <a:spcPts val="0"/>
              </a:spcAft>
              <a:buSzPts val="1800"/>
              <a:buChar char=" "/>
            </a:pPr>
            <a:r>
              <a:rPr b="1" lang="fr-FR" sz="1800">
                <a:solidFill>
                  <a:srgbClr val="FF0000"/>
                </a:solidFill>
              </a:rPr>
              <a:t>AUTRES COÛTS DIRECTS</a:t>
            </a:r>
            <a:endParaRPr/>
          </a:p>
          <a:p>
            <a:pPr indent="-114300" lvl="0" marL="91440" rtl="0" algn="l">
              <a:lnSpc>
                <a:spcPct val="110000"/>
              </a:lnSpc>
              <a:spcBef>
                <a:spcPts val="1400"/>
              </a:spcBef>
              <a:spcAft>
                <a:spcPts val="0"/>
              </a:spcAft>
              <a:buSzPts val="1800"/>
              <a:buChar char=" "/>
            </a:pPr>
            <a:r>
              <a:rPr lang="fr-FR" sz="1800"/>
              <a:t>Cela comprend les communications, les coûts de préparation des rapports, les passeports, les visas, les examens médicaux et les vaccinations, les assurances (autres que les assurances incluses dans les avantages sociaux du candidat), les réunions, l'équipement, la location de bureaux à l'étranger, ainsi que tous les autres coûts divers qui profitent directement au projet proposé par l'offrant. Les coûts doivent être ventilés par type d'article, taux unitaire, quantité et coût total de l'article.</a:t>
            </a:r>
            <a:endParaRPr/>
          </a:p>
          <a:p>
            <a:pPr indent="-114300" lvl="0" marL="91440" rtl="0" algn="l">
              <a:lnSpc>
                <a:spcPct val="110000"/>
              </a:lnSpc>
              <a:spcBef>
                <a:spcPts val="1400"/>
              </a:spcBef>
              <a:spcAft>
                <a:spcPts val="0"/>
              </a:spcAft>
              <a:buSzPts val="1800"/>
              <a:buChar char=" "/>
            </a:pPr>
            <a:r>
              <a:rPr b="1" lang="fr-FR" sz="1800">
                <a:solidFill>
                  <a:srgbClr val="FF0000"/>
                </a:solidFill>
              </a:rPr>
              <a:t>COÛTS INDIRECTS</a:t>
            </a:r>
            <a:endParaRPr/>
          </a:p>
          <a:p>
            <a:pPr indent="-114300" lvl="0" marL="91440" rtl="0" algn="l">
              <a:lnSpc>
                <a:spcPct val="110000"/>
              </a:lnSpc>
              <a:spcBef>
                <a:spcPts val="1400"/>
              </a:spcBef>
              <a:spcAft>
                <a:spcPts val="0"/>
              </a:spcAft>
              <a:buSzPts val="1800"/>
              <a:buChar char=" "/>
            </a:pPr>
            <a:r>
              <a:rPr lang="fr-FR" sz="1800"/>
              <a:t>Les partenaires doivent indiquer s'ils proposent des coûts indirects ou s'ils factureront tous les coûts directement. Si les organisations ont négocié un taux de coûts indirects, veuillez fournir les documents justificatifs correspondants.</a:t>
            </a:r>
            <a:endParaRPr sz="18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74"/>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0000"/>
              </a:buClr>
              <a:buSzPts val="3200"/>
              <a:buFont typeface="Arial"/>
              <a:buNone/>
            </a:pPr>
            <a:r>
              <a:rPr b="1" lang="fr-FR">
                <a:solidFill>
                  <a:srgbClr val="FF0000"/>
                </a:solidFill>
              </a:rPr>
              <a:t>COÛTS INDIRECTS</a:t>
            </a:r>
            <a:endParaRPr/>
          </a:p>
        </p:txBody>
      </p:sp>
      <p:sp>
        <p:nvSpPr>
          <p:cNvPr id="514" name="Google Shape;514;p74"/>
          <p:cNvSpPr txBox="1"/>
          <p:nvPr>
            <p:ph idx="1" type="body"/>
          </p:nvPr>
        </p:nvSpPr>
        <p:spPr>
          <a:xfrm>
            <a:off x="1097280" y="2108203"/>
            <a:ext cx="7849293" cy="3760891"/>
          </a:xfrm>
          <a:prstGeom prst="rect">
            <a:avLst/>
          </a:prstGeom>
          <a:noFill/>
          <a:ln>
            <a:noFill/>
          </a:ln>
        </p:spPr>
        <p:txBody>
          <a:bodyPr anchorCtr="0" anchor="t" bIns="45700" lIns="0" spcFirstLastPara="1" rIns="0" wrap="square" tIns="45700">
            <a:noAutofit/>
          </a:bodyPr>
          <a:lstStyle/>
          <a:p>
            <a:pPr indent="-114300" lvl="0" marL="91440" rtl="0" algn="l">
              <a:lnSpc>
                <a:spcPct val="110000"/>
              </a:lnSpc>
              <a:spcBef>
                <a:spcPts val="0"/>
              </a:spcBef>
              <a:spcAft>
                <a:spcPts val="0"/>
              </a:spcAft>
              <a:buSzPts val="1800"/>
              <a:buChar char=" "/>
            </a:pPr>
            <a:r>
              <a:rPr lang="fr-FR" sz="1800"/>
              <a:t>2 CFR 200.56 : </a:t>
            </a:r>
            <a:endParaRPr sz="1800">
              <a:solidFill>
                <a:srgbClr val="212721"/>
              </a:solidFill>
            </a:endParaRPr>
          </a:p>
          <a:p>
            <a:pPr indent="-114300" lvl="0" marL="91440" rtl="0" algn="l">
              <a:lnSpc>
                <a:spcPct val="110000"/>
              </a:lnSpc>
              <a:spcBef>
                <a:spcPts val="1400"/>
              </a:spcBef>
              <a:spcAft>
                <a:spcPts val="0"/>
              </a:spcAft>
              <a:buSzPts val="1800"/>
              <a:buChar char=" "/>
            </a:pPr>
            <a:r>
              <a:rPr b="0" i="0" lang="fr-FR" sz="1800">
                <a:solidFill>
                  <a:srgbClr val="212721"/>
                </a:solidFill>
              </a:rPr>
              <a:t>Les coûts encourus dans un but commun ou conjoint bénéficiant à plus d'un objectif de coût, et qui ne sont pas facilement assignables aux objectifs de coût bénéficiant spécifiquement, sans effort disproportionné par rapport aux résultats obtenus. </a:t>
            </a:r>
            <a:endParaRPr/>
          </a:p>
          <a:p>
            <a:pPr indent="-114300" lvl="0" marL="91440" rtl="0" algn="l">
              <a:lnSpc>
                <a:spcPct val="110000"/>
              </a:lnSpc>
              <a:spcBef>
                <a:spcPts val="1400"/>
              </a:spcBef>
              <a:spcAft>
                <a:spcPts val="0"/>
              </a:spcAft>
              <a:buSzPts val="1800"/>
              <a:buChar char=" "/>
            </a:pPr>
            <a:r>
              <a:rPr b="0" i="0" lang="fr-FR" sz="1800">
                <a:solidFill>
                  <a:srgbClr val="212721"/>
                </a:solidFill>
              </a:rPr>
              <a:t>NICRA : accord négocié sur le taux des coûts indirects </a:t>
            </a:r>
            <a:endParaRPr/>
          </a:p>
          <a:p>
            <a:pPr indent="-114300" lvl="0" marL="91440" rtl="0" algn="l">
              <a:lnSpc>
                <a:spcPct val="110000"/>
              </a:lnSpc>
              <a:spcBef>
                <a:spcPts val="1400"/>
              </a:spcBef>
              <a:spcAft>
                <a:spcPts val="0"/>
              </a:spcAft>
              <a:buSzPts val="1800"/>
              <a:buChar char=" "/>
            </a:pPr>
            <a:r>
              <a:rPr b="0" i="0" lang="fr-FR" sz="1800">
                <a:solidFill>
                  <a:srgbClr val="212721"/>
                </a:solidFill>
              </a:rPr>
              <a:t>Doit être approuvé par l'USAID, ce qui est compliqué et prend du temps.</a:t>
            </a:r>
            <a:endParaRPr/>
          </a:p>
          <a:p>
            <a:pPr indent="-114300" lvl="0" marL="91440" rtl="0" algn="l">
              <a:lnSpc>
                <a:spcPct val="110000"/>
              </a:lnSpc>
              <a:spcBef>
                <a:spcPts val="1400"/>
              </a:spcBef>
              <a:spcAft>
                <a:spcPts val="0"/>
              </a:spcAft>
              <a:buSzPts val="1800"/>
              <a:buChar char=" "/>
            </a:pPr>
            <a:r>
              <a:rPr b="0" i="0" lang="fr-FR" sz="1800">
                <a:solidFill>
                  <a:srgbClr val="212721"/>
                </a:solidFill>
              </a:rPr>
              <a:t>10 (15) % De Minimis : 10 (15) % du total des coûts directs modifiés</a:t>
            </a:r>
            <a:endParaRPr i="0" sz="1800">
              <a:solidFill>
                <a:srgbClr val="212721"/>
              </a:solidFill>
            </a:endParaRPr>
          </a:p>
        </p:txBody>
      </p:sp>
      <p:pic>
        <p:nvPicPr>
          <p:cNvPr id="515" name="Google Shape;515;p74"/>
          <p:cNvPicPr preferRelativeResize="0"/>
          <p:nvPr/>
        </p:nvPicPr>
        <p:blipFill rotWithShape="1">
          <a:blip r:embed="rId3">
            <a:alphaModFix/>
          </a:blip>
          <a:srcRect b="0" l="0" r="0" t="0"/>
          <a:stretch/>
        </p:blipFill>
        <p:spPr>
          <a:xfrm>
            <a:off x="9414162" y="2082299"/>
            <a:ext cx="2576947" cy="3355830"/>
          </a:xfrm>
          <a:prstGeom prst="rect">
            <a:avLst/>
          </a:prstGeom>
          <a:noFill/>
          <a:ln cap="flat" cmpd="sng" w="9525">
            <a:solidFill>
              <a:schemeClr val="dk1"/>
            </a:solidFill>
            <a:prstDash val="solid"/>
            <a:round/>
            <a:headEnd len="sm" w="sm" type="none"/>
            <a:tailEnd len="sm" w="sm" type="none"/>
          </a:ln>
        </p:spPr>
      </p:pic>
      <p:sp>
        <p:nvSpPr>
          <p:cNvPr id="516" name="Google Shape;516;p74"/>
          <p:cNvSpPr txBox="1"/>
          <p:nvPr/>
        </p:nvSpPr>
        <p:spPr>
          <a:xfrm>
            <a:off x="9331036" y="5648065"/>
            <a:ext cx="3330286"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200" u="sng">
                <a:solidFill>
                  <a:schemeClr val="dk1"/>
                </a:solidFill>
                <a:latin typeface="Avenir"/>
                <a:ea typeface="Avenir"/>
                <a:cs typeface="Avenir"/>
                <a:sym typeface="Avenir"/>
                <a:hlinkClick r:id="rId4">
                  <a:extLst>
                    <a:ext uri="{A12FA001-AC4F-418D-AE19-62706E023703}">
                      <ahyp:hlinkClr val="tx"/>
                    </a:ext>
                  </a:extLst>
                </a:hlinkClick>
              </a:rPr>
              <a:t>www.usaid.gov/sites/default/files/2023-01/OCC-Guide-for-NonProfit-IndirectCostRate1-27-2023.pdf</a:t>
            </a:r>
            <a:endParaRPr sz="1200">
              <a:solidFill>
                <a:schemeClr val="dk1"/>
              </a:solidFill>
              <a:latin typeface="Avenir"/>
              <a:ea typeface="Avenir"/>
              <a:cs typeface="Avenir"/>
              <a:sym typeface="Avenir"/>
            </a:endParaRPr>
          </a:p>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75"/>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0000"/>
              </a:buClr>
              <a:buSzPts val="3200"/>
              <a:buFont typeface="Arial"/>
              <a:buNone/>
            </a:pPr>
            <a:r>
              <a:rPr b="1" lang="fr-FR">
                <a:solidFill>
                  <a:srgbClr val="FF0000"/>
                </a:solidFill>
              </a:rPr>
              <a:t>10 </a:t>
            </a:r>
            <a:r>
              <a:rPr b="1" lang="fr-FR">
                <a:solidFill>
                  <a:srgbClr val="FF0000"/>
                </a:solidFill>
                <a:highlight>
                  <a:srgbClr val="FFFF00"/>
                </a:highlight>
              </a:rPr>
              <a:t>(15) </a:t>
            </a:r>
            <a:r>
              <a:rPr b="1" lang="fr-FR">
                <a:solidFill>
                  <a:srgbClr val="FF0000"/>
                </a:solidFill>
              </a:rPr>
              <a:t>% DE MIMINIS</a:t>
            </a:r>
            <a:endParaRPr/>
          </a:p>
        </p:txBody>
      </p:sp>
      <p:sp>
        <p:nvSpPr>
          <p:cNvPr id="523" name="Google Shape;523;p75"/>
          <p:cNvSpPr txBox="1"/>
          <p:nvPr>
            <p:ph idx="1" type="body"/>
          </p:nvPr>
        </p:nvSpPr>
        <p:spPr>
          <a:xfrm>
            <a:off x="1097280" y="2108203"/>
            <a:ext cx="10058400" cy="1450757"/>
          </a:xfrm>
          <a:prstGeom prst="rect">
            <a:avLst/>
          </a:prstGeom>
          <a:noFill/>
          <a:ln>
            <a:noFill/>
          </a:ln>
        </p:spPr>
        <p:txBody>
          <a:bodyPr anchorCtr="0" anchor="t" bIns="45700" lIns="0" spcFirstLastPara="1" rIns="0" wrap="square" tIns="45700">
            <a:normAutofit/>
          </a:bodyPr>
          <a:lstStyle/>
          <a:p>
            <a:pPr indent="-251459" lvl="0" marL="251459" rtl="0" algn="l">
              <a:lnSpc>
                <a:spcPct val="110000"/>
              </a:lnSpc>
              <a:spcBef>
                <a:spcPts val="0"/>
              </a:spcBef>
              <a:spcAft>
                <a:spcPts val="0"/>
              </a:spcAft>
              <a:buClr>
                <a:schemeClr val="dk1"/>
              </a:buClr>
              <a:buSzPts val="2000"/>
              <a:buFont typeface="Arial"/>
              <a:buChar char="•"/>
            </a:pPr>
            <a:r>
              <a:rPr lang="fr-FR">
                <a:solidFill>
                  <a:schemeClr val="dk1"/>
                </a:solidFill>
              </a:rPr>
              <a:t>Peut être utilisé indéfiniment jusqu'à ce que l'on demande une NICRA. </a:t>
            </a:r>
            <a:endParaRPr/>
          </a:p>
          <a:p>
            <a:pPr indent="-251459" lvl="0" marL="251459" rtl="0" algn="l">
              <a:lnSpc>
                <a:spcPct val="110000"/>
              </a:lnSpc>
              <a:spcBef>
                <a:spcPts val="0"/>
              </a:spcBef>
              <a:spcAft>
                <a:spcPts val="0"/>
              </a:spcAft>
              <a:buClr>
                <a:schemeClr val="dk1"/>
              </a:buClr>
              <a:buSzPts val="2000"/>
              <a:buFont typeface="Arial"/>
              <a:buChar char="•"/>
            </a:pPr>
            <a:r>
              <a:rPr lang="fr-FR">
                <a:solidFill>
                  <a:schemeClr val="dk1"/>
                </a:solidFill>
              </a:rPr>
              <a:t>L'USAID n'a pas besoin d'approuver, mais vous devez calculer correctement. </a:t>
            </a:r>
            <a:endParaRPr/>
          </a:p>
          <a:p>
            <a:pPr indent="-251459" lvl="0" marL="251459" rtl="0" algn="l">
              <a:lnSpc>
                <a:spcPct val="110000"/>
              </a:lnSpc>
              <a:spcBef>
                <a:spcPts val="0"/>
              </a:spcBef>
              <a:spcAft>
                <a:spcPts val="0"/>
              </a:spcAft>
              <a:buClr>
                <a:schemeClr val="dk1"/>
              </a:buClr>
              <a:buSzPts val="2000"/>
              <a:buFont typeface="Arial"/>
              <a:buChar char="•"/>
            </a:pPr>
            <a:r>
              <a:rPr lang="fr-FR">
                <a:solidFill>
                  <a:schemeClr val="dk1"/>
                </a:solidFill>
              </a:rPr>
              <a:t>Calcul : 10 </a:t>
            </a:r>
            <a:r>
              <a:rPr lang="fr-FR">
                <a:solidFill>
                  <a:schemeClr val="dk1"/>
                </a:solidFill>
                <a:highlight>
                  <a:srgbClr val="FFFF00"/>
                </a:highlight>
              </a:rPr>
              <a:t>(15) </a:t>
            </a:r>
            <a:r>
              <a:rPr lang="fr-FR">
                <a:solidFill>
                  <a:schemeClr val="dk1"/>
                </a:solidFill>
              </a:rPr>
              <a:t>% du total des coûts directs modifiés (MTDC)</a:t>
            </a:r>
            <a:endParaRPr/>
          </a:p>
          <a:p>
            <a:pPr indent="0" lvl="0" marL="0" rtl="0" algn="l">
              <a:lnSpc>
                <a:spcPct val="110000"/>
              </a:lnSpc>
              <a:spcBef>
                <a:spcPts val="1200"/>
              </a:spcBef>
              <a:spcAft>
                <a:spcPts val="0"/>
              </a:spcAft>
              <a:buSzPts val="2000"/>
              <a:buNone/>
            </a:pPr>
            <a:r>
              <a:t/>
            </a:r>
            <a:endParaRPr/>
          </a:p>
        </p:txBody>
      </p:sp>
      <p:sp>
        <p:nvSpPr>
          <p:cNvPr id="524" name="Google Shape;524;p75"/>
          <p:cNvSpPr txBox="1"/>
          <p:nvPr/>
        </p:nvSpPr>
        <p:spPr>
          <a:xfrm>
            <a:off x="675407" y="3216060"/>
            <a:ext cx="4790211" cy="3139321"/>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800">
                <a:solidFill>
                  <a:schemeClr val="dk1"/>
                </a:solidFill>
                <a:latin typeface="Arial"/>
                <a:ea typeface="Arial"/>
                <a:cs typeface="Arial"/>
                <a:sym typeface="Arial"/>
              </a:rPr>
              <a:t>Inclus : </a:t>
            </a:r>
            <a:endParaRPr/>
          </a:p>
          <a:p>
            <a:pPr indent="-342900" lvl="0" marL="342900" marR="0" rtl="0" algn="l">
              <a:spcBef>
                <a:spcPts val="0"/>
              </a:spcBef>
              <a:spcAft>
                <a:spcPts val="0"/>
              </a:spcAft>
              <a:buClr>
                <a:schemeClr val="dk1"/>
              </a:buClr>
              <a:buSzPts val="1800"/>
              <a:buFont typeface="Avenir"/>
              <a:buAutoNum type="arabicPeriod"/>
            </a:pPr>
            <a:r>
              <a:rPr lang="fr-FR" sz="1800">
                <a:solidFill>
                  <a:schemeClr val="dk1"/>
                </a:solidFill>
                <a:latin typeface="Arial"/>
                <a:ea typeface="Arial"/>
                <a:cs typeface="Arial"/>
                <a:sym typeface="Arial"/>
              </a:rPr>
              <a:t>Salaires</a:t>
            </a:r>
            <a:endParaRPr/>
          </a:p>
          <a:p>
            <a:pPr indent="-342900" lvl="0" marL="342900" marR="0" rtl="0" algn="l">
              <a:spcBef>
                <a:spcPts val="0"/>
              </a:spcBef>
              <a:spcAft>
                <a:spcPts val="0"/>
              </a:spcAft>
              <a:buClr>
                <a:schemeClr val="dk1"/>
              </a:buClr>
              <a:buSzPts val="1800"/>
              <a:buFont typeface="Avenir"/>
              <a:buAutoNum type="arabicPeriod"/>
            </a:pPr>
            <a:r>
              <a:rPr lang="fr-FR" sz="1800">
                <a:solidFill>
                  <a:schemeClr val="dk1"/>
                </a:solidFill>
                <a:latin typeface="Arial"/>
                <a:ea typeface="Arial"/>
                <a:cs typeface="Arial"/>
                <a:sym typeface="Arial"/>
              </a:rPr>
              <a:t>Traitements</a:t>
            </a:r>
            <a:endParaRPr/>
          </a:p>
          <a:p>
            <a:pPr indent="-342900" lvl="0" marL="342900" marR="0" rtl="0" algn="l">
              <a:spcBef>
                <a:spcPts val="0"/>
              </a:spcBef>
              <a:spcAft>
                <a:spcPts val="0"/>
              </a:spcAft>
              <a:buClr>
                <a:schemeClr val="dk1"/>
              </a:buClr>
              <a:buSzPts val="1800"/>
              <a:buFont typeface="Avenir"/>
              <a:buAutoNum type="arabicPeriod"/>
            </a:pPr>
            <a:r>
              <a:rPr lang="fr-FR" sz="1800">
                <a:solidFill>
                  <a:schemeClr val="dk1"/>
                </a:solidFill>
                <a:latin typeface="Arial"/>
                <a:ea typeface="Arial"/>
                <a:cs typeface="Arial"/>
                <a:sym typeface="Arial"/>
              </a:rPr>
              <a:t>Avantages sociaux applicables</a:t>
            </a:r>
            <a:endParaRPr/>
          </a:p>
          <a:p>
            <a:pPr indent="-342900" lvl="0" marL="342900" marR="0" rtl="0" algn="l">
              <a:spcBef>
                <a:spcPts val="0"/>
              </a:spcBef>
              <a:spcAft>
                <a:spcPts val="0"/>
              </a:spcAft>
              <a:buClr>
                <a:schemeClr val="dk1"/>
              </a:buClr>
              <a:buSzPts val="1800"/>
              <a:buFont typeface="Avenir"/>
              <a:buAutoNum type="arabicPeriod"/>
            </a:pPr>
            <a:r>
              <a:rPr lang="fr-FR" sz="1800">
                <a:solidFill>
                  <a:schemeClr val="dk1"/>
                </a:solidFill>
                <a:latin typeface="Arial"/>
                <a:ea typeface="Arial"/>
                <a:cs typeface="Arial"/>
                <a:sym typeface="Arial"/>
              </a:rPr>
              <a:t>Matériaux et fournitures</a:t>
            </a:r>
            <a:endParaRPr/>
          </a:p>
          <a:p>
            <a:pPr indent="-342900" lvl="0" marL="342900" marR="0" rtl="0" algn="l">
              <a:spcBef>
                <a:spcPts val="0"/>
              </a:spcBef>
              <a:spcAft>
                <a:spcPts val="0"/>
              </a:spcAft>
              <a:buClr>
                <a:schemeClr val="dk1"/>
              </a:buClr>
              <a:buSzPts val="1800"/>
              <a:buFont typeface="Avenir"/>
              <a:buAutoNum type="arabicPeriod"/>
            </a:pPr>
            <a:r>
              <a:rPr lang="fr-FR" sz="1800">
                <a:solidFill>
                  <a:schemeClr val="dk1"/>
                </a:solidFill>
                <a:latin typeface="Arial"/>
                <a:ea typeface="Arial"/>
                <a:cs typeface="Arial"/>
                <a:sym typeface="Arial"/>
              </a:rPr>
              <a:t>Services</a:t>
            </a:r>
            <a:endParaRPr/>
          </a:p>
          <a:p>
            <a:pPr indent="-342900" lvl="0" marL="342900" marR="0" rtl="0" algn="l">
              <a:spcBef>
                <a:spcPts val="0"/>
              </a:spcBef>
              <a:spcAft>
                <a:spcPts val="0"/>
              </a:spcAft>
              <a:buClr>
                <a:schemeClr val="dk1"/>
              </a:buClr>
              <a:buSzPts val="1800"/>
              <a:buFont typeface="Avenir"/>
              <a:buAutoNum type="arabicPeriod"/>
            </a:pPr>
            <a:r>
              <a:rPr lang="fr-FR" sz="1800">
                <a:solidFill>
                  <a:schemeClr val="dk1"/>
                </a:solidFill>
                <a:latin typeface="Arial"/>
                <a:ea typeface="Arial"/>
                <a:cs typeface="Arial"/>
                <a:sym typeface="Arial"/>
              </a:rPr>
              <a:t>Déplacements </a:t>
            </a:r>
            <a:endParaRPr/>
          </a:p>
          <a:p>
            <a:pPr indent="-342900" lvl="0" marL="342900" marR="0" rtl="0" algn="l">
              <a:spcBef>
                <a:spcPts val="0"/>
              </a:spcBef>
              <a:spcAft>
                <a:spcPts val="0"/>
              </a:spcAft>
              <a:buClr>
                <a:schemeClr val="dk1"/>
              </a:buClr>
              <a:buSzPts val="1800"/>
              <a:buFont typeface="Avenir"/>
              <a:buAutoNum type="arabicPeriod"/>
            </a:pPr>
            <a:r>
              <a:rPr lang="fr-FR" sz="1800">
                <a:solidFill>
                  <a:schemeClr val="dk1"/>
                </a:solidFill>
                <a:latin typeface="Arial"/>
                <a:ea typeface="Arial"/>
                <a:cs typeface="Arial"/>
                <a:sym typeface="Arial"/>
              </a:rPr>
              <a:t>Jusqu'à 25 000  </a:t>
            </a:r>
            <a:r>
              <a:rPr lang="fr-FR" sz="1800">
                <a:solidFill>
                  <a:schemeClr val="dk1"/>
                </a:solidFill>
                <a:highlight>
                  <a:srgbClr val="FFFF00"/>
                </a:highlight>
                <a:latin typeface="Arial"/>
                <a:ea typeface="Arial"/>
                <a:cs typeface="Arial"/>
                <a:sym typeface="Arial"/>
              </a:rPr>
              <a:t>(50 000) </a:t>
            </a:r>
            <a:r>
              <a:rPr lang="fr-FR" sz="1800">
                <a:solidFill>
                  <a:schemeClr val="dk1"/>
                </a:solidFill>
                <a:latin typeface="Arial"/>
                <a:ea typeface="Arial"/>
                <a:cs typeface="Arial"/>
                <a:sym typeface="Arial"/>
              </a:rPr>
              <a:t>$ de chaque subvention secondaire (quelle que soit la période d'exécution)</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525" name="Google Shape;525;p75"/>
          <p:cNvSpPr txBox="1"/>
          <p:nvPr/>
        </p:nvSpPr>
        <p:spPr>
          <a:xfrm>
            <a:off x="6380019" y="3216060"/>
            <a:ext cx="4714701" cy="2585323"/>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800">
                <a:solidFill>
                  <a:schemeClr val="dk1"/>
                </a:solidFill>
                <a:latin typeface="Arial"/>
                <a:ea typeface="Arial"/>
                <a:cs typeface="Arial"/>
                <a:sym typeface="Arial"/>
              </a:rPr>
              <a:t>Exclus : </a:t>
            </a:r>
            <a:endParaRPr/>
          </a:p>
          <a:p>
            <a:pPr indent="0" lvl="0" marL="0" marR="0" rtl="0" algn="l">
              <a:spcBef>
                <a:spcPts val="0"/>
              </a:spcBef>
              <a:spcAft>
                <a:spcPts val="0"/>
              </a:spcAft>
              <a:buNone/>
            </a:pPr>
            <a:r>
              <a:t/>
            </a:r>
            <a:endParaRPr b="1" sz="18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800"/>
              <a:buFont typeface="Avenir"/>
              <a:buAutoNum type="arabicPeriod"/>
            </a:pPr>
            <a:r>
              <a:rPr lang="fr-FR" sz="1800">
                <a:solidFill>
                  <a:schemeClr val="dk1"/>
                </a:solidFill>
                <a:latin typeface="Arial"/>
                <a:ea typeface="Arial"/>
                <a:cs typeface="Arial"/>
                <a:sym typeface="Arial"/>
              </a:rPr>
              <a:t>Publicité et relations publiques</a:t>
            </a:r>
            <a:endParaRPr/>
          </a:p>
          <a:p>
            <a:pPr indent="-342900" lvl="0" marL="342900" marR="0" rtl="0" algn="l">
              <a:spcBef>
                <a:spcPts val="0"/>
              </a:spcBef>
              <a:spcAft>
                <a:spcPts val="0"/>
              </a:spcAft>
              <a:buClr>
                <a:schemeClr val="dk1"/>
              </a:buClr>
              <a:buSzPts val="1800"/>
              <a:buFont typeface="Avenir"/>
              <a:buAutoNum type="arabicPeriod"/>
            </a:pPr>
            <a:r>
              <a:rPr lang="fr-FR" sz="1800">
                <a:solidFill>
                  <a:schemeClr val="dk1"/>
                </a:solidFill>
                <a:latin typeface="Arial"/>
                <a:ea typeface="Arial"/>
                <a:cs typeface="Arial"/>
                <a:sym typeface="Arial"/>
              </a:rPr>
              <a:t>Divertissement/boissons alcoolisées</a:t>
            </a:r>
            <a:endParaRPr/>
          </a:p>
          <a:p>
            <a:pPr indent="-342900" lvl="0" marL="342900" marR="0" rtl="0" algn="l">
              <a:spcBef>
                <a:spcPts val="0"/>
              </a:spcBef>
              <a:spcAft>
                <a:spcPts val="0"/>
              </a:spcAft>
              <a:buClr>
                <a:schemeClr val="dk1"/>
              </a:buClr>
              <a:buSzPts val="1800"/>
              <a:buFont typeface="Avenir"/>
              <a:buAutoNum type="arabicPeriod"/>
            </a:pPr>
            <a:r>
              <a:rPr lang="fr-FR" sz="1800">
                <a:solidFill>
                  <a:schemeClr val="dk1"/>
                </a:solidFill>
                <a:latin typeface="Arial"/>
                <a:ea typeface="Arial"/>
                <a:cs typeface="Arial"/>
                <a:sym typeface="Arial"/>
              </a:rPr>
              <a:t>Dépenses d'investissement</a:t>
            </a:r>
            <a:endParaRPr/>
          </a:p>
          <a:p>
            <a:pPr indent="-342900" lvl="0" marL="342900" marR="0" rtl="0" algn="l">
              <a:spcBef>
                <a:spcPts val="0"/>
              </a:spcBef>
              <a:spcAft>
                <a:spcPts val="0"/>
              </a:spcAft>
              <a:buClr>
                <a:schemeClr val="dk1"/>
              </a:buClr>
              <a:buSzPts val="1800"/>
              <a:buFont typeface="Avenir"/>
              <a:buAutoNum type="arabicPeriod"/>
            </a:pPr>
            <a:r>
              <a:rPr lang="fr-FR" sz="1800">
                <a:solidFill>
                  <a:schemeClr val="dk1"/>
                </a:solidFill>
                <a:latin typeface="Arial"/>
                <a:ea typeface="Arial"/>
                <a:cs typeface="Arial"/>
                <a:sym typeface="Arial"/>
              </a:rPr>
              <a:t>Contributions</a:t>
            </a:r>
            <a:endParaRPr/>
          </a:p>
          <a:p>
            <a:pPr indent="-342900" lvl="0" marL="342900" marR="0" rtl="0" algn="l">
              <a:spcBef>
                <a:spcPts val="0"/>
              </a:spcBef>
              <a:spcAft>
                <a:spcPts val="0"/>
              </a:spcAft>
              <a:buClr>
                <a:schemeClr val="dk1"/>
              </a:buClr>
              <a:buSzPts val="1800"/>
              <a:buFont typeface="Avenir"/>
              <a:buAutoNum type="arabicPeriod"/>
            </a:pPr>
            <a:r>
              <a:rPr lang="fr-FR" sz="1800">
                <a:solidFill>
                  <a:schemeClr val="dk1"/>
                </a:solidFill>
                <a:latin typeface="Arial"/>
                <a:ea typeface="Arial"/>
                <a:cs typeface="Arial"/>
                <a:sym typeface="Arial"/>
              </a:rPr>
              <a:t>Amendes/pénalités</a:t>
            </a:r>
            <a:endParaRPr/>
          </a:p>
          <a:p>
            <a:pPr indent="-342900" lvl="0" marL="342900" marR="0" rtl="0" algn="l">
              <a:spcBef>
                <a:spcPts val="0"/>
              </a:spcBef>
              <a:spcAft>
                <a:spcPts val="0"/>
              </a:spcAft>
              <a:buClr>
                <a:schemeClr val="dk1"/>
              </a:buClr>
              <a:buSzPts val="1800"/>
              <a:buFont typeface="Avenir"/>
              <a:buAutoNum type="arabicPeriod"/>
            </a:pPr>
            <a:r>
              <a:rPr lang="fr-FR" sz="1800">
                <a:solidFill>
                  <a:schemeClr val="dk1"/>
                </a:solidFill>
                <a:latin typeface="Arial"/>
                <a:ea typeface="Arial"/>
                <a:cs typeface="Arial"/>
                <a:sym typeface="Arial"/>
              </a:rPr>
              <a:t>Intérêts bancaires</a:t>
            </a:r>
            <a:endParaRPr/>
          </a:p>
          <a:p>
            <a:pPr indent="-342900" lvl="0" marL="342900" marR="0" rtl="0" algn="l">
              <a:spcBef>
                <a:spcPts val="0"/>
              </a:spcBef>
              <a:spcAft>
                <a:spcPts val="0"/>
              </a:spcAft>
              <a:buClr>
                <a:schemeClr val="dk1"/>
              </a:buClr>
              <a:buSzPts val="1800"/>
              <a:buFont typeface="Avenir"/>
              <a:buAutoNum type="arabicPeriod"/>
            </a:pPr>
            <a:r>
              <a:rPr lang="fr-FR" sz="1800">
                <a:solidFill>
                  <a:schemeClr val="dk1"/>
                </a:solidFill>
                <a:latin typeface="Arial"/>
                <a:ea typeface="Arial"/>
                <a:cs typeface="Arial"/>
                <a:sym typeface="Arial"/>
              </a:rPr>
              <a:t>Lobbying et collecte de fonds</a:t>
            </a:r>
            <a:endParaRPr sz="1800">
              <a:solidFill>
                <a:schemeClr val="dk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76"/>
          <p:cNvSpPr/>
          <p:nvPr/>
        </p:nvSpPr>
        <p:spPr>
          <a:xfrm>
            <a:off x="688503" y="1153572"/>
            <a:ext cx="3199413" cy="4461163"/>
          </a:xfrm>
          <a:prstGeom prst="rect">
            <a:avLst/>
          </a:prstGeom>
          <a:noFill/>
          <a:ln>
            <a:noFill/>
          </a:ln>
        </p:spPr>
        <p:txBody>
          <a:bodyPr anchorCtr="0" anchor="ctr" bIns="60925" lIns="121875" spcFirstLastPara="1" rIns="121875" wrap="square" tIns="60925">
            <a:noAutofit/>
          </a:bodyPr>
          <a:lstStyle/>
          <a:p>
            <a:pPr indent="0" lvl="0" marL="0" marR="0" rtl="0" algn="l">
              <a:lnSpc>
                <a:spcPct val="90000"/>
              </a:lnSpc>
              <a:spcBef>
                <a:spcPts val="0"/>
              </a:spcBef>
              <a:spcAft>
                <a:spcPts val="0"/>
              </a:spcAft>
              <a:buNone/>
            </a:pPr>
            <a:r>
              <a:rPr b="1" lang="fr-FR" sz="5865">
                <a:solidFill>
                  <a:srgbClr val="FFFFFF"/>
                </a:solidFill>
                <a:latin typeface="Calibri"/>
                <a:ea typeface="Calibri"/>
                <a:cs typeface="Calibri"/>
                <a:sym typeface="Calibri"/>
              </a:rPr>
              <a:t>POINTS CLÉS</a:t>
            </a:r>
            <a:endParaRPr/>
          </a:p>
        </p:txBody>
      </p:sp>
      <p:sp>
        <p:nvSpPr>
          <p:cNvPr id="531" name="Google Shape;531;p76"/>
          <p:cNvSpPr/>
          <p:nvPr/>
        </p:nvSpPr>
        <p:spPr>
          <a:xfrm>
            <a:off x="1882" y="1061"/>
            <a:ext cx="12188239" cy="1033095"/>
          </a:xfrm>
          <a:prstGeom prst="rect">
            <a:avLst/>
          </a:prstGeom>
          <a:solidFill>
            <a:srgbClr val="BA0C2F"/>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1" sz="3999">
              <a:solidFill>
                <a:srgbClr val="FFFFFF"/>
              </a:solidFill>
              <a:latin typeface="Arial"/>
              <a:ea typeface="Arial"/>
              <a:cs typeface="Arial"/>
              <a:sym typeface="Arial"/>
            </a:endParaRPr>
          </a:p>
        </p:txBody>
      </p:sp>
      <p:sp>
        <p:nvSpPr>
          <p:cNvPr id="532" name="Google Shape;532;p76"/>
          <p:cNvSpPr txBox="1"/>
          <p:nvPr>
            <p:ph type="title"/>
          </p:nvPr>
        </p:nvSpPr>
        <p:spPr>
          <a:xfrm>
            <a:off x="326571" y="1978240"/>
            <a:ext cx="10585274" cy="2528435"/>
          </a:xfrm>
          <a:prstGeom prst="rect">
            <a:avLst/>
          </a:prstGeom>
          <a:noFill/>
          <a:ln>
            <a:noFill/>
          </a:ln>
        </p:spPr>
        <p:txBody>
          <a:bodyPr anchorCtr="0" anchor="ctr" bIns="91175" lIns="91175" spcFirstLastPara="1" rIns="91175" wrap="square" tIns="91175">
            <a:normAutofit/>
          </a:bodyPr>
          <a:lstStyle/>
          <a:p>
            <a:pPr indent="0" lvl="0" marL="0" rtl="0" algn="ctr">
              <a:lnSpc>
                <a:spcPct val="90000"/>
              </a:lnSpc>
              <a:spcBef>
                <a:spcPts val="0"/>
              </a:spcBef>
              <a:spcAft>
                <a:spcPts val="0"/>
              </a:spcAft>
              <a:buSzPts val="1400"/>
              <a:buNone/>
            </a:pPr>
            <a:r>
              <a:rPr b="1" lang="fr-FR" sz="4000">
                <a:solidFill>
                  <a:srgbClr val="C00000"/>
                </a:solidFill>
                <a:latin typeface="Arial"/>
                <a:ea typeface="Arial"/>
                <a:cs typeface="Arial"/>
                <a:sym typeface="Arial"/>
              </a:rPr>
              <a:t>ÉVALUATION ET SÉLECTION DES CANDIDATS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77"/>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0000"/>
              </a:buClr>
              <a:buSzPts val="3200"/>
              <a:buFont typeface="Arial"/>
              <a:buNone/>
            </a:pPr>
            <a:r>
              <a:rPr b="1" lang="fr-FR">
                <a:solidFill>
                  <a:srgbClr val="FF0000"/>
                </a:solidFill>
              </a:rPr>
              <a:t>SÉLECTION DES SOUS-BÉNÉFICIAIRES</a:t>
            </a:r>
            <a:endParaRPr/>
          </a:p>
        </p:txBody>
      </p:sp>
      <p:sp>
        <p:nvSpPr>
          <p:cNvPr id="538" name="Google Shape;538;p77"/>
          <p:cNvSpPr txBox="1"/>
          <p:nvPr>
            <p:ph idx="1" type="body"/>
          </p:nvPr>
        </p:nvSpPr>
        <p:spPr>
          <a:xfrm>
            <a:off x="1097280" y="2108203"/>
            <a:ext cx="10058400" cy="3760891"/>
          </a:xfrm>
          <a:prstGeom prst="rect">
            <a:avLst/>
          </a:prstGeom>
          <a:noFill/>
          <a:ln>
            <a:noFill/>
          </a:ln>
        </p:spPr>
        <p:txBody>
          <a:bodyPr anchorCtr="0" anchor="t" bIns="45700" lIns="0" spcFirstLastPara="1" rIns="0" wrap="square" tIns="45700">
            <a:normAutofit/>
          </a:bodyPr>
          <a:lstStyle/>
          <a:p>
            <a:pPr indent="-457200" lvl="0" marL="457200" rtl="0" algn="l">
              <a:lnSpc>
                <a:spcPct val="110000"/>
              </a:lnSpc>
              <a:spcBef>
                <a:spcPts val="0"/>
              </a:spcBef>
              <a:spcAft>
                <a:spcPts val="0"/>
              </a:spcAft>
              <a:buClr>
                <a:srgbClr val="3F3F3F"/>
              </a:buClr>
              <a:buSzPts val="2000"/>
              <a:buAutoNum type="arabicPeriod"/>
            </a:pPr>
            <a:r>
              <a:rPr lang="fr-FR"/>
              <a:t>Dresser la liste de tous les candidats/propositions/offres.</a:t>
            </a:r>
            <a:endParaRPr/>
          </a:p>
          <a:p>
            <a:pPr indent="-457200" lvl="0" marL="457200" rtl="0" algn="l">
              <a:lnSpc>
                <a:spcPct val="110000"/>
              </a:lnSpc>
              <a:spcBef>
                <a:spcPts val="1400"/>
              </a:spcBef>
              <a:spcAft>
                <a:spcPts val="0"/>
              </a:spcAft>
              <a:buClr>
                <a:srgbClr val="3F3F3F"/>
              </a:buClr>
              <a:buSzPts val="2000"/>
              <a:buAutoNum type="arabicPeriod"/>
            </a:pPr>
            <a:r>
              <a:rPr lang="fr-FR"/>
              <a:t>Faire signer aux membres du comité de sélection des accords de confidentialité et de non-divulgation et déclaration de conflit d'intérêt.</a:t>
            </a:r>
            <a:endParaRPr/>
          </a:p>
          <a:p>
            <a:pPr indent="-457200" lvl="0" marL="457200" rtl="0" algn="l">
              <a:lnSpc>
                <a:spcPct val="110000"/>
              </a:lnSpc>
              <a:spcBef>
                <a:spcPts val="1400"/>
              </a:spcBef>
              <a:spcAft>
                <a:spcPts val="0"/>
              </a:spcAft>
              <a:buClr>
                <a:srgbClr val="3F3F3F"/>
              </a:buClr>
              <a:buSzPts val="2000"/>
              <a:buAutoNum type="arabicPeriod"/>
            </a:pPr>
            <a:r>
              <a:rPr lang="fr-FR"/>
              <a:t>Distribuer les propositions et les documents d'évaluation en fonction des critères de sélection de l'appel d'offres, avec une date limite de réponse (y compris les notes). </a:t>
            </a:r>
            <a:endParaRPr/>
          </a:p>
          <a:p>
            <a:pPr indent="-457200" lvl="0" marL="457200" rtl="0" algn="l">
              <a:lnSpc>
                <a:spcPct val="110000"/>
              </a:lnSpc>
              <a:spcBef>
                <a:spcPts val="1400"/>
              </a:spcBef>
              <a:spcAft>
                <a:spcPts val="0"/>
              </a:spcAft>
              <a:buClr>
                <a:srgbClr val="3F3F3F"/>
              </a:buClr>
              <a:buSzPts val="2000"/>
              <a:buAutoNum type="arabicPeriod"/>
            </a:pPr>
            <a:r>
              <a:rPr lang="fr-FR"/>
              <a:t>Examiner chaque proposition pour vous assurer qu'elle est conforme aux instructions relatives à la candidature : (a) toutes les sections sont-elles complétées, (b) tous les documents demandés (par exemple, le budget) sont-ils joints, et (c) toutes les certifications requises sont-elles signées, le cas échéant ?</a:t>
            </a:r>
            <a:endParaRPr/>
          </a:p>
          <a:p>
            <a:pPr indent="-330200" lvl="0" marL="457200" rtl="0" algn="l">
              <a:lnSpc>
                <a:spcPct val="110000"/>
              </a:lnSpc>
              <a:spcBef>
                <a:spcPts val="1400"/>
              </a:spcBef>
              <a:spcAft>
                <a:spcPts val="0"/>
              </a:spcAft>
              <a:buClr>
                <a:srgbClr val="3F3F3F"/>
              </a:buClr>
              <a:buSzPts val="2000"/>
              <a:buNone/>
            </a:pPr>
            <a:r>
              <a:t/>
            </a:r>
            <a:endParaRPr/>
          </a:p>
          <a:p>
            <a:pPr indent="-330200" lvl="0" marL="457200" rtl="0" algn="l">
              <a:lnSpc>
                <a:spcPct val="110000"/>
              </a:lnSpc>
              <a:spcBef>
                <a:spcPts val="1400"/>
              </a:spcBef>
              <a:spcAft>
                <a:spcPts val="0"/>
              </a:spcAft>
              <a:buSzPts val="2000"/>
              <a:buNone/>
            </a:pPr>
            <a:r>
              <a:t/>
            </a:r>
            <a:endParaRPr/>
          </a:p>
          <a:p>
            <a:pPr indent="0" lvl="0" marL="91440" rtl="0" algn="l">
              <a:lnSpc>
                <a:spcPct val="110000"/>
              </a:lnSpc>
              <a:spcBef>
                <a:spcPts val="1400"/>
              </a:spcBef>
              <a:spcAft>
                <a:spcPts val="0"/>
              </a:spcAft>
              <a:buSzPts val="2000"/>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78"/>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SÉLECTION DES SOUS-BÉNÉFICIAIRES (SUITE)</a:t>
            </a:r>
            <a:endParaRPr/>
          </a:p>
        </p:txBody>
      </p:sp>
      <p:sp>
        <p:nvSpPr>
          <p:cNvPr id="544" name="Google Shape;544;p78"/>
          <p:cNvSpPr txBox="1"/>
          <p:nvPr>
            <p:ph idx="1" type="body"/>
          </p:nvPr>
        </p:nvSpPr>
        <p:spPr>
          <a:xfrm>
            <a:off x="1097280" y="2108203"/>
            <a:ext cx="10058400" cy="3760891"/>
          </a:xfrm>
          <a:prstGeom prst="rect">
            <a:avLst/>
          </a:prstGeom>
          <a:noFill/>
          <a:ln>
            <a:noFill/>
          </a:ln>
        </p:spPr>
        <p:txBody>
          <a:bodyPr anchorCtr="0" anchor="t" bIns="45700" lIns="0" spcFirstLastPara="1" rIns="0" wrap="square" tIns="45700">
            <a:normAutofit/>
          </a:bodyPr>
          <a:lstStyle/>
          <a:p>
            <a:pPr indent="-457200" lvl="0" marL="457200" rtl="0" algn="l">
              <a:lnSpc>
                <a:spcPct val="110000"/>
              </a:lnSpc>
              <a:spcBef>
                <a:spcPts val="0"/>
              </a:spcBef>
              <a:spcAft>
                <a:spcPts val="0"/>
              </a:spcAft>
              <a:buClr>
                <a:schemeClr val="dk1"/>
              </a:buClr>
              <a:buSzPts val="2000"/>
              <a:buFont typeface="Avenir"/>
              <a:buAutoNum type="arabicPeriod" startAt="5"/>
            </a:pPr>
            <a:r>
              <a:rPr lang="fr-FR"/>
              <a:t>Organiser des réunions pour tous les évaluateurs afin de discuter de chaque proposition et de leurs notes.</a:t>
            </a:r>
            <a:endParaRPr/>
          </a:p>
          <a:p>
            <a:pPr indent="-457200" lvl="0" marL="457200" rtl="0" algn="l">
              <a:lnSpc>
                <a:spcPct val="110000"/>
              </a:lnSpc>
              <a:spcBef>
                <a:spcPts val="1400"/>
              </a:spcBef>
              <a:spcAft>
                <a:spcPts val="0"/>
              </a:spcAft>
              <a:buClr>
                <a:schemeClr val="dk1"/>
              </a:buClr>
              <a:buSzPts val="2000"/>
              <a:buFont typeface="Avenir"/>
              <a:buAutoNum type="arabicPeriod" startAt="5"/>
            </a:pPr>
            <a:r>
              <a:rPr lang="fr-FR"/>
              <a:t>Finaliser et agréger les notes pour déterminer les meilleurs candidats. </a:t>
            </a:r>
            <a:endParaRPr/>
          </a:p>
          <a:p>
            <a:pPr indent="-457200" lvl="0" marL="457200" rtl="0" algn="l">
              <a:lnSpc>
                <a:spcPct val="110000"/>
              </a:lnSpc>
              <a:spcBef>
                <a:spcPts val="1400"/>
              </a:spcBef>
              <a:spcAft>
                <a:spcPts val="0"/>
              </a:spcAft>
              <a:buClr>
                <a:schemeClr val="dk1"/>
              </a:buClr>
              <a:buSzPts val="2000"/>
              <a:buFont typeface="Avenir"/>
              <a:buAutoNum type="arabicPeriod" startAt="5"/>
            </a:pPr>
            <a:r>
              <a:rPr lang="fr-FR"/>
              <a:t>Rédiger le rapport d'évaluation finale qui résume le processus, les résultats et la justification de la décision. </a:t>
            </a:r>
            <a:endParaRPr/>
          </a:p>
          <a:p>
            <a:pPr indent="-457200" lvl="0" marL="457200" rtl="0" algn="l">
              <a:lnSpc>
                <a:spcPct val="110000"/>
              </a:lnSpc>
              <a:spcBef>
                <a:spcPts val="1400"/>
              </a:spcBef>
              <a:spcAft>
                <a:spcPts val="0"/>
              </a:spcAft>
              <a:buClr>
                <a:schemeClr val="dk1"/>
              </a:buClr>
              <a:buSzPts val="2000"/>
              <a:buFont typeface="Avenir"/>
              <a:buAutoNum type="arabicPeriod" startAt="5"/>
            </a:pPr>
            <a:r>
              <a:rPr lang="fr-FR"/>
              <a:t>Notifier tous les candidats. </a:t>
            </a:r>
            <a:endParaRPr/>
          </a:p>
          <a:p>
            <a:pPr indent="-330200" lvl="0" marL="457200" rtl="0" algn="l">
              <a:lnSpc>
                <a:spcPct val="110000"/>
              </a:lnSpc>
              <a:spcBef>
                <a:spcPts val="1400"/>
              </a:spcBef>
              <a:spcAft>
                <a:spcPts val="0"/>
              </a:spcAft>
              <a:buSzPts val="2000"/>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79"/>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0000"/>
              </a:buClr>
              <a:buSzPts val="3200"/>
              <a:buFont typeface="Arial"/>
              <a:buNone/>
            </a:pPr>
            <a:r>
              <a:rPr b="1" lang="fr-FR">
                <a:solidFill>
                  <a:srgbClr val="FF0000"/>
                </a:solidFill>
              </a:rPr>
              <a:t>COMITÉ DE SELECTION</a:t>
            </a:r>
            <a:endParaRPr/>
          </a:p>
        </p:txBody>
      </p:sp>
      <p:sp>
        <p:nvSpPr>
          <p:cNvPr id="550" name="Google Shape;550;p79"/>
          <p:cNvSpPr txBox="1"/>
          <p:nvPr>
            <p:ph idx="1" type="body"/>
          </p:nvPr>
        </p:nvSpPr>
        <p:spPr>
          <a:xfrm>
            <a:off x="1097280" y="2108203"/>
            <a:ext cx="10058400" cy="4031340"/>
          </a:xfrm>
          <a:prstGeom prst="rect">
            <a:avLst/>
          </a:prstGeom>
          <a:noFill/>
          <a:ln>
            <a:noFill/>
          </a:ln>
        </p:spPr>
        <p:txBody>
          <a:bodyPr anchorCtr="0" anchor="t" bIns="45700" lIns="0" spcFirstLastPara="1" rIns="0" wrap="square" tIns="45700">
            <a:noAutofit/>
          </a:bodyPr>
          <a:lstStyle/>
          <a:p>
            <a:pPr indent="-457200" lvl="0" marL="457200" rtl="0" algn="l">
              <a:lnSpc>
                <a:spcPct val="110000"/>
              </a:lnSpc>
              <a:spcBef>
                <a:spcPts val="0"/>
              </a:spcBef>
              <a:spcAft>
                <a:spcPts val="0"/>
              </a:spcAft>
              <a:buClr>
                <a:srgbClr val="3F3F3F"/>
              </a:buClr>
              <a:buSzPts val="1500"/>
              <a:buFont typeface="Avenir"/>
              <a:buAutoNum type="arabicPeriod"/>
            </a:pPr>
            <a:r>
              <a:rPr lang="fr-FR" sz="1500"/>
              <a:t>Le comité d'examen évaluera toutes les candidatures et propositions compétitives sur la base des critères inclus dans l'appel d'offres afin de s'assurer que les activités proposées soutiennent les objectifs du bénéficiaire principal. </a:t>
            </a:r>
            <a:endParaRPr/>
          </a:p>
          <a:p>
            <a:pPr indent="-457200" lvl="0" marL="457200" rtl="0" algn="l">
              <a:lnSpc>
                <a:spcPct val="110000"/>
              </a:lnSpc>
              <a:spcBef>
                <a:spcPts val="1400"/>
              </a:spcBef>
              <a:spcAft>
                <a:spcPts val="0"/>
              </a:spcAft>
              <a:buClr>
                <a:srgbClr val="3F3F3F"/>
              </a:buClr>
              <a:buSzPts val="1500"/>
              <a:buFont typeface="Avenir"/>
              <a:buAutoNum type="arabicPeriod"/>
            </a:pPr>
            <a:r>
              <a:rPr lang="fr-FR" sz="1500"/>
              <a:t>Les formulaires de conflit d'intérêts et de non-divulgation doivent être signés par chaque personne impliquée dans l'appel d'offres. Les membres du comité de sélection seront choisis en fonction de leur capacité technique à évaluer l'activité proposée. Le comité de sélection comprendra toujours des cadres supérieurs du projet, bien que les membres du comité puissent ne pas être les mêmes pour chaque sous-accord. En outre, le comité comprendra un nombre impair de membres votants. </a:t>
            </a:r>
            <a:endParaRPr/>
          </a:p>
          <a:p>
            <a:pPr indent="-457200" lvl="0" marL="457200" rtl="0" algn="l">
              <a:lnSpc>
                <a:spcPct val="110000"/>
              </a:lnSpc>
              <a:spcBef>
                <a:spcPts val="1400"/>
              </a:spcBef>
              <a:spcAft>
                <a:spcPts val="0"/>
              </a:spcAft>
              <a:buClr>
                <a:srgbClr val="3F3F3F"/>
              </a:buClr>
              <a:buSzPts val="1500"/>
              <a:buFont typeface="Avenir"/>
              <a:buAutoNum type="arabicPeriod"/>
            </a:pPr>
            <a:r>
              <a:rPr lang="fr-FR" sz="1500"/>
              <a:t>L'évaluation sera effectuée et notée en fonction des critères de sélection appropriés. Le processus d'évaluation peut comporter des entretiens, des visites de sites, des recherches de base et des examens de budget pour s'assurer que les activités et les coûts proposés sont raisonnables et admissibles, et que les bénéficiaires potentiels comprennent les exigences financières de l'activité et ont la capacité d'y participer comme il est proposé. </a:t>
            </a:r>
            <a:endParaRPr/>
          </a:p>
          <a:p>
            <a:pPr indent="-457200" lvl="0" marL="457200" rtl="0" algn="l">
              <a:lnSpc>
                <a:spcPct val="110000"/>
              </a:lnSpc>
              <a:spcBef>
                <a:spcPts val="1400"/>
              </a:spcBef>
              <a:spcAft>
                <a:spcPts val="0"/>
              </a:spcAft>
              <a:buClr>
                <a:srgbClr val="3F3F3F"/>
              </a:buClr>
              <a:buSzPts val="1500"/>
              <a:buFont typeface="Avenir"/>
              <a:buAutoNum type="arabicPeriod"/>
            </a:pPr>
            <a:r>
              <a:rPr lang="fr-FR" sz="1500"/>
              <a:t>Dans certains cas, il peut être demandé au bénéficiaire de modifier ou de clarifier la demande ; dans ce cas, le personnel de l'activité travaillera avec le demandeur pour réviser la proposition.</a:t>
            </a:r>
            <a:endParaRPr sz="15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80"/>
          <p:cNvSpPr txBox="1"/>
          <p:nvPr>
            <p:ph type="title"/>
          </p:nvPr>
        </p:nvSpPr>
        <p:spPr>
          <a:xfrm>
            <a:off x="1097280" y="286605"/>
            <a:ext cx="10058400" cy="72939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0000"/>
              </a:buClr>
              <a:buSzPts val="3200"/>
              <a:buFont typeface="Arial"/>
              <a:buNone/>
            </a:pPr>
            <a:r>
              <a:rPr b="1" lang="fr-FR">
                <a:solidFill>
                  <a:srgbClr val="FF0000"/>
                </a:solidFill>
              </a:rPr>
              <a:t>ANALYSE DES COÛTS ET DES PRIX</a:t>
            </a:r>
            <a:endParaRPr b="1">
              <a:solidFill>
                <a:srgbClr val="FF0000"/>
              </a:solidFill>
            </a:endParaRPr>
          </a:p>
        </p:txBody>
      </p:sp>
      <p:sp>
        <p:nvSpPr>
          <p:cNvPr id="556" name="Google Shape;556;p80"/>
          <p:cNvSpPr txBox="1"/>
          <p:nvPr>
            <p:ph idx="1" type="body"/>
          </p:nvPr>
        </p:nvSpPr>
        <p:spPr>
          <a:xfrm>
            <a:off x="994644" y="2080727"/>
            <a:ext cx="10058400" cy="3452465"/>
          </a:xfrm>
          <a:prstGeom prst="rect">
            <a:avLst/>
          </a:prstGeom>
          <a:noFill/>
          <a:ln>
            <a:noFill/>
          </a:ln>
        </p:spPr>
        <p:txBody>
          <a:bodyPr anchorCtr="0" anchor="t" bIns="45700" lIns="0" spcFirstLastPara="1" rIns="0" wrap="square" tIns="45700">
            <a:noAutofit/>
          </a:bodyPr>
          <a:lstStyle/>
          <a:p>
            <a:pPr indent="-101600" lvl="0" marL="91440" rtl="0" algn="l">
              <a:lnSpc>
                <a:spcPct val="110000"/>
              </a:lnSpc>
              <a:spcBef>
                <a:spcPts val="0"/>
              </a:spcBef>
              <a:spcAft>
                <a:spcPts val="0"/>
              </a:spcAft>
              <a:buSzPts val="1600"/>
              <a:buChar char=" "/>
            </a:pPr>
            <a:r>
              <a:rPr lang="fr-FR" sz="1600"/>
              <a:t>Le bénéficiaire principal est tenu de réaliser et de documenter correctement une analyse des coûts et des prix lors de la sélection d'un sous-bénéficiaire, que ce soit dans le cadre d'un appel d'offres ou d'un appel d'offres à source unique. L'analyse des coûts et des prix doit être effectuée chaque fois qu'un sous-bénéficiaire est proposé ou sélectionné, conformément aux conditions générales d'utilisation.</a:t>
            </a:r>
            <a:endParaRPr/>
          </a:p>
          <a:p>
            <a:pPr indent="-101600" lvl="0" marL="91440" rtl="0" algn="l">
              <a:lnSpc>
                <a:spcPct val="110000"/>
              </a:lnSpc>
              <a:spcBef>
                <a:spcPts val="1400"/>
              </a:spcBef>
              <a:spcAft>
                <a:spcPts val="0"/>
              </a:spcAft>
              <a:buSzPts val="1600"/>
              <a:buChar char=" "/>
            </a:pPr>
            <a:r>
              <a:rPr lang="fr-FR" sz="1600"/>
              <a:t> Lors de l'analyse des coûts et des prix : </a:t>
            </a:r>
            <a:endParaRPr/>
          </a:p>
          <a:p>
            <a:pPr indent="-101600" lvl="0" marL="91440" rtl="0" algn="l">
              <a:lnSpc>
                <a:spcPct val="110000"/>
              </a:lnSpc>
              <a:spcBef>
                <a:spcPts val="1400"/>
              </a:spcBef>
              <a:spcAft>
                <a:spcPts val="0"/>
              </a:spcAft>
              <a:buSzPts val="1600"/>
              <a:buChar char=" "/>
            </a:pPr>
            <a:r>
              <a:rPr lang="fr-FR" sz="1600"/>
              <a:t>1. Examinez et comparez les propositions . </a:t>
            </a:r>
            <a:endParaRPr/>
          </a:p>
          <a:p>
            <a:pPr indent="-101600" lvl="0" marL="91440" rtl="0" algn="l">
              <a:lnSpc>
                <a:spcPct val="110000"/>
              </a:lnSpc>
              <a:spcBef>
                <a:spcPts val="1400"/>
              </a:spcBef>
              <a:spcAft>
                <a:spcPts val="0"/>
              </a:spcAft>
              <a:buSzPts val="1600"/>
              <a:buChar char=" "/>
            </a:pPr>
            <a:r>
              <a:rPr lang="fr-FR" sz="1600"/>
              <a:t>2. Comparez-le coût/prix à des services similaires disponibles sur le marché/le secteur. </a:t>
            </a:r>
            <a:endParaRPr/>
          </a:p>
          <a:p>
            <a:pPr indent="-101600" lvl="0" marL="91440" rtl="0" algn="l">
              <a:lnSpc>
                <a:spcPct val="110000"/>
              </a:lnSpc>
              <a:spcBef>
                <a:spcPts val="1400"/>
              </a:spcBef>
              <a:spcAft>
                <a:spcPts val="0"/>
              </a:spcAft>
              <a:buSzPts val="1600"/>
              <a:buChar char=" "/>
            </a:pPr>
            <a:r>
              <a:rPr lang="fr-FR" sz="1600"/>
              <a:t>3. Assurez-vous que le sous-bénéficiaire a fourni une copie de son accord sur les taux de coûts indirects ou qu'il a pris en compte les 10 % de minimis. </a:t>
            </a:r>
            <a:endParaRPr/>
          </a:p>
          <a:p>
            <a:pPr indent="0" lvl="0" marL="0" rtl="0" algn="l">
              <a:lnSpc>
                <a:spcPct val="110000"/>
              </a:lnSpc>
              <a:spcBef>
                <a:spcPts val="1400"/>
              </a:spcBef>
              <a:spcAft>
                <a:spcPts val="0"/>
              </a:spcAft>
              <a:buSzPts val="1400"/>
              <a:buNone/>
            </a:pPr>
            <a:r>
              <a:t/>
            </a:r>
            <a:endParaRPr sz="1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6"/>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0000"/>
              </a:buClr>
              <a:buSzPts val="3500"/>
              <a:buFont typeface="Arial"/>
              <a:buNone/>
            </a:pPr>
            <a:r>
              <a:rPr b="1" lang="fr-FR" sz="3500">
                <a:solidFill>
                  <a:srgbClr val="FF0000"/>
                </a:solidFill>
              </a:rPr>
              <a:t>ACQUISITION ET ASSISTANCE (A&amp;A) DE L'USAID</a:t>
            </a:r>
            <a:endParaRPr b="1" sz="3500">
              <a:solidFill>
                <a:srgbClr val="FF0000"/>
              </a:solidFill>
            </a:endParaRPr>
          </a:p>
        </p:txBody>
      </p:sp>
      <p:sp>
        <p:nvSpPr>
          <p:cNvPr id="261" name="Google Shape;261;p36"/>
          <p:cNvSpPr txBox="1"/>
          <p:nvPr>
            <p:ph idx="1" type="body"/>
          </p:nvPr>
        </p:nvSpPr>
        <p:spPr>
          <a:xfrm>
            <a:off x="811763" y="2098777"/>
            <a:ext cx="9854601" cy="3760891"/>
          </a:xfrm>
          <a:prstGeom prst="rect">
            <a:avLst/>
          </a:prstGeom>
          <a:noFill/>
          <a:ln>
            <a:noFill/>
          </a:ln>
        </p:spPr>
        <p:txBody>
          <a:bodyPr anchorCtr="0" anchor="t" bIns="45700" lIns="0" spcFirstLastPara="1" rIns="0" wrap="square" tIns="45700">
            <a:normAutofit/>
          </a:bodyPr>
          <a:lstStyle/>
          <a:p>
            <a:pPr indent="0" lvl="0" marL="0" marR="0" rtl="0" algn="l">
              <a:lnSpc>
                <a:spcPct val="107000"/>
              </a:lnSpc>
              <a:spcBef>
                <a:spcPts val="0"/>
              </a:spcBef>
              <a:spcAft>
                <a:spcPts val="0"/>
              </a:spcAft>
              <a:buSzPts val="1600"/>
              <a:buNone/>
            </a:pPr>
            <a:r>
              <a:rPr lang="fr-FR" sz="1600">
                <a:solidFill>
                  <a:srgbClr val="000000"/>
                </a:solidFill>
              </a:rPr>
              <a:t>Processus de mise en œuvre des projets et des activités de l'USAID. </a:t>
            </a:r>
            <a:endParaRPr/>
          </a:p>
          <a:p>
            <a:pPr indent="0" lvl="0" marL="0" marR="0" rtl="0" algn="l">
              <a:lnSpc>
                <a:spcPct val="107000"/>
              </a:lnSpc>
              <a:spcBef>
                <a:spcPts val="0"/>
              </a:spcBef>
              <a:spcAft>
                <a:spcPts val="0"/>
              </a:spcAft>
              <a:buSzPts val="1600"/>
              <a:buNone/>
            </a:pPr>
            <a:r>
              <a:t/>
            </a:r>
            <a:endParaRPr sz="1600">
              <a:solidFill>
                <a:srgbClr val="000000"/>
              </a:solidFill>
            </a:endParaRPr>
          </a:p>
          <a:p>
            <a:pPr indent="0" lvl="0" marL="0" rtl="0" algn="l">
              <a:lnSpc>
                <a:spcPct val="107000"/>
              </a:lnSpc>
              <a:spcBef>
                <a:spcPts val="0"/>
              </a:spcBef>
              <a:spcAft>
                <a:spcPts val="0"/>
              </a:spcAft>
              <a:buSzPts val="1600"/>
              <a:buNone/>
            </a:pPr>
            <a:r>
              <a:rPr b="1" lang="fr-FR" sz="1600">
                <a:solidFill>
                  <a:srgbClr val="202124"/>
                </a:solidFill>
              </a:rPr>
              <a:t>Acquisition : </a:t>
            </a:r>
            <a:r>
              <a:rPr lang="fr-FR" sz="1600">
                <a:solidFill>
                  <a:srgbClr val="202124"/>
                </a:solidFill>
              </a:rPr>
              <a:t>l'USAID obtient des biens et des services, par le biais de différents types de contrats, pour le bénéfice de l'USAID. Les organisations intéressées soumettent une proposition en réponse à une demande de propositions (RFP) ou une cotation en réponse à une demande de cotations (RFQ) qui précise les exigences de l'Agence et la manière dont l'USAID évaluera et sélectionnera le prestataire/le soumissionnaire retenu(e). L'USAID s'associe aux bénéficiaires principaux par le biais d'un contrat et est impliquée de manière significative</a:t>
            </a:r>
            <a:r>
              <a:rPr b="1" lang="fr-FR" sz="1600">
                <a:solidFill>
                  <a:srgbClr val="202124"/>
                </a:solidFill>
              </a:rPr>
              <a:t>.</a:t>
            </a:r>
            <a:r>
              <a:rPr lang="fr-FR" sz="1600">
                <a:solidFill>
                  <a:srgbClr val="202124"/>
                </a:solidFill>
              </a:rPr>
              <a:t> </a:t>
            </a:r>
            <a:endParaRPr sz="1600">
              <a:solidFill>
                <a:srgbClr val="202124"/>
              </a:solidFill>
            </a:endParaRPr>
          </a:p>
          <a:p>
            <a:pPr indent="0" lvl="0" marL="0" rtl="0" algn="l">
              <a:lnSpc>
                <a:spcPct val="107000"/>
              </a:lnSpc>
              <a:spcBef>
                <a:spcPts val="0"/>
              </a:spcBef>
              <a:spcAft>
                <a:spcPts val="0"/>
              </a:spcAft>
              <a:buSzPts val="1600"/>
              <a:buNone/>
            </a:pPr>
            <a:r>
              <a:t/>
            </a:r>
            <a:endParaRPr b="1" sz="1600">
              <a:solidFill>
                <a:srgbClr val="202124"/>
              </a:solidFill>
            </a:endParaRPr>
          </a:p>
          <a:p>
            <a:pPr indent="0" lvl="0" marL="0" rtl="0" algn="l">
              <a:lnSpc>
                <a:spcPct val="107000"/>
              </a:lnSpc>
              <a:spcBef>
                <a:spcPts val="0"/>
              </a:spcBef>
              <a:spcAft>
                <a:spcPts val="0"/>
              </a:spcAft>
              <a:buSzPts val="1600"/>
              <a:buNone/>
            </a:pPr>
            <a:r>
              <a:rPr b="1" lang="fr-FR" sz="1600">
                <a:solidFill>
                  <a:srgbClr val="202124"/>
                </a:solidFill>
              </a:rPr>
              <a:t>Assistance </a:t>
            </a:r>
            <a:r>
              <a:rPr lang="fr-FR" sz="1600">
                <a:solidFill>
                  <a:srgbClr val="202124"/>
                </a:solidFill>
              </a:rPr>
              <a:t>: l'USAID fournit des fonds à une autre partie pour mettre en œuvre des programmes qui contribuent au bien public. Les organisations intéressées posent leur candidature en réponse à un déclaration annuelle de programme (Annual Program Statement - APS) ou à une demande de candidature (Request for Applications - RFA), qui décrit généralement le programme et la manière dont l'USAID évaluera et sélectionnera le candidat retenu. Dans le cadre de l'assistance, l'USAID délivre une subvention ou un accord de coopération et n'est pas impliquée de manière significative.</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81"/>
          <p:cNvSpPr txBox="1"/>
          <p:nvPr>
            <p:ph type="title"/>
          </p:nvPr>
        </p:nvSpPr>
        <p:spPr>
          <a:xfrm>
            <a:off x="1097280" y="286605"/>
            <a:ext cx="10058400" cy="72939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0000"/>
              </a:buClr>
              <a:buSzPts val="3200"/>
              <a:buFont typeface="Arial"/>
              <a:buNone/>
            </a:pPr>
            <a:r>
              <a:rPr b="1" lang="fr-FR">
                <a:solidFill>
                  <a:srgbClr val="FF0000"/>
                </a:solidFill>
              </a:rPr>
              <a:t>ANALYSE DES COÛTS ET DES PRIX</a:t>
            </a:r>
            <a:endParaRPr b="1">
              <a:solidFill>
                <a:srgbClr val="FF0000"/>
              </a:solidFill>
            </a:endParaRPr>
          </a:p>
        </p:txBody>
      </p:sp>
      <p:sp>
        <p:nvSpPr>
          <p:cNvPr id="562" name="Google Shape;562;p81"/>
          <p:cNvSpPr txBox="1"/>
          <p:nvPr>
            <p:ph idx="1" type="body"/>
          </p:nvPr>
        </p:nvSpPr>
        <p:spPr>
          <a:xfrm>
            <a:off x="892008" y="1978090"/>
            <a:ext cx="10696612" cy="3881534"/>
          </a:xfrm>
          <a:prstGeom prst="rect">
            <a:avLst/>
          </a:prstGeom>
          <a:noFill/>
          <a:ln>
            <a:noFill/>
          </a:ln>
        </p:spPr>
        <p:txBody>
          <a:bodyPr anchorCtr="0" anchor="t" bIns="45700" lIns="0" spcFirstLastPara="1" rIns="0" wrap="square" tIns="45700">
            <a:noAutofit/>
          </a:bodyPr>
          <a:lstStyle/>
          <a:p>
            <a:pPr indent="-91440" lvl="0" marL="91440" rtl="0" algn="l">
              <a:lnSpc>
                <a:spcPct val="110000"/>
              </a:lnSpc>
              <a:spcBef>
                <a:spcPts val="0"/>
              </a:spcBef>
              <a:spcAft>
                <a:spcPts val="0"/>
              </a:spcAft>
              <a:buSzPts val="1400"/>
              <a:buChar char=" "/>
            </a:pPr>
            <a:r>
              <a:rPr lang="fr-FR" sz="1400"/>
              <a:t>4. Évaluez les coûts pour déterminer s'ils sont raisonnables, attribuables et admissibles.</a:t>
            </a:r>
            <a:endParaRPr/>
          </a:p>
          <a:p>
            <a:pPr indent="-91440" lvl="0" marL="91440" rtl="0" algn="l">
              <a:lnSpc>
                <a:spcPct val="110000"/>
              </a:lnSpc>
              <a:spcBef>
                <a:spcPts val="1400"/>
              </a:spcBef>
              <a:spcAft>
                <a:spcPts val="0"/>
              </a:spcAft>
              <a:buSzPts val="1400"/>
              <a:buChar char=" "/>
            </a:pPr>
            <a:r>
              <a:rPr lang="fr-FR" sz="1400"/>
              <a:t>Analyse des coûts (examen d'éléments de coûts distincts et de données justificatives ; requis pour les sous-accords à montant fixe de remboursement de coûts). - Examiner chaque élément de coût et les informations justificatives - Déterminer si chaque coût est nécessaire et raisonnable - Évaluer les tendances des coûts et le caractère raisonnable des estimations - Évaluer l'application des coûts vérifiés et négociés des installations et de l'administration (F&amp;A), des taux de main-d'œuvre, etc. </a:t>
            </a:r>
            <a:endParaRPr sz="1400"/>
          </a:p>
          <a:p>
            <a:pPr indent="-91440" lvl="0" marL="91440" rtl="0" algn="l">
              <a:lnSpc>
                <a:spcPct val="110000"/>
              </a:lnSpc>
              <a:spcBef>
                <a:spcPts val="1400"/>
              </a:spcBef>
              <a:spcAft>
                <a:spcPts val="0"/>
              </a:spcAft>
              <a:buSzPts val="1400"/>
              <a:buChar char=" "/>
            </a:pPr>
            <a:r>
              <a:rPr lang="fr-FR" sz="1400"/>
              <a:t>5. Comparer les coûts proposés par le sous-bénéficiaire avec : - Les coûts réels précédemment encourus par le sous-bénéficiaire - Les estimations de coûts antérieures du sous-bénéficiaire ou d'autres sous-bénéficiaires pour des articles similaires - D'autres estimations de coûts reçues en réponse à l'appel d'offres, ou - Des estimations indépendantes réalisées par le personnel technique.</a:t>
            </a:r>
            <a:endParaRPr/>
          </a:p>
          <a:p>
            <a:pPr indent="-91440" lvl="0" marL="91440" rtl="0" algn="l">
              <a:lnSpc>
                <a:spcPct val="110000"/>
              </a:lnSpc>
              <a:spcBef>
                <a:spcPts val="1400"/>
              </a:spcBef>
              <a:spcAft>
                <a:spcPts val="0"/>
              </a:spcAft>
              <a:buSzPts val="1400"/>
              <a:buChar char=" "/>
            </a:pPr>
            <a:r>
              <a:rPr lang="fr-FR" sz="1400"/>
              <a:t>Analyse des prix (examen de l'ensemble du prix du contrat sans tenir compte des éléments de coût individuels ; appropriée lorsqu'il existe une comparaison de prix adéquate). Exigée pour les sous-accords à prix fixe. - Utilisée pour évaluer le prix total dans le cadre des subventions à prix fixe - Examiner le prix total  du sous-accord sans évaluer les éléments de coût individuels - Évaluer sur la base de comparaisons de prix, d'offres concurrentielles, de listes de prix publiées - Comparer avec les estimations de coûts, les études de marché, les données historiques/l'expérience</a:t>
            </a:r>
            <a:endParaRPr sz="14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82"/>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CERTIFICATIONS REQUISES</a:t>
            </a:r>
            <a:endParaRPr/>
          </a:p>
        </p:txBody>
      </p:sp>
      <p:sp>
        <p:nvSpPr>
          <p:cNvPr id="568" name="Google Shape;568;p82"/>
          <p:cNvSpPr txBox="1"/>
          <p:nvPr>
            <p:ph idx="1" type="body"/>
          </p:nvPr>
        </p:nvSpPr>
        <p:spPr>
          <a:xfrm>
            <a:off x="1097280" y="2108203"/>
            <a:ext cx="10058400" cy="3760891"/>
          </a:xfrm>
          <a:prstGeom prst="rect">
            <a:avLst/>
          </a:prstGeom>
          <a:noFill/>
          <a:ln>
            <a:noFill/>
          </a:ln>
        </p:spPr>
        <p:txBody>
          <a:bodyPr anchorCtr="0" anchor="t" bIns="45700" lIns="0" spcFirstLastPara="1" rIns="0" wrap="square" tIns="45700">
            <a:normAutofit fontScale="77500" lnSpcReduction="20000"/>
          </a:bodyPr>
          <a:lstStyle/>
          <a:p>
            <a:pPr indent="0" lvl="0" marL="0" rtl="0" algn="l">
              <a:lnSpc>
                <a:spcPct val="110000"/>
              </a:lnSpc>
              <a:spcBef>
                <a:spcPts val="0"/>
              </a:spcBef>
              <a:spcAft>
                <a:spcPts val="0"/>
              </a:spcAft>
              <a:buSzPct val="100000"/>
              <a:buNone/>
            </a:pPr>
            <a:r>
              <a:rPr lang="fr-FR"/>
              <a:t>Le bénéficiaire principal est responsable de l'obtention des certifications pour ou de la part des sous-bénéficiaires :</a:t>
            </a:r>
            <a:endParaRPr/>
          </a:p>
          <a:p>
            <a:pPr indent="-457200" lvl="0" marL="457200" rtl="0" algn="l">
              <a:lnSpc>
                <a:spcPct val="110000"/>
              </a:lnSpc>
              <a:spcBef>
                <a:spcPts val="1400"/>
              </a:spcBef>
              <a:spcAft>
                <a:spcPts val="0"/>
              </a:spcAft>
              <a:buClr>
                <a:schemeClr val="dk1"/>
              </a:buClr>
              <a:buSzPct val="100000"/>
              <a:buAutoNum type="arabicPeriod"/>
            </a:pPr>
            <a:r>
              <a:rPr lang="fr-FR"/>
              <a:t>Un identifiant unique de l'entité (généré par SAM.gov)</a:t>
            </a:r>
            <a:endParaRPr/>
          </a:p>
          <a:p>
            <a:pPr indent="-457200" lvl="0" marL="457200" rtl="0" algn="l">
              <a:lnSpc>
                <a:spcPct val="110000"/>
              </a:lnSpc>
              <a:spcBef>
                <a:spcPts val="1400"/>
              </a:spcBef>
              <a:spcAft>
                <a:spcPts val="0"/>
              </a:spcAft>
              <a:buClr>
                <a:schemeClr val="dk1"/>
              </a:buClr>
              <a:buSzPct val="100000"/>
              <a:buAutoNum type="arabicPeriod"/>
            </a:pPr>
            <a:r>
              <a:rPr lang="fr-FR"/>
              <a:t>Restrictions au lobbying (22 CFR 227)</a:t>
            </a:r>
            <a:endParaRPr/>
          </a:p>
          <a:p>
            <a:pPr indent="-457200" lvl="0" marL="457200" rtl="0" algn="l">
              <a:lnSpc>
                <a:spcPct val="110000"/>
              </a:lnSpc>
              <a:spcBef>
                <a:spcPts val="1400"/>
              </a:spcBef>
              <a:spcAft>
                <a:spcPts val="0"/>
              </a:spcAft>
              <a:buClr>
                <a:schemeClr val="dk1"/>
              </a:buClr>
              <a:buSzPct val="100000"/>
              <a:buAutoNum type="arabicPeriod"/>
            </a:pPr>
            <a:r>
              <a:rPr lang="fr-FR"/>
              <a:t>Interdictions relatives à l'assistance aux trafiquants de drogue (ADS 206.3.10)</a:t>
            </a:r>
            <a:endParaRPr/>
          </a:p>
          <a:p>
            <a:pPr indent="-457200" lvl="0" marL="457200" rtl="0" algn="l">
              <a:lnSpc>
                <a:spcPct val="110000"/>
              </a:lnSpc>
              <a:spcBef>
                <a:spcPts val="1400"/>
              </a:spcBef>
              <a:spcAft>
                <a:spcPts val="0"/>
              </a:spcAft>
              <a:buClr>
                <a:schemeClr val="dk1"/>
              </a:buClr>
              <a:buSzPct val="100000"/>
              <a:buAutoNum type="arabicPeriod"/>
            </a:pPr>
            <a:r>
              <a:rPr lang="fr-FR"/>
              <a:t>Certification concernant le financement du terrorisme (AAPD 044)</a:t>
            </a:r>
            <a:endParaRPr/>
          </a:p>
          <a:p>
            <a:pPr indent="-457200" lvl="0" marL="457200" rtl="0" algn="l">
              <a:lnSpc>
                <a:spcPct val="110000"/>
              </a:lnSpc>
              <a:spcBef>
                <a:spcPts val="1400"/>
              </a:spcBef>
              <a:spcAft>
                <a:spcPts val="0"/>
              </a:spcAft>
              <a:buClr>
                <a:schemeClr val="dk1"/>
              </a:buClr>
              <a:buSzPct val="100000"/>
              <a:buAutoNum type="arabicPeriod"/>
            </a:pPr>
            <a:r>
              <a:rPr lang="fr-FR"/>
              <a:t>Certification relative à la traite des personnes</a:t>
            </a:r>
            <a:endParaRPr/>
          </a:p>
          <a:p>
            <a:pPr indent="-457200" lvl="0" marL="457200" rtl="0" algn="l">
              <a:lnSpc>
                <a:spcPct val="110000"/>
              </a:lnSpc>
              <a:spcBef>
                <a:spcPts val="1400"/>
              </a:spcBef>
              <a:spcAft>
                <a:spcPts val="0"/>
              </a:spcAft>
              <a:buClr>
                <a:schemeClr val="dk1"/>
              </a:buClr>
              <a:buSzPct val="100000"/>
              <a:buAutoNum type="arabicPeriod"/>
            </a:pPr>
            <a:r>
              <a:rPr lang="fr-FR"/>
              <a:t>Certification du bénéficiaire</a:t>
            </a:r>
            <a:endParaRPr/>
          </a:p>
          <a:p>
            <a:pPr indent="-457200" lvl="0" marL="457200" rtl="0" algn="l">
              <a:lnSpc>
                <a:spcPct val="110000"/>
              </a:lnSpc>
              <a:spcBef>
                <a:spcPts val="1400"/>
              </a:spcBef>
              <a:spcAft>
                <a:spcPts val="0"/>
              </a:spcAft>
              <a:buClr>
                <a:schemeClr val="dk1"/>
              </a:buClr>
              <a:buSzPct val="100000"/>
              <a:buAutoNum type="arabicPeriod"/>
            </a:pPr>
            <a:r>
              <a:rPr lang="fr-FR"/>
              <a:t>Une copie signée des certifications et assurances, qui comprennent l'assurance de conformité aux lois et règlements régissant la non-discrimination dans les programmes bénéficiant d'une aide fédérale (cette assurance s'applique aux organisations gouvernementales non américaines si une partie de leur programme est entreprise aux États-Unis).</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83"/>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DOSSIER DE SOUS-ACCORD</a:t>
            </a:r>
            <a:endParaRPr/>
          </a:p>
        </p:txBody>
      </p:sp>
      <p:sp>
        <p:nvSpPr>
          <p:cNvPr id="574" name="Google Shape;574;p83"/>
          <p:cNvSpPr txBox="1"/>
          <p:nvPr>
            <p:ph idx="1" type="body"/>
          </p:nvPr>
        </p:nvSpPr>
        <p:spPr>
          <a:xfrm>
            <a:off x="1097280" y="2108203"/>
            <a:ext cx="10058400" cy="3760891"/>
          </a:xfrm>
          <a:prstGeom prst="rect">
            <a:avLst/>
          </a:prstGeom>
          <a:noFill/>
          <a:ln>
            <a:noFill/>
          </a:ln>
        </p:spPr>
        <p:txBody>
          <a:bodyPr anchorCtr="0" anchor="t" bIns="45700" lIns="0" spcFirstLastPara="1" rIns="0" wrap="square" tIns="45700">
            <a:normAutofit fontScale="77500" lnSpcReduction="20000"/>
          </a:bodyPr>
          <a:lstStyle/>
          <a:p>
            <a:pPr indent="-98425" lvl="0" marL="91440" rtl="0" algn="l">
              <a:lnSpc>
                <a:spcPct val="110000"/>
              </a:lnSpc>
              <a:spcBef>
                <a:spcPts val="0"/>
              </a:spcBef>
              <a:spcAft>
                <a:spcPts val="0"/>
              </a:spcAft>
              <a:buSzPct val="100000"/>
              <a:buChar char=" "/>
            </a:pPr>
            <a:r>
              <a:rPr lang="fr-FR"/>
              <a:t>1</a:t>
            </a:r>
            <a:r>
              <a:rPr lang="fr-FR" sz="2100"/>
              <a:t>. Demande de proposition</a:t>
            </a:r>
            <a:endParaRPr/>
          </a:p>
          <a:p>
            <a:pPr indent="-103346" lvl="0" marL="91440" rtl="0" algn="l">
              <a:lnSpc>
                <a:spcPct val="110000"/>
              </a:lnSpc>
              <a:spcBef>
                <a:spcPts val="1400"/>
              </a:spcBef>
              <a:spcAft>
                <a:spcPts val="0"/>
              </a:spcAft>
              <a:buSzPct val="100000"/>
              <a:buChar char=" "/>
            </a:pPr>
            <a:r>
              <a:rPr lang="fr-FR" sz="2100"/>
              <a:t>2. Documentation relative à la concurrence (par exemple, copie d'une annonce dans un journal, site web, publications sur les médias sociaux)</a:t>
            </a:r>
            <a:endParaRPr/>
          </a:p>
          <a:p>
            <a:pPr indent="-103346" lvl="0" marL="91440" rtl="0" algn="l">
              <a:lnSpc>
                <a:spcPct val="110000"/>
              </a:lnSpc>
              <a:spcBef>
                <a:spcPts val="1400"/>
              </a:spcBef>
              <a:spcAft>
                <a:spcPts val="0"/>
              </a:spcAft>
              <a:buSzPct val="100000"/>
              <a:buChar char=" "/>
            </a:pPr>
            <a:r>
              <a:rPr lang="fr-FR" sz="2100"/>
              <a:t>3. Toutes les candidatures reçues</a:t>
            </a:r>
            <a:endParaRPr/>
          </a:p>
          <a:p>
            <a:pPr indent="-103346" lvl="0" marL="91440" rtl="0" algn="l">
              <a:lnSpc>
                <a:spcPct val="110000"/>
              </a:lnSpc>
              <a:spcBef>
                <a:spcPts val="1400"/>
              </a:spcBef>
              <a:spcAft>
                <a:spcPts val="0"/>
              </a:spcAft>
              <a:buSzPct val="100000"/>
              <a:buChar char=" "/>
            </a:pPr>
            <a:r>
              <a:rPr lang="fr-FR" sz="2100"/>
              <a:t>4. Rapport d'évaluation</a:t>
            </a:r>
            <a:endParaRPr/>
          </a:p>
          <a:p>
            <a:pPr indent="-103346" lvl="0" marL="91440" rtl="0" algn="l">
              <a:lnSpc>
                <a:spcPct val="110000"/>
              </a:lnSpc>
              <a:spcBef>
                <a:spcPts val="1400"/>
              </a:spcBef>
              <a:spcAft>
                <a:spcPts val="0"/>
              </a:spcAft>
              <a:buSzPct val="100000"/>
              <a:buChar char=" "/>
            </a:pPr>
            <a:r>
              <a:rPr lang="fr-FR" sz="2100"/>
              <a:t>5. Feedback des candidats concernant la candidature </a:t>
            </a:r>
            <a:endParaRPr/>
          </a:p>
          <a:p>
            <a:pPr indent="-103346" lvl="0" marL="91440" rtl="0" algn="l">
              <a:lnSpc>
                <a:spcPct val="110000"/>
              </a:lnSpc>
              <a:spcBef>
                <a:spcPts val="1400"/>
              </a:spcBef>
              <a:spcAft>
                <a:spcPts val="0"/>
              </a:spcAft>
              <a:buSzPct val="100000"/>
              <a:buChar char=" "/>
            </a:pPr>
            <a:r>
              <a:rPr lang="fr-FR" sz="2100"/>
              <a:t>6. Notification de l’attribution du sous-accord</a:t>
            </a:r>
            <a:endParaRPr/>
          </a:p>
          <a:p>
            <a:pPr indent="-98425" lvl="0" marL="91440" rtl="0" algn="l">
              <a:lnSpc>
                <a:spcPct val="110000"/>
              </a:lnSpc>
              <a:spcBef>
                <a:spcPts val="1400"/>
              </a:spcBef>
              <a:spcAft>
                <a:spcPts val="0"/>
              </a:spcAft>
              <a:buSzPct val="95238"/>
              <a:buChar char=" "/>
            </a:pPr>
            <a:r>
              <a:rPr lang="fr-FR"/>
              <a:t>7. </a:t>
            </a:r>
            <a:r>
              <a:rPr lang="fr-FR" sz="2100"/>
              <a:t>Liste de contrôle standard signée, telle que la liste de contrôle de l'éligibilité de l'entité attributaire d'un montant fixe, vérifications SAM, copie des certifications et assurances (interdiction de l'assistance aux trafiquants de drogue (ADS 206) et certification concernant le financement du terrorisme (AAPD 04-14).</a:t>
            </a:r>
            <a:endParaRPr sz="2100"/>
          </a:p>
          <a:p>
            <a:pPr indent="0" lvl="0" marL="91440" rtl="0" algn="l">
              <a:lnSpc>
                <a:spcPct val="110000"/>
              </a:lnSpc>
              <a:spcBef>
                <a:spcPts val="1400"/>
              </a:spcBef>
              <a:spcAft>
                <a:spcPts val="0"/>
              </a:spcAft>
              <a:buSzPct val="100000"/>
              <a:buNone/>
            </a:pPr>
            <a:r>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84"/>
          <p:cNvSpPr txBox="1"/>
          <p:nvPr>
            <p:ph type="title"/>
          </p:nvPr>
        </p:nvSpPr>
        <p:spPr>
          <a:xfrm>
            <a:off x="943428" y="3136392"/>
            <a:ext cx="9994537" cy="118740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F3F3F"/>
              </a:buClr>
              <a:buSzPts val="4800"/>
              <a:buFont typeface="Arial"/>
              <a:buNone/>
            </a:pPr>
            <a:r>
              <a:rPr lang="fr-FR" sz="4800"/>
              <a:t>QUESTIONS ?</a:t>
            </a:r>
            <a:endParaRPr/>
          </a:p>
        </p:txBody>
      </p:sp>
      <p:pic>
        <p:nvPicPr>
          <p:cNvPr descr="A picture containing logo&#10;&#10;Description automatically generated" id="580" name="Google Shape;580;p84"/>
          <p:cNvPicPr preferRelativeResize="0"/>
          <p:nvPr/>
        </p:nvPicPr>
        <p:blipFill rotWithShape="1">
          <a:blip r:embed="rId3">
            <a:alphaModFix/>
          </a:blip>
          <a:srcRect b="0" l="0" r="0" t="0"/>
          <a:stretch/>
        </p:blipFill>
        <p:spPr>
          <a:xfrm>
            <a:off x="7176070" y="4701424"/>
            <a:ext cx="1522922" cy="896480"/>
          </a:xfrm>
          <a:prstGeom prst="rect">
            <a:avLst/>
          </a:prstGeom>
          <a:noFill/>
          <a:ln>
            <a:noFill/>
          </a:ln>
        </p:spPr>
      </p:pic>
      <p:pic>
        <p:nvPicPr>
          <p:cNvPr descr="Logo&#10;&#10;Description automatically generated" id="581" name="Google Shape;581;p84"/>
          <p:cNvPicPr preferRelativeResize="0"/>
          <p:nvPr/>
        </p:nvPicPr>
        <p:blipFill rotWithShape="1">
          <a:blip r:embed="rId4">
            <a:alphaModFix/>
          </a:blip>
          <a:srcRect b="0" l="0" r="0" t="0"/>
          <a:stretch/>
        </p:blipFill>
        <p:spPr>
          <a:xfrm>
            <a:off x="8704306" y="4765064"/>
            <a:ext cx="2386826" cy="922950"/>
          </a:xfrm>
          <a:prstGeom prst="rect">
            <a:avLst/>
          </a:prstGeom>
          <a:noFill/>
          <a:ln>
            <a:noFill/>
          </a:ln>
        </p:spPr>
      </p:pic>
      <p:sp>
        <p:nvSpPr>
          <p:cNvPr id="582" name="Google Shape;582;p84"/>
          <p:cNvSpPr txBox="1"/>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FF0000"/>
              </a:buClr>
              <a:buSzPts val="3200"/>
              <a:buFont typeface="Arial"/>
              <a:buNone/>
            </a:pPr>
            <a:r>
              <a:rPr b="1" lang="fr-FR" sz="3200">
                <a:solidFill>
                  <a:srgbClr val="FF0000"/>
                </a:solidFill>
                <a:latin typeface="Arial"/>
                <a:ea typeface="Arial"/>
                <a:cs typeface="Arial"/>
                <a:sym typeface="Arial"/>
              </a:rPr>
              <a:t>FIN DE LA PREMIERE SESSION</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85"/>
          <p:cNvSpPr txBox="1"/>
          <p:nvPr>
            <p:ph idx="10" type="dt"/>
          </p:nvPr>
        </p:nvSpPr>
        <p:spPr>
          <a:xfrm>
            <a:off x="203200" y="6520934"/>
            <a:ext cx="2844900" cy="184800"/>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None/>
            </a:pPr>
            <a:r>
              <a:rPr lang="fr-FR"/>
              <a:t>6/26/2024</a:t>
            </a:r>
            <a:endParaRPr/>
          </a:p>
        </p:txBody>
      </p:sp>
      <p:sp>
        <p:nvSpPr>
          <p:cNvPr id="589" name="Google Shape;589;p85"/>
          <p:cNvSpPr txBox="1"/>
          <p:nvPr>
            <p:ph idx="11" type="ftr"/>
          </p:nvPr>
        </p:nvSpPr>
        <p:spPr>
          <a:xfrm>
            <a:off x="4165600" y="6520934"/>
            <a:ext cx="3860700" cy="1848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fr-FR"/>
              <a:t>PREPARED BY ASAP II</a:t>
            </a:r>
            <a:endParaRPr/>
          </a:p>
        </p:txBody>
      </p:sp>
      <p:sp>
        <p:nvSpPr>
          <p:cNvPr id="590" name="Google Shape;590;p85"/>
          <p:cNvSpPr txBox="1"/>
          <p:nvPr>
            <p:ph idx="12" type="sldNum"/>
          </p:nvPr>
        </p:nvSpPr>
        <p:spPr>
          <a:xfrm>
            <a:off x="9144000" y="6520934"/>
            <a:ext cx="2844900" cy="184800"/>
          </a:xfrm>
          <a:prstGeom prst="rect">
            <a:avLst/>
          </a:prstGeom>
          <a:noFill/>
          <a:ln>
            <a:noFill/>
          </a:ln>
        </p:spPr>
        <p:txBody>
          <a:bodyPr anchorCtr="0" anchor="ctr" bIns="45700" lIns="91425" spcFirstLastPara="1" rIns="91425" wrap="square" tIns="45700">
            <a:spAutoFit/>
          </a:bodyPr>
          <a:lstStyle/>
          <a:p>
            <a:pPr indent="0" lvl="0" marL="0" rtl="0" algn="r">
              <a:spcBef>
                <a:spcPts val="0"/>
              </a:spcBef>
              <a:spcAft>
                <a:spcPts val="0"/>
              </a:spcAft>
              <a:buNone/>
            </a:pPr>
            <a:fld id="{00000000-1234-1234-1234-123412341234}" type="slidenum">
              <a:rPr lang="fr-FR"/>
              <a:t>‹#›</a:t>
            </a:fld>
            <a:endParaRPr/>
          </a:p>
        </p:txBody>
      </p:sp>
      <p:sp>
        <p:nvSpPr>
          <p:cNvPr id="591" name="Google Shape;591;p85"/>
          <p:cNvSpPr txBox="1"/>
          <p:nvPr>
            <p:ph type="ctrTitle"/>
          </p:nvPr>
        </p:nvSpPr>
        <p:spPr>
          <a:xfrm>
            <a:off x="1118829" y="1568938"/>
            <a:ext cx="9828300" cy="26859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lt1"/>
              </a:buClr>
              <a:buSzPts val="3200"/>
              <a:buFont typeface="Arial"/>
              <a:buNone/>
            </a:pPr>
            <a:r>
              <a:rPr b="1" lang="fr-FR">
                <a:solidFill>
                  <a:schemeClr val="lt1"/>
                </a:solidFill>
              </a:rPr>
              <a:t>Accelerating Support to Advanced Local Partners II (ASAP II)</a:t>
            </a:r>
            <a:r>
              <a:rPr b="1" lang="fr-FR"/>
              <a:t> </a:t>
            </a:r>
            <a:br>
              <a:rPr b="1" lang="fr-FR"/>
            </a:br>
            <a:br>
              <a:rPr b="1" lang="fr-FR"/>
            </a:br>
            <a:br>
              <a:rPr b="1" lang="fr-FR" sz="1600"/>
            </a:br>
            <a:endParaRPr b="1">
              <a:solidFill>
                <a:schemeClr val="lt1"/>
              </a:solidFill>
            </a:endParaRPr>
          </a:p>
        </p:txBody>
      </p:sp>
      <p:sp>
        <p:nvSpPr>
          <p:cNvPr id="592" name="Google Shape;592;p85"/>
          <p:cNvSpPr txBox="1"/>
          <p:nvPr>
            <p:ph idx="1" type="subTitle"/>
          </p:nvPr>
        </p:nvSpPr>
        <p:spPr>
          <a:xfrm>
            <a:off x="1244895" y="2574570"/>
            <a:ext cx="9045600" cy="3891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FFFFFF"/>
              </a:buClr>
              <a:buSzPts val="2800"/>
              <a:buNone/>
            </a:pPr>
            <a:r>
              <a:t/>
            </a:r>
            <a:endParaRPr sz="2800"/>
          </a:p>
          <a:p>
            <a:pPr indent="0" lvl="0" marL="0" rtl="0" algn="ctr">
              <a:spcBef>
                <a:spcPts val="1200"/>
              </a:spcBef>
              <a:spcAft>
                <a:spcPts val="0"/>
              </a:spcAft>
              <a:buClr>
                <a:srgbClr val="FFFFFF"/>
              </a:buClr>
              <a:buSzPts val="2800"/>
              <a:buNone/>
            </a:pPr>
            <a:r>
              <a:t/>
            </a:r>
            <a:endParaRPr b="1" sz="2800"/>
          </a:p>
          <a:p>
            <a:pPr indent="0" lvl="0" marL="0" rtl="0" algn="ctr">
              <a:spcBef>
                <a:spcPts val="1200"/>
              </a:spcBef>
              <a:spcAft>
                <a:spcPts val="0"/>
              </a:spcAft>
              <a:buClr>
                <a:srgbClr val="FFFFFF"/>
              </a:buClr>
              <a:buSzPts val="2800"/>
              <a:buNone/>
            </a:pPr>
            <a:r>
              <a:rPr b="1" lang="fr-FR" sz="2800"/>
              <a:t>Formation sur la Gestion des Sous-accords 2</a:t>
            </a:r>
            <a:endParaRPr/>
          </a:p>
          <a:p>
            <a:pPr indent="0" lvl="0" marL="0" rtl="0" algn="ctr">
              <a:spcBef>
                <a:spcPts val="1200"/>
              </a:spcBef>
              <a:spcAft>
                <a:spcPts val="0"/>
              </a:spcAft>
              <a:buClr>
                <a:srgbClr val="FFFFFF"/>
              </a:buClr>
              <a:buSzPts val="2800"/>
              <a:buNone/>
            </a:pPr>
            <a:r>
              <a:t/>
            </a:r>
            <a:endParaRPr sz="2800"/>
          </a:p>
        </p:txBody>
      </p:sp>
      <p:sp>
        <p:nvSpPr>
          <p:cNvPr id="593" name="Google Shape;593;p85"/>
          <p:cNvSpPr/>
          <p:nvPr/>
        </p:nvSpPr>
        <p:spPr>
          <a:xfrm>
            <a:off x="-18901" y="126697"/>
            <a:ext cx="12150900" cy="15816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Gill Sans"/>
              <a:ea typeface="Gill Sans"/>
              <a:cs typeface="Gill Sans"/>
              <a:sym typeface="Gill Sans"/>
            </a:endParaRPr>
          </a:p>
        </p:txBody>
      </p:sp>
      <p:pic>
        <p:nvPicPr>
          <p:cNvPr descr="Logo&#10;&#10;Description automatically generated" id="594" name="Google Shape;594;p85"/>
          <p:cNvPicPr preferRelativeResize="0"/>
          <p:nvPr/>
        </p:nvPicPr>
        <p:blipFill rotWithShape="1">
          <a:blip r:embed="rId3">
            <a:alphaModFix/>
          </a:blip>
          <a:srcRect b="0" l="0" r="0" t="0"/>
          <a:stretch/>
        </p:blipFill>
        <p:spPr>
          <a:xfrm>
            <a:off x="7766978" y="247011"/>
            <a:ext cx="3465765" cy="1341039"/>
          </a:xfrm>
          <a:prstGeom prst="rect">
            <a:avLst/>
          </a:prstGeom>
          <a:noFill/>
          <a:ln>
            <a:noFill/>
          </a:ln>
        </p:spPr>
      </p:pic>
      <p:sp>
        <p:nvSpPr>
          <p:cNvPr id="595" name="Google Shape;595;p85"/>
          <p:cNvSpPr/>
          <p:nvPr/>
        </p:nvSpPr>
        <p:spPr>
          <a:xfrm>
            <a:off x="740118" y="3477140"/>
            <a:ext cx="914400" cy="914400"/>
          </a:xfrm>
          <a:prstGeom prst="rect">
            <a:avLst/>
          </a:prstGeom>
          <a:solidFill>
            <a:srgbClr val="002F6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Gill Sans"/>
              <a:ea typeface="Gill Sans"/>
              <a:cs typeface="Gill Sans"/>
              <a:sym typeface="Gill Sans"/>
            </a:endParaRPr>
          </a:p>
        </p:txBody>
      </p:sp>
      <p:pic>
        <p:nvPicPr>
          <p:cNvPr descr="A picture containing logo&#10;&#10;Description automatically generated" id="596" name="Google Shape;596;p85"/>
          <p:cNvPicPr preferRelativeResize="0"/>
          <p:nvPr/>
        </p:nvPicPr>
        <p:blipFill rotWithShape="1">
          <a:blip r:embed="rId4">
            <a:alphaModFix/>
          </a:blip>
          <a:srcRect b="0" l="0" r="0" t="0"/>
          <a:stretch/>
        </p:blipFill>
        <p:spPr>
          <a:xfrm>
            <a:off x="1322832" y="183371"/>
            <a:ext cx="2042161" cy="1199932"/>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86"/>
          <p:cNvSpPr txBox="1"/>
          <p:nvPr>
            <p:ph idx="1" type="body"/>
          </p:nvPr>
        </p:nvSpPr>
        <p:spPr>
          <a:xfrm>
            <a:off x="914805" y="1715549"/>
            <a:ext cx="10363200" cy="4692600"/>
          </a:xfrm>
          <a:prstGeom prst="rect">
            <a:avLst/>
          </a:prstGeom>
          <a:noFill/>
          <a:ln>
            <a:noFill/>
          </a:ln>
        </p:spPr>
        <p:txBody>
          <a:bodyPr anchorCtr="0" anchor="t" bIns="91175" lIns="91175" spcFirstLastPara="1" rIns="91175" wrap="square" tIns="91175">
            <a:noAutofit/>
          </a:bodyPr>
          <a:lstStyle/>
          <a:p>
            <a:pPr indent="0" lvl="0" marL="169329" rtl="0" algn="l">
              <a:lnSpc>
                <a:spcPct val="150000"/>
              </a:lnSpc>
              <a:spcBef>
                <a:spcPts val="0"/>
              </a:spcBef>
              <a:spcAft>
                <a:spcPts val="0"/>
              </a:spcAft>
              <a:buSzPts val="1600"/>
              <a:buNone/>
            </a:pPr>
            <a:r>
              <a:rPr b="1" lang="fr-FR" sz="1867">
                <a:solidFill>
                  <a:srgbClr val="FF0000"/>
                </a:solidFill>
                <a:latin typeface="Arial"/>
                <a:ea typeface="Arial"/>
                <a:cs typeface="Arial"/>
                <a:sym typeface="Arial"/>
              </a:rPr>
              <a:t>INTRODUCTION</a:t>
            </a:r>
            <a:endParaRPr/>
          </a:p>
          <a:p>
            <a:pPr indent="0" lvl="0" marL="169329" rtl="0" algn="l">
              <a:lnSpc>
                <a:spcPct val="150000"/>
              </a:lnSpc>
              <a:spcBef>
                <a:spcPts val="0"/>
              </a:spcBef>
              <a:spcAft>
                <a:spcPts val="0"/>
              </a:spcAft>
              <a:buSzPts val="1600"/>
              <a:buNone/>
            </a:pPr>
            <a:r>
              <a:rPr b="1" lang="fr-FR" sz="1867">
                <a:solidFill>
                  <a:srgbClr val="FF0000"/>
                </a:solidFill>
                <a:latin typeface="Arial"/>
                <a:ea typeface="Arial"/>
                <a:cs typeface="Arial"/>
                <a:sym typeface="Arial"/>
              </a:rPr>
              <a:t>ENQUÊTE PRÉALABLE À L'ATTRIBUTION ET GESTION DES RISQUES</a:t>
            </a:r>
            <a:endParaRPr/>
          </a:p>
          <a:p>
            <a:pPr indent="0" lvl="0" marL="169329" rtl="0" algn="l">
              <a:lnSpc>
                <a:spcPct val="150000"/>
              </a:lnSpc>
              <a:spcBef>
                <a:spcPts val="0"/>
              </a:spcBef>
              <a:spcAft>
                <a:spcPts val="0"/>
              </a:spcAft>
              <a:buSzPts val="1600"/>
              <a:buNone/>
            </a:pPr>
            <a:r>
              <a:rPr b="1" lang="fr-FR" sz="1867">
                <a:solidFill>
                  <a:srgbClr val="FF0000"/>
                </a:solidFill>
                <a:latin typeface="Arial"/>
                <a:ea typeface="Arial"/>
                <a:cs typeface="Arial"/>
                <a:sym typeface="Arial"/>
              </a:rPr>
              <a:t>ATTRIBUTION DES SOUS-ACCORDS</a:t>
            </a:r>
            <a:endParaRPr/>
          </a:p>
          <a:p>
            <a:pPr indent="0" lvl="0" marL="169329" rtl="0" algn="l">
              <a:lnSpc>
                <a:spcPct val="150000"/>
              </a:lnSpc>
              <a:spcBef>
                <a:spcPts val="0"/>
              </a:spcBef>
              <a:spcAft>
                <a:spcPts val="0"/>
              </a:spcAft>
              <a:buSzPts val="1600"/>
              <a:buNone/>
            </a:pPr>
            <a:r>
              <a:rPr b="1" lang="fr-FR" sz="1867">
                <a:solidFill>
                  <a:srgbClr val="FF0000"/>
                </a:solidFill>
                <a:latin typeface="Arial"/>
                <a:ea typeface="Arial"/>
                <a:cs typeface="Arial"/>
                <a:sym typeface="Arial"/>
              </a:rPr>
              <a:t>RAPPORTS RELATIFS AUX SOUS-ACCORDS</a:t>
            </a:r>
            <a:endParaRPr/>
          </a:p>
          <a:p>
            <a:pPr indent="0" lvl="0" marL="169329" rtl="0" algn="l">
              <a:lnSpc>
                <a:spcPct val="150000"/>
              </a:lnSpc>
              <a:spcBef>
                <a:spcPts val="0"/>
              </a:spcBef>
              <a:spcAft>
                <a:spcPts val="0"/>
              </a:spcAft>
              <a:buSzPts val="1600"/>
              <a:buNone/>
            </a:pPr>
            <a:r>
              <a:rPr b="1" lang="fr-FR" sz="1867">
                <a:solidFill>
                  <a:srgbClr val="FF0000"/>
                </a:solidFill>
                <a:latin typeface="Arial"/>
                <a:ea typeface="Arial"/>
                <a:cs typeface="Arial"/>
                <a:sym typeface="Arial"/>
              </a:rPr>
              <a:t>SUIVI DES SOUS-ACCORDS</a:t>
            </a:r>
            <a:endParaRPr/>
          </a:p>
          <a:p>
            <a:pPr indent="0" lvl="0" marL="169329" rtl="0" algn="l">
              <a:lnSpc>
                <a:spcPct val="150000"/>
              </a:lnSpc>
              <a:spcBef>
                <a:spcPts val="0"/>
              </a:spcBef>
              <a:spcAft>
                <a:spcPts val="0"/>
              </a:spcAft>
              <a:buSzPts val="1600"/>
              <a:buNone/>
            </a:pPr>
            <a:r>
              <a:rPr b="1" lang="fr-FR" sz="1867">
                <a:solidFill>
                  <a:srgbClr val="FF0000"/>
                </a:solidFill>
                <a:latin typeface="Arial"/>
                <a:ea typeface="Arial"/>
                <a:cs typeface="Arial"/>
                <a:sym typeface="Arial"/>
              </a:rPr>
              <a:t>GESTION FINANCIÈRE </a:t>
            </a:r>
            <a:endParaRPr/>
          </a:p>
          <a:p>
            <a:pPr indent="0" lvl="0" marL="169329" rtl="0" algn="l">
              <a:lnSpc>
                <a:spcPct val="150000"/>
              </a:lnSpc>
              <a:spcBef>
                <a:spcPts val="0"/>
              </a:spcBef>
              <a:spcAft>
                <a:spcPts val="0"/>
              </a:spcAft>
              <a:buSzPts val="1600"/>
              <a:buNone/>
            </a:pPr>
            <a:r>
              <a:rPr b="1" lang="fr-FR" sz="1867">
                <a:solidFill>
                  <a:srgbClr val="FF0000"/>
                </a:solidFill>
                <a:latin typeface="Arial"/>
                <a:ea typeface="Arial"/>
                <a:cs typeface="Arial"/>
                <a:sym typeface="Arial"/>
              </a:rPr>
              <a:t>GESTION DE LA FRAUDE </a:t>
            </a:r>
            <a:endParaRPr/>
          </a:p>
          <a:p>
            <a:pPr indent="0" lvl="0" marL="169329" rtl="0" algn="l">
              <a:lnSpc>
                <a:spcPct val="150000"/>
              </a:lnSpc>
              <a:spcBef>
                <a:spcPts val="0"/>
              </a:spcBef>
              <a:spcAft>
                <a:spcPts val="0"/>
              </a:spcAft>
              <a:buSzPts val="1600"/>
              <a:buNone/>
            </a:pPr>
            <a:r>
              <a:rPr b="1" lang="fr-FR" sz="1867">
                <a:solidFill>
                  <a:srgbClr val="FF0000"/>
                </a:solidFill>
                <a:latin typeface="Arial"/>
                <a:ea typeface="Arial"/>
                <a:cs typeface="Arial"/>
                <a:sym typeface="Arial"/>
              </a:rPr>
              <a:t>CLÔTURE </a:t>
            </a:r>
            <a:endParaRPr/>
          </a:p>
          <a:p>
            <a:pPr indent="0" lvl="0" marL="169329" rtl="0" algn="l">
              <a:lnSpc>
                <a:spcPct val="150000"/>
              </a:lnSpc>
              <a:spcBef>
                <a:spcPts val="0"/>
              </a:spcBef>
              <a:spcAft>
                <a:spcPts val="0"/>
              </a:spcAft>
              <a:buSzPts val="1600"/>
              <a:buNone/>
            </a:pPr>
            <a:r>
              <a:rPr b="1" lang="fr-FR" sz="1867">
                <a:solidFill>
                  <a:srgbClr val="FF0000"/>
                </a:solidFill>
                <a:latin typeface="Arial"/>
                <a:ea typeface="Arial"/>
                <a:cs typeface="Arial"/>
                <a:sym typeface="Arial"/>
              </a:rPr>
              <a:t>CERTIFICATS</a:t>
            </a:r>
            <a:endParaRPr/>
          </a:p>
          <a:p>
            <a:pPr indent="-338655" lvl="0" marL="609584" marR="0" rtl="0" algn="l">
              <a:spcBef>
                <a:spcPts val="0"/>
              </a:spcBef>
              <a:spcAft>
                <a:spcPts val="0"/>
              </a:spcAft>
              <a:buClr>
                <a:srgbClr val="6C6463"/>
              </a:buClr>
              <a:buSzPts val="1600"/>
              <a:buNone/>
            </a:pPr>
            <a:r>
              <a:t/>
            </a:r>
            <a:endParaRPr>
              <a:latin typeface="Arial"/>
              <a:ea typeface="Arial"/>
              <a:cs typeface="Arial"/>
              <a:sym typeface="Arial"/>
            </a:endParaRPr>
          </a:p>
        </p:txBody>
      </p:sp>
      <p:sp>
        <p:nvSpPr>
          <p:cNvPr id="602" name="Google Shape;602;p86"/>
          <p:cNvSpPr txBox="1"/>
          <p:nvPr>
            <p:ph idx="12" type="sldNum"/>
          </p:nvPr>
        </p:nvSpPr>
        <p:spPr>
          <a:xfrm>
            <a:off x="9144000" y="6408096"/>
            <a:ext cx="2844900" cy="246300"/>
          </a:xfrm>
          <a:prstGeom prst="rect">
            <a:avLst/>
          </a:prstGeom>
          <a:noFill/>
          <a:ln>
            <a:noFill/>
          </a:ln>
        </p:spPr>
        <p:txBody>
          <a:bodyPr anchorCtr="0" anchor="ctr" bIns="45575" lIns="91175" spcFirstLastPara="1" rIns="91175" wrap="square" tIns="45575">
            <a:noAutofit/>
          </a:bodyPr>
          <a:lstStyle/>
          <a:p>
            <a:pPr indent="0" lvl="0" marL="0" marR="0" rtl="0" algn="r">
              <a:spcBef>
                <a:spcPts val="0"/>
              </a:spcBef>
              <a:spcAft>
                <a:spcPts val="0"/>
              </a:spcAft>
              <a:buClr>
                <a:srgbClr val="6C6463"/>
              </a:buClr>
              <a:buSzPts val="800"/>
              <a:buFont typeface="Cabin"/>
              <a:buNone/>
            </a:pPr>
            <a:fld id="{00000000-1234-1234-1234-123412341234}" type="slidenum">
              <a:rPr lang="fr-FR"/>
              <a:t>‹#›</a:t>
            </a:fld>
            <a:endParaRPr/>
          </a:p>
        </p:txBody>
      </p:sp>
      <p:sp>
        <p:nvSpPr>
          <p:cNvPr id="603" name="Google Shape;603;p86"/>
          <p:cNvSpPr txBox="1"/>
          <p:nvPr>
            <p:ph type="title"/>
          </p:nvPr>
        </p:nvSpPr>
        <p:spPr>
          <a:xfrm>
            <a:off x="914805" y="898413"/>
            <a:ext cx="10363200" cy="615600"/>
          </a:xfrm>
          <a:prstGeom prst="rect">
            <a:avLst/>
          </a:prstGeom>
          <a:noFill/>
          <a:ln>
            <a:noFill/>
          </a:ln>
        </p:spPr>
        <p:txBody>
          <a:bodyPr anchorCtr="0" anchor="b" bIns="91175" lIns="91175" spcFirstLastPara="1" rIns="91175" wrap="square" tIns="91175">
            <a:noAutofit/>
          </a:bodyPr>
          <a:lstStyle/>
          <a:p>
            <a:pPr indent="0" lvl="0" marL="0" rtl="0" algn="ctr">
              <a:spcBef>
                <a:spcPts val="0"/>
              </a:spcBef>
              <a:spcAft>
                <a:spcPts val="0"/>
              </a:spcAft>
              <a:buClr>
                <a:srgbClr val="FF0000"/>
              </a:buClr>
              <a:buSzPts val="1400"/>
              <a:buFont typeface="Arial"/>
              <a:buNone/>
            </a:pPr>
            <a:r>
              <a:rPr b="1" lang="fr-FR">
                <a:solidFill>
                  <a:srgbClr val="FF0000"/>
                </a:solidFill>
                <a:latin typeface="Arial"/>
                <a:ea typeface="Arial"/>
                <a:cs typeface="Arial"/>
                <a:sym typeface="Arial"/>
              </a:rPr>
              <a:t>PLAN DE LA PREMIERE SESSION DE LA FORMATION</a:t>
            </a:r>
            <a:endParaRPr b="1">
              <a:solidFill>
                <a:srgbClr val="FF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87"/>
          <p:cNvSpPr txBox="1"/>
          <p:nvPr>
            <p:ph idx="1" type="body"/>
          </p:nvPr>
        </p:nvSpPr>
        <p:spPr>
          <a:xfrm>
            <a:off x="914400" y="1267613"/>
            <a:ext cx="10363200" cy="5140500"/>
          </a:xfrm>
          <a:prstGeom prst="rect">
            <a:avLst/>
          </a:prstGeom>
          <a:noFill/>
          <a:ln>
            <a:noFill/>
          </a:ln>
        </p:spPr>
        <p:txBody>
          <a:bodyPr anchorCtr="0" anchor="t" bIns="91175" lIns="91175" spcFirstLastPara="1" rIns="91175" wrap="square" tIns="91175">
            <a:noAutofit/>
          </a:bodyPr>
          <a:lstStyle/>
          <a:p>
            <a:pPr indent="0" lvl="0" marL="169329" rtl="0" algn="l">
              <a:lnSpc>
                <a:spcPct val="150000"/>
              </a:lnSpc>
              <a:spcBef>
                <a:spcPts val="0"/>
              </a:spcBef>
              <a:spcAft>
                <a:spcPts val="0"/>
              </a:spcAft>
              <a:buSzPts val="1600"/>
              <a:buNone/>
            </a:pPr>
            <a:r>
              <a:rPr b="1" i="1" lang="fr-FR">
                <a:solidFill>
                  <a:srgbClr val="FF0000"/>
                </a:solidFill>
                <a:latin typeface="Arial"/>
                <a:ea typeface="Arial"/>
                <a:cs typeface="Arial"/>
                <a:sym typeface="Arial"/>
              </a:rPr>
              <a:t>Objectifs de la formation </a:t>
            </a:r>
            <a:endParaRPr/>
          </a:p>
          <a:p>
            <a:pPr indent="-440255" lvl="0" marL="609584" rtl="0" algn="l">
              <a:lnSpc>
                <a:spcPct val="150000"/>
              </a:lnSpc>
              <a:spcBef>
                <a:spcPts val="0"/>
              </a:spcBef>
              <a:spcAft>
                <a:spcPts val="0"/>
              </a:spcAft>
              <a:buSzPts val="1600"/>
              <a:buChar char="•"/>
            </a:pPr>
            <a:r>
              <a:rPr lang="fr-FR">
                <a:latin typeface="Arial"/>
                <a:ea typeface="Arial"/>
                <a:cs typeface="Arial"/>
                <a:sym typeface="Arial"/>
              </a:rPr>
              <a:t>Apprendre comment les bénéficiaires principaux préparent, sélectionnent et gèrent les sous-accords</a:t>
            </a:r>
            <a:endParaRPr/>
          </a:p>
          <a:p>
            <a:pPr indent="-440255" lvl="0" marL="609584" rtl="0" algn="l">
              <a:lnSpc>
                <a:spcPct val="150000"/>
              </a:lnSpc>
              <a:spcBef>
                <a:spcPts val="0"/>
              </a:spcBef>
              <a:spcAft>
                <a:spcPts val="0"/>
              </a:spcAft>
              <a:buSzPts val="1600"/>
              <a:buChar char="•"/>
            </a:pPr>
            <a:r>
              <a:rPr lang="fr-FR">
                <a:latin typeface="Arial"/>
                <a:ea typeface="Arial"/>
                <a:cs typeface="Arial"/>
                <a:sym typeface="Arial"/>
              </a:rPr>
              <a:t>Comprendre les différents types de sous-accords </a:t>
            </a:r>
            <a:endParaRPr/>
          </a:p>
          <a:p>
            <a:pPr indent="-440255" lvl="0" marL="609584" rtl="0" algn="l">
              <a:lnSpc>
                <a:spcPct val="150000"/>
              </a:lnSpc>
              <a:spcBef>
                <a:spcPts val="0"/>
              </a:spcBef>
              <a:spcAft>
                <a:spcPts val="0"/>
              </a:spcAft>
              <a:buSzPts val="1600"/>
              <a:buChar char="•"/>
            </a:pPr>
            <a:r>
              <a:rPr lang="fr-FR">
                <a:latin typeface="Arial"/>
                <a:ea typeface="Arial"/>
                <a:cs typeface="Arial"/>
                <a:sym typeface="Arial"/>
              </a:rPr>
              <a:t>Connaître les exigences en matière de conformité lors de l’attribution d’un sous-accord</a:t>
            </a:r>
            <a:endParaRPr/>
          </a:p>
          <a:p>
            <a:pPr indent="-440255" lvl="0" marL="609584" rtl="0" algn="l">
              <a:lnSpc>
                <a:spcPct val="150000"/>
              </a:lnSpc>
              <a:spcBef>
                <a:spcPts val="0"/>
              </a:spcBef>
              <a:spcAft>
                <a:spcPts val="0"/>
              </a:spcAft>
              <a:buSzPts val="1600"/>
              <a:buChar char="•"/>
            </a:pPr>
            <a:r>
              <a:rPr lang="fr-FR">
                <a:latin typeface="Arial"/>
                <a:ea typeface="Arial"/>
                <a:cs typeface="Arial"/>
                <a:sym typeface="Arial"/>
              </a:rPr>
              <a:t>Connaître les exigences en matière de rapports et de suivi lors de l’attribution d’un sous-accord</a:t>
            </a:r>
            <a:endParaRPr/>
          </a:p>
          <a:p>
            <a:pPr indent="-440255" lvl="0" marL="609584" rtl="0" algn="l">
              <a:lnSpc>
                <a:spcPct val="150000"/>
              </a:lnSpc>
              <a:spcBef>
                <a:spcPts val="0"/>
              </a:spcBef>
              <a:spcAft>
                <a:spcPts val="0"/>
              </a:spcAft>
              <a:buSzPts val="1600"/>
              <a:buChar char="•"/>
            </a:pPr>
            <a:r>
              <a:rPr lang="fr-FR">
                <a:latin typeface="Arial"/>
                <a:ea typeface="Arial"/>
                <a:cs typeface="Arial"/>
                <a:sym typeface="Arial"/>
              </a:rPr>
              <a:t>S'informer sur la gestion financière des sous-accords et le risque de fraude</a:t>
            </a:r>
            <a:endParaRPr/>
          </a:p>
          <a:p>
            <a:pPr indent="-440255" lvl="0" marL="609584" rtl="0" algn="l">
              <a:lnSpc>
                <a:spcPct val="150000"/>
              </a:lnSpc>
              <a:spcBef>
                <a:spcPts val="0"/>
              </a:spcBef>
              <a:spcAft>
                <a:spcPts val="0"/>
              </a:spcAft>
              <a:buSzPts val="1600"/>
              <a:buChar char="•"/>
            </a:pPr>
            <a:r>
              <a:rPr lang="fr-FR">
                <a:latin typeface="Arial"/>
                <a:ea typeface="Arial"/>
                <a:cs typeface="Arial"/>
                <a:sym typeface="Arial"/>
              </a:rPr>
              <a:t>S'informer sur les exigences en matière de clôture</a:t>
            </a:r>
            <a:endParaRPr/>
          </a:p>
        </p:txBody>
      </p:sp>
      <p:sp>
        <p:nvSpPr>
          <p:cNvPr id="609" name="Google Shape;609;p87"/>
          <p:cNvSpPr txBox="1"/>
          <p:nvPr>
            <p:ph idx="12" type="sldNum"/>
          </p:nvPr>
        </p:nvSpPr>
        <p:spPr>
          <a:xfrm>
            <a:off x="9144000" y="6408096"/>
            <a:ext cx="2844900" cy="246300"/>
          </a:xfrm>
          <a:prstGeom prst="rect">
            <a:avLst/>
          </a:prstGeom>
          <a:noFill/>
          <a:ln>
            <a:noFill/>
          </a:ln>
        </p:spPr>
        <p:txBody>
          <a:bodyPr anchorCtr="0" anchor="ctr" bIns="45575" lIns="91175" spcFirstLastPara="1" rIns="91175" wrap="square" tIns="45575">
            <a:noAutofit/>
          </a:bodyPr>
          <a:lstStyle/>
          <a:p>
            <a:pPr indent="0" lvl="0" marL="0" marR="0" rtl="0" algn="r">
              <a:spcBef>
                <a:spcPts val="0"/>
              </a:spcBef>
              <a:spcAft>
                <a:spcPts val="0"/>
              </a:spcAft>
              <a:buClr>
                <a:srgbClr val="6C6463"/>
              </a:buClr>
              <a:buSzPts val="800"/>
              <a:buFont typeface="Cabin"/>
              <a:buNone/>
            </a:pPr>
            <a:fld id="{00000000-1234-1234-1234-123412341234}" type="slidenum">
              <a:rPr lang="fr-FR"/>
              <a:t>‹#›</a:t>
            </a:fld>
            <a:endParaRPr/>
          </a:p>
        </p:txBody>
      </p:sp>
      <p:sp>
        <p:nvSpPr>
          <p:cNvPr id="610" name="Google Shape;610;p87"/>
          <p:cNvSpPr txBox="1"/>
          <p:nvPr>
            <p:ph type="title"/>
          </p:nvPr>
        </p:nvSpPr>
        <p:spPr>
          <a:xfrm>
            <a:off x="914400" y="534519"/>
            <a:ext cx="10363200" cy="615600"/>
          </a:xfrm>
          <a:prstGeom prst="rect">
            <a:avLst/>
          </a:prstGeom>
          <a:noFill/>
          <a:ln>
            <a:noFill/>
          </a:ln>
        </p:spPr>
        <p:txBody>
          <a:bodyPr anchorCtr="0" anchor="b" bIns="91175" lIns="91175" spcFirstLastPara="1" rIns="91175" wrap="square" tIns="91175">
            <a:noAutofit/>
          </a:bodyPr>
          <a:lstStyle/>
          <a:p>
            <a:pPr indent="0" lvl="0" marL="0" rtl="0" algn="ctr">
              <a:spcBef>
                <a:spcPts val="0"/>
              </a:spcBef>
              <a:spcAft>
                <a:spcPts val="0"/>
              </a:spcAft>
              <a:buClr>
                <a:srgbClr val="FF0000"/>
              </a:buClr>
              <a:buSzPts val="1400"/>
              <a:buFont typeface="Arial"/>
              <a:buNone/>
            </a:pPr>
            <a:r>
              <a:rPr b="1" lang="fr-FR">
                <a:solidFill>
                  <a:srgbClr val="FF0000"/>
                </a:solidFill>
                <a:latin typeface="Arial"/>
                <a:ea typeface="Arial"/>
                <a:cs typeface="Arial"/>
                <a:sym typeface="Arial"/>
              </a:rPr>
              <a:t>INTRODUCTION</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88"/>
          <p:cNvSpPr/>
          <p:nvPr/>
        </p:nvSpPr>
        <p:spPr>
          <a:xfrm>
            <a:off x="688503" y="1153572"/>
            <a:ext cx="3199500" cy="4461300"/>
          </a:xfrm>
          <a:prstGeom prst="rect">
            <a:avLst/>
          </a:prstGeom>
          <a:noFill/>
          <a:ln>
            <a:noFill/>
          </a:ln>
        </p:spPr>
        <p:txBody>
          <a:bodyPr anchorCtr="0" anchor="ctr" bIns="60925" lIns="121875" spcFirstLastPara="1" rIns="121875" wrap="square" tIns="60925">
            <a:noAutofit/>
          </a:bodyPr>
          <a:lstStyle/>
          <a:p>
            <a:pPr indent="0" lvl="0" marL="0" marR="0" rtl="0" algn="l">
              <a:lnSpc>
                <a:spcPct val="90000"/>
              </a:lnSpc>
              <a:spcBef>
                <a:spcPts val="0"/>
              </a:spcBef>
              <a:spcAft>
                <a:spcPts val="0"/>
              </a:spcAft>
              <a:buNone/>
            </a:pPr>
            <a:r>
              <a:rPr b="1" i="0" lang="fr-FR" sz="5865" u="none" cap="none" strike="noStrike">
                <a:solidFill>
                  <a:srgbClr val="FFFFFF"/>
                </a:solidFill>
                <a:latin typeface="Calibri"/>
                <a:ea typeface="Calibri"/>
                <a:cs typeface="Calibri"/>
                <a:sym typeface="Calibri"/>
              </a:rPr>
              <a:t>POINTS CLÉS</a:t>
            </a:r>
            <a:endParaRPr/>
          </a:p>
        </p:txBody>
      </p:sp>
      <p:sp>
        <p:nvSpPr>
          <p:cNvPr id="616" name="Google Shape;616;p88"/>
          <p:cNvSpPr/>
          <p:nvPr/>
        </p:nvSpPr>
        <p:spPr>
          <a:xfrm>
            <a:off x="1882" y="1061"/>
            <a:ext cx="12188100" cy="1033200"/>
          </a:xfrm>
          <a:prstGeom prst="rect">
            <a:avLst/>
          </a:prstGeom>
          <a:solidFill>
            <a:srgbClr val="BA0C2F"/>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1" i="0" sz="3999" u="none" cap="none" strike="noStrike">
              <a:solidFill>
                <a:srgbClr val="FFFFFF"/>
              </a:solidFill>
              <a:latin typeface="Arial"/>
              <a:ea typeface="Arial"/>
              <a:cs typeface="Arial"/>
              <a:sym typeface="Arial"/>
            </a:endParaRPr>
          </a:p>
        </p:txBody>
      </p:sp>
      <p:sp>
        <p:nvSpPr>
          <p:cNvPr id="617" name="Google Shape;617;p88"/>
          <p:cNvSpPr txBox="1"/>
          <p:nvPr>
            <p:ph type="title"/>
          </p:nvPr>
        </p:nvSpPr>
        <p:spPr>
          <a:xfrm>
            <a:off x="853445" y="1978240"/>
            <a:ext cx="10058400" cy="2528400"/>
          </a:xfrm>
          <a:prstGeom prst="rect">
            <a:avLst/>
          </a:prstGeom>
          <a:noFill/>
          <a:ln>
            <a:noFill/>
          </a:ln>
        </p:spPr>
        <p:txBody>
          <a:bodyPr anchorCtr="0" anchor="ctr" bIns="91175" lIns="91175" spcFirstLastPara="1" rIns="91175" wrap="square" tIns="91175">
            <a:normAutofit/>
          </a:bodyPr>
          <a:lstStyle/>
          <a:p>
            <a:pPr indent="0" lvl="0" marL="0" rtl="0" algn="ctr">
              <a:lnSpc>
                <a:spcPct val="90000"/>
              </a:lnSpc>
              <a:spcBef>
                <a:spcPts val="0"/>
              </a:spcBef>
              <a:spcAft>
                <a:spcPts val="0"/>
              </a:spcAft>
              <a:buSzPts val="1400"/>
              <a:buNone/>
            </a:pPr>
            <a:r>
              <a:rPr b="1" lang="fr-FR" sz="4000">
                <a:solidFill>
                  <a:srgbClr val="C00000"/>
                </a:solidFill>
                <a:latin typeface="Arial"/>
                <a:ea typeface="Arial"/>
                <a:cs typeface="Arial"/>
                <a:sym typeface="Arial"/>
              </a:rPr>
              <a:t>ENQUÊTE PRÉALABLE À L'ATTRIBUTION ET GESTION DES RISQUES</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89"/>
          <p:cNvSpPr/>
          <p:nvPr/>
        </p:nvSpPr>
        <p:spPr>
          <a:xfrm>
            <a:off x="688503" y="1153572"/>
            <a:ext cx="3199500" cy="4461300"/>
          </a:xfrm>
          <a:prstGeom prst="rect">
            <a:avLst/>
          </a:prstGeom>
          <a:noFill/>
          <a:ln>
            <a:noFill/>
          </a:ln>
        </p:spPr>
        <p:txBody>
          <a:bodyPr anchorCtr="0" anchor="ctr" bIns="60925" lIns="121875" spcFirstLastPara="1" rIns="121875" wrap="square" tIns="60925">
            <a:noAutofit/>
          </a:bodyPr>
          <a:lstStyle/>
          <a:p>
            <a:pPr indent="0" lvl="0" marL="0" marR="0" rtl="0" algn="l">
              <a:lnSpc>
                <a:spcPct val="90000"/>
              </a:lnSpc>
              <a:spcBef>
                <a:spcPts val="0"/>
              </a:spcBef>
              <a:spcAft>
                <a:spcPts val="0"/>
              </a:spcAft>
              <a:buNone/>
            </a:pPr>
            <a:r>
              <a:rPr b="1" i="0" lang="fr-FR" sz="5865" u="none" cap="none" strike="noStrike">
                <a:solidFill>
                  <a:srgbClr val="FFFFFF"/>
                </a:solidFill>
                <a:latin typeface="Calibri"/>
                <a:ea typeface="Calibri"/>
                <a:cs typeface="Calibri"/>
                <a:sym typeface="Calibri"/>
              </a:rPr>
              <a:t>POINTS CLÉS</a:t>
            </a:r>
            <a:endParaRPr/>
          </a:p>
        </p:txBody>
      </p:sp>
      <p:sp>
        <p:nvSpPr>
          <p:cNvPr id="623" name="Google Shape;623;p89"/>
          <p:cNvSpPr/>
          <p:nvPr/>
        </p:nvSpPr>
        <p:spPr>
          <a:xfrm>
            <a:off x="1882" y="1061"/>
            <a:ext cx="12188100" cy="1033200"/>
          </a:xfrm>
          <a:prstGeom prst="rect">
            <a:avLst/>
          </a:prstGeom>
          <a:solidFill>
            <a:srgbClr val="BA0C2F"/>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1" i="0" sz="3999" u="none" cap="none" strike="noStrike">
              <a:solidFill>
                <a:srgbClr val="FFFFFF"/>
              </a:solidFill>
              <a:latin typeface="Arial"/>
              <a:ea typeface="Arial"/>
              <a:cs typeface="Arial"/>
              <a:sym typeface="Arial"/>
            </a:endParaRPr>
          </a:p>
        </p:txBody>
      </p:sp>
      <p:sp>
        <p:nvSpPr>
          <p:cNvPr id="624" name="Google Shape;624;p89"/>
          <p:cNvSpPr txBox="1"/>
          <p:nvPr>
            <p:ph type="title"/>
          </p:nvPr>
        </p:nvSpPr>
        <p:spPr>
          <a:xfrm>
            <a:off x="853445" y="1978240"/>
            <a:ext cx="10058400" cy="2528400"/>
          </a:xfrm>
          <a:prstGeom prst="rect">
            <a:avLst/>
          </a:prstGeom>
          <a:noFill/>
          <a:ln>
            <a:noFill/>
          </a:ln>
        </p:spPr>
        <p:txBody>
          <a:bodyPr anchorCtr="0" anchor="ctr" bIns="91175" lIns="91175" spcFirstLastPara="1" rIns="91175" wrap="square" tIns="91175">
            <a:normAutofit/>
          </a:bodyPr>
          <a:lstStyle/>
          <a:p>
            <a:pPr indent="0" lvl="0" marL="0" rtl="0" algn="ctr">
              <a:lnSpc>
                <a:spcPct val="90000"/>
              </a:lnSpc>
              <a:spcBef>
                <a:spcPts val="0"/>
              </a:spcBef>
              <a:spcAft>
                <a:spcPts val="0"/>
              </a:spcAft>
              <a:buSzPts val="1400"/>
              <a:buNone/>
            </a:pPr>
            <a:r>
              <a:rPr b="1" lang="fr-FR" sz="4000">
                <a:solidFill>
                  <a:srgbClr val="C00000"/>
                </a:solidFill>
                <a:latin typeface="Arial"/>
                <a:ea typeface="Arial"/>
                <a:cs typeface="Arial"/>
                <a:sym typeface="Arial"/>
              </a:rPr>
              <a:t>ATTRIBUTION DES SOUS-ACCORDS</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90"/>
          <p:cNvSpPr txBox="1"/>
          <p:nvPr>
            <p:ph type="title"/>
          </p:nvPr>
        </p:nvSpPr>
        <p:spPr>
          <a:xfrm>
            <a:off x="1097280" y="286605"/>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RAPPORTS EXIGÉS POUR LES SOUS-BÉNÉFICIAIRES</a:t>
            </a:r>
            <a:endParaRPr/>
          </a:p>
        </p:txBody>
      </p:sp>
      <p:sp>
        <p:nvSpPr>
          <p:cNvPr id="630" name="Google Shape;630;p90"/>
          <p:cNvSpPr txBox="1"/>
          <p:nvPr>
            <p:ph idx="1" type="body"/>
          </p:nvPr>
        </p:nvSpPr>
        <p:spPr>
          <a:xfrm>
            <a:off x="1097280" y="2108203"/>
            <a:ext cx="10058400" cy="4143300"/>
          </a:xfrm>
          <a:prstGeom prst="rect">
            <a:avLst/>
          </a:prstGeom>
          <a:noFill/>
          <a:ln>
            <a:noFill/>
          </a:ln>
        </p:spPr>
        <p:txBody>
          <a:bodyPr anchorCtr="0" anchor="t" bIns="45700" lIns="0" spcFirstLastPara="1" rIns="0" wrap="square" tIns="45700">
            <a:noAutofit/>
          </a:bodyPr>
          <a:lstStyle/>
          <a:p>
            <a:pPr indent="-457200" lvl="0" marL="457200" rtl="0" algn="l">
              <a:lnSpc>
                <a:spcPct val="100000"/>
              </a:lnSpc>
              <a:spcBef>
                <a:spcPts val="0"/>
              </a:spcBef>
              <a:spcAft>
                <a:spcPts val="0"/>
              </a:spcAft>
              <a:buClr>
                <a:schemeClr val="dk1"/>
              </a:buClr>
              <a:buSzPts val="1500"/>
              <a:buFont typeface="Avenir"/>
              <a:buAutoNum type="arabicPeriod"/>
            </a:pPr>
            <a:r>
              <a:rPr lang="fr-FR" sz="1500">
                <a:solidFill>
                  <a:schemeClr val="dk1"/>
                </a:solidFill>
              </a:rPr>
              <a:t>Rapports financiers</a:t>
            </a:r>
            <a:endParaRPr/>
          </a:p>
          <a:p>
            <a:pPr indent="-457200" lvl="0" marL="457200" rtl="0" algn="l">
              <a:lnSpc>
                <a:spcPct val="100000"/>
              </a:lnSpc>
              <a:spcBef>
                <a:spcPts val="1400"/>
              </a:spcBef>
              <a:spcAft>
                <a:spcPts val="0"/>
              </a:spcAft>
              <a:buClr>
                <a:schemeClr val="dk1"/>
              </a:buClr>
              <a:buSzPts val="1500"/>
              <a:buFont typeface="Avenir"/>
              <a:buAutoNum type="arabicPeriod"/>
            </a:pPr>
            <a:r>
              <a:rPr lang="fr-FR" sz="1500">
                <a:solidFill>
                  <a:schemeClr val="dk1"/>
                </a:solidFill>
              </a:rPr>
              <a:t>Partage des coûts</a:t>
            </a:r>
            <a:endParaRPr/>
          </a:p>
          <a:p>
            <a:pPr indent="-457200" lvl="0" marL="457200" rtl="0" algn="l">
              <a:lnSpc>
                <a:spcPct val="100000"/>
              </a:lnSpc>
              <a:spcBef>
                <a:spcPts val="1400"/>
              </a:spcBef>
              <a:spcAft>
                <a:spcPts val="0"/>
              </a:spcAft>
              <a:buClr>
                <a:schemeClr val="dk1"/>
              </a:buClr>
              <a:buSzPts val="1500"/>
              <a:buFont typeface="Avenir"/>
              <a:buAutoNum type="arabicPeriod"/>
            </a:pPr>
            <a:r>
              <a:rPr lang="fr-FR" sz="1500">
                <a:solidFill>
                  <a:schemeClr val="dk1"/>
                </a:solidFill>
              </a:rPr>
              <a:t>Rapports sur la taxe sur la valeur ajoutée (TVA) </a:t>
            </a:r>
            <a:endParaRPr/>
          </a:p>
          <a:p>
            <a:pPr indent="-457200" lvl="0" marL="457200" rtl="0" algn="l">
              <a:lnSpc>
                <a:spcPct val="100000"/>
              </a:lnSpc>
              <a:spcBef>
                <a:spcPts val="1400"/>
              </a:spcBef>
              <a:spcAft>
                <a:spcPts val="0"/>
              </a:spcAft>
              <a:buClr>
                <a:schemeClr val="dk1"/>
              </a:buClr>
              <a:buSzPts val="1500"/>
              <a:buFont typeface="Avenir"/>
              <a:buAutoNum type="arabicPeriod"/>
            </a:pPr>
            <a:r>
              <a:rPr lang="fr-FR" sz="1500">
                <a:solidFill>
                  <a:schemeClr val="dk1"/>
                </a:solidFill>
              </a:rPr>
              <a:t>Revenus du programme </a:t>
            </a:r>
            <a:endParaRPr/>
          </a:p>
          <a:p>
            <a:pPr indent="-457200" lvl="0" marL="457200" rtl="0" algn="l">
              <a:lnSpc>
                <a:spcPct val="100000"/>
              </a:lnSpc>
              <a:spcBef>
                <a:spcPts val="1400"/>
              </a:spcBef>
              <a:spcAft>
                <a:spcPts val="0"/>
              </a:spcAft>
              <a:buClr>
                <a:schemeClr val="dk1"/>
              </a:buClr>
              <a:buSzPts val="1500"/>
              <a:buFont typeface="Avenir"/>
              <a:buAutoNum type="arabicPeriod"/>
            </a:pPr>
            <a:r>
              <a:rPr lang="fr-FR" sz="1500">
                <a:solidFill>
                  <a:schemeClr val="dk1"/>
                </a:solidFill>
              </a:rPr>
              <a:t>Dépenses indirectes</a:t>
            </a:r>
            <a:endParaRPr/>
          </a:p>
          <a:p>
            <a:pPr indent="-457200" lvl="0" marL="457200" rtl="0" algn="l">
              <a:lnSpc>
                <a:spcPct val="100000"/>
              </a:lnSpc>
              <a:spcBef>
                <a:spcPts val="1400"/>
              </a:spcBef>
              <a:spcAft>
                <a:spcPts val="0"/>
              </a:spcAft>
              <a:buClr>
                <a:schemeClr val="dk1"/>
              </a:buClr>
              <a:buSzPts val="1500"/>
              <a:buFont typeface="Avenir"/>
              <a:buAutoNum type="arabicPeriod"/>
            </a:pPr>
            <a:r>
              <a:rPr lang="fr-FR" sz="1500">
                <a:solidFill>
                  <a:schemeClr val="dk1"/>
                </a:solidFill>
              </a:rPr>
              <a:t>Accord négocié sur les coûts indirects (le cas échéant)    </a:t>
            </a:r>
            <a:endParaRPr/>
          </a:p>
          <a:p>
            <a:pPr indent="-457200" lvl="0" marL="457200" rtl="0" algn="l">
              <a:lnSpc>
                <a:spcPct val="100000"/>
              </a:lnSpc>
              <a:spcBef>
                <a:spcPts val="1400"/>
              </a:spcBef>
              <a:spcAft>
                <a:spcPts val="0"/>
              </a:spcAft>
              <a:buClr>
                <a:schemeClr val="dk1"/>
              </a:buClr>
              <a:buSzPts val="1500"/>
              <a:buFont typeface="Avenir"/>
              <a:buAutoNum type="arabicPeriod"/>
            </a:pPr>
            <a:r>
              <a:rPr lang="fr-FR" sz="1500">
                <a:solidFill>
                  <a:schemeClr val="dk1"/>
                </a:solidFill>
              </a:rPr>
              <a:t>Rapports sur l'état d'avancement des travaux    </a:t>
            </a:r>
            <a:endParaRPr/>
          </a:p>
          <a:p>
            <a:pPr indent="-457200" lvl="0" marL="457200" rtl="0" algn="l">
              <a:lnSpc>
                <a:spcPct val="100000"/>
              </a:lnSpc>
              <a:spcBef>
                <a:spcPts val="1400"/>
              </a:spcBef>
              <a:spcAft>
                <a:spcPts val="0"/>
              </a:spcAft>
              <a:buClr>
                <a:schemeClr val="dk1"/>
              </a:buClr>
              <a:buSzPts val="1500"/>
              <a:buFont typeface="Avenir"/>
              <a:buAutoNum type="arabicPeriod"/>
            </a:pPr>
            <a:r>
              <a:rPr lang="fr-FR" sz="1500">
                <a:solidFill>
                  <a:schemeClr val="dk1"/>
                </a:solidFill>
              </a:rPr>
              <a:t>Marquage et image de marque</a:t>
            </a:r>
            <a:endParaRPr/>
          </a:p>
          <a:p>
            <a:pPr indent="-457200" lvl="0" marL="457200" rtl="0" algn="l">
              <a:lnSpc>
                <a:spcPct val="100000"/>
              </a:lnSpc>
              <a:spcBef>
                <a:spcPts val="1400"/>
              </a:spcBef>
              <a:spcAft>
                <a:spcPts val="0"/>
              </a:spcAft>
              <a:buClr>
                <a:schemeClr val="dk1"/>
              </a:buClr>
              <a:buSzPts val="1500"/>
              <a:buFont typeface="Avenir"/>
              <a:buAutoNum type="arabicPeriod"/>
            </a:pPr>
            <a:r>
              <a:rPr lang="fr-FR" sz="1500">
                <a:solidFill>
                  <a:schemeClr val="dk1"/>
                </a:solidFill>
              </a:rPr>
              <a:t>Exigences particulières dans le cadre de M9</a:t>
            </a:r>
            <a:endParaRPr/>
          </a:p>
          <a:p>
            <a:pPr indent="-457200" lvl="0" marL="457200" rtl="0" algn="l">
              <a:lnSpc>
                <a:spcPct val="100000"/>
              </a:lnSpc>
              <a:spcBef>
                <a:spcPts val="1400"/>
              </a:spcBef>
              <a:spcAft>
                <a:spcPts val="0"/>
              </a:spcAft>
              <a:buClr>
                <a:schemeClr val="dk1"/>
              </a:buClr>
              <a:buSzPts val="1500"/>
              <a:buFont typeface="Avenir"/>
              <a:buAutoNum type="arabicPeriod"/>
            </a:pPr>
            <a:r>
              <a:rPr lang="fr-FR" sz="1500">
                <a:solidFill>
                  <a:schemeClr val="dk1"/>
                </a:solidFill>
              </a:rPr>
              <a:t>Rapports environnementaux</a:t>
            </a:r>
            <a:endParaRPr sz="1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7"/>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0000"/>
              </a:buClr>
              <a:buSzPts val="3200"/>
              <a:buFont typeface="Arial"/>
              <a:buNone/>
            </a:pPr>
            <a:r>
              <a:rPr b="1" lang="fr-FR">
                <a:solidFill>
                  <a:srgbClr val="FF0000"/>
                </a:solidFill>
              </a:rPr>
              <a:t>DÉFINITIONS</a:t>
            </a:r>
            <a:endParaRPr/>
          </a:p>
        </p:txBody>
      </p:sp>
      <p:sp>
        <p:nvSpPr>
          <p:cNvPr id="268" name="Google Shape;268;p37"/>
          <p:cNvSpPr txBox="1"/>
          <p:nvPr>
            <p:ph idx="1" type="body"/>
          </p:nvPr>
        </p:nvSpPr>
        <p:spPr>
          <a:xfrm>
            <a:off x="1097280" y="2108203"/>
            <a:ext cx="10058400" cy="3760891"/>
          </a:xfrm>
          <a:prstGeom prst="rect">
            <a:avLst/>
          </a:prstGeom>
          <a:noFill/>
          <a:ln>
            <a:noFill/>
          </a:ln>
        </p:spPr>
        <p:txBody>
          <a:bodyPr anchorCtr="0" anchor="t" bIns="45700" lIns="0" spcFirstLastPara="1" rIns="0" wrap="square" tIns="45700">
            <a:normAutofit lnSpcReduction="10000"/>
          </a:bodyPr>
          <a:lstStyle/>
          <a:p>
            <a:pPr indent="-127000" lvl="0" marL="91440" rtl="0" algn="l">
              <a:lnSpc>
                <a:spcPct val="110000"/>
              </a:lnSpc>
              <a:spcBef>
                <a:spcPts val="0"/>
              </a:spcBef>
              <a:spcAft>
                <a:spcPts val="0"/>
              </a:spcAft>
              <a:buSzPts val="2000"/>
              <a:buChar char=" "/>
            </a:pPr>
            <a:r>
              <a:rPr b="1" lang="fr-FR">
                <a:solidFill>
                  <a:schemeClr val="dk1"/>
                </a:solidFill>
              </a:rPr>
              <a:t>Acquisition</a:t>
            </a:r>
            <a:endParaRPr/>
          </a:p>
          <a:p>
            <a:pPr indent="-127000" lvl="0" marL="91440" rtl="0" algn="l">
              <a:lnSpc>
                <a:spcPct val="110000"/>
              </a:lnSpc>
              <a:spcBef>
                <a:spcPts val="0"/>
              </a:spcBef>
              <a:spcAft>
                <a:spcPts val="0"/>
              </a:spcAft>
              <a:buSzPts val="2000"/>
              <a:buChar char=" "/>
            </a:pPr>
            <a:r>
              <a:rPr lang="fr-FR">
                <a:solidFill>
                  <a:schemeClr val="dk1"/>
                </a:solidFill>
              </a:rPr>
              <a:t>Lorsqu'un contractant principal de l'USAID attribue un sous-accord à une autre entité pour l'aider à atteindre les exigences de performance et se réfère à : tout contrat pour fournir des fournitures ou des services pour l'exécution d'un contrat principal ou d'un sous-accord. Il comprend, sans s'y limiter, les bons de commande et les changements et modifications apportés aux bons de commande. (ADS 302)</a:t>
            </a:r>
            <a:endParaRPr>
              <a:solidFill>
                <a:schemeClr val="dk1"/>
              </a:solidFill>
            </a:endParaRPr>
          </a:p>
          <a:p>
            <a:pPr indent="0" lvl="0" marL="91440" rtl="0" algn="l">
              <a:lnSpc>
                <a:spcPct val="110000"/>
              </a:lnSpc>
              <a:spcBef>
                <a:spcPts val="0"/>
              </a:spcBef>
              <a:spcAft>
                <a:spcPts val="0"/>
              </a:spcAft>
              <a:buSzPts val="2000"/>
              <a:buNone/>
            </a:pPr>
            <a:r>
              <a:t/>
            </a:r>
            <a:endParaRPr>
              <a:solidFill>
                <a:schemeClr val="dk1"/>
              </a:solidFill>
            </a:endParaRPr>
          </a:p>
          <a:p>
            <a:pPr indent="-127000" lvl="0" marL="91440" rtl="0" algn="l">
              <a:lnSpc>
                <a:spcPct val="110000"/>
              </a:lnSpc>
              <a:spcBef>
                <a:spcPts val="0"/>
              </a:spcBef>
              <a:spcAft>
                <a:spcPts val="0"/>
              </a:spcAft>
              <a:buSzPts val="2000"/>
              <a:buChar char=" "/>
            </a:pPr>
            <a:r>
              <a:rPr b="1" lang="fr-FR">
                <a:solidFill>
                  <a:schemeClr val="dk1"/>
                </a:solidFill>
              </a:rPr>
              <a:t>Assistance</a:t>
            </a:r>
            <a:endParaRPr/>
          </a:p>
          <a:p>
            <a:pPr indent="-127000" lvl="0" marL="91440" rtl="0" algn="l">
              <a:lnSpc>
                <a:spcPct val="110000"/>
              </a:lnSpc>
              <a:spcBef>
                <a:spcPts val="0"/>
              </a:spcBef>
              <a:spcAft>
                <a:spcPts val="0"/>
              </a:spcAft>
              <a:buSzPts val="2000"/>
              <a:buChar char=" "/>
            </a:pPr>
            <a:r>
              <a:rPr lang="fr-FR" sz="2000">
                <a:solidFill>
                  <a:schemeClr val="dk1"/>
                </a:solidFill>
              </a:rPr>
              <a:t>Lorsqu'un bénéficiaire principal de l'USAID délivre un document juridique à un sous-bénéficiaire pour un accord de coopération afin de mettre en œuvre une partie d'une subvention de l'USAID. Il s'agit d'une aide financière (argent ou biens) accordée dans le cadre d'une subvention ou d'un accord de coopération de l'USAID à une entité éligible. (ADS 303</a:t>
            </a:r>
            <a:r>
              <a:rPr lang="fr-FR">
                <a:solidFill>
                  <a:schemeClr val="dk1"/>
                </a:solidFill>
              </a:rPr>
              <a:t>) </a:t>
            </a:r>
            <a:endParaRPr/>
          </a:p>
          <a:p>
            <a:pPr indent="0" lvl="0" marL="91440" rtl="0" algn="l">
              <a:lnSpc>
                <a:spcPct val="110000"/>
              </a:lnSpc>
              <a:spcBef>
                <a:spcPts val="0"/>
              </a:spcBef>
              <a:spcAft>
                <a:spcPts val="0"/>
              </a:spcAft>
              <a:buSzPts val="2000"/>
              <a:buNone/>
            </a:pPr>
            <a:r>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91"/>
          <p:cNvSpPr txBox="1"/>
          <p:nvPr>
            <p:ph type="title"/>
          </p:nvPr>
        </p:nvSpPr>
        <p:spPr>
          <a:xfrm>
            <a:off x="1097280" y="286605"/>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REVENU DU PROGRAMME</a:t>
            </a:r>
            <a:endParaRPr/>
          </a:p>
        </p:txBody>
      </p:sp>
      <p:sp>
        <p:nvSpPr>
          <p:cNvPr id="636" name="Google Shape;636;p91"/>
          <p:cNvSpPr txBox="1"/>
          <p:nvPr>
            <p:ph idx="1" type="body"/>
          </p:nvPr>
        </p:nvSpPr>
        <p:spPr>
          <a:xfrm>
            <a:off x="989045" y="1930922"/>
            <a:ext cx="10166700" cy="4516500"/>
          </a:xfrm>
          <a:prstGeom prst="rect">
            <a:avLst/>
          </a:prstGeom>
          <a:noFill/>
          <a:ln>
            <a:noFill/>
          </a:ln>
        </p:spPr>
        <p:txBody>
          <a:bodyPr anchorCtr="0" anchor="t" bIns="45700" lIns="0" spcFirstLastPara="1" rIns="0" wrap="square" tIns="45700">
            <a:noAutofit/>
          </a:bodyPr>
          <a:lstStyle/>
          <a:p>
            <a:pPr indent="-91440" lvl="0" marL="91440" rtl="0" algn="l">
              <a:lnSpc>
                <a:spcPct val="120000"/>
              </a:lnSpc>
              <a:spcBef>
                <a:spcPts val="0"/>
              </a:spcBef>
              <a:spcAft>
                <a:spcPts val="0"/>
              </a:spcAft>
              <a:buSzPts val="1400"/>
              <a:buChar char=" "/>
            </a:pPr>
            <a:r>
              <a:rPr b="1" lang="fr-FR" sz="1400">
                <a:solidFill>
                  <a:srgbClr val="000000"/>
                </a:solidFill>
              </a:rPr>
              <a:t>Les revenus du programme sont : </a:t>
            </a:r>
            <a:endParaRPr/>
          </a:p>
          <a:p>
            <a:pPr indent="-342900" lvl="0" marL="342900" rtl="0" algn="l">
              <a:lnSpc>
                <a:spcPct val="120000"/>
              </a:lnSpc>
              <a:spcBef>
                <a:spcPts val="1400"/>
              </a:spcBef>
              <a:spcAft>
                <a:spcPts val="0"/>
              </a:spcAft>
              <a:buClr>
                <a:srgbClr val="000000"/>
              </a:buClr>
              <a:buSzPts val="1400"/>
              <a:buFont typeface="Avenir"/>
              <a:buAutoNum type="arabicPeriod"/>
            </a:pPr>
            <a:r>
              <a:rPr lang="fr-FR" sz="1400">
                <a:solidFill>
                  <a:srgbClr val="000000"/>
                </a:solidFill>
              </a:rPr>
              <a:t>Le revenu brut gagné par le bénéficiaire qui est directement généré par une activité subventionnée ou gagné grâce à la subvention fédérale pendant la période d'exécution. Il comprend :</a:t>
            </a:r>
            <a:endParaRPr/>
          </a:p>
          <a:p>
            <a:pPr indent="-342900" lvl="0" marL="342900" rtl="0" algn="l">
              <a:lnSpc>
                <a:spcPct val="120000"/>
              </a:lnSpc>
              <a:spcBef>
                <a:spcPts val="1400"/>
              </a:spcBef>
              <a:spcAft>
                <a:spcPts val="0"/>
              </a:spcAft>
              <a:buClr>
                <a:srgbClr val="000000"/>
              </a:buClr>
              <a:buSzPts val="1400"/>
              <a:buFont typeface="Avenir"/>
              <a:buAutoNum type="arabicPeriod"/>
            </a:pPr>
            <a:r>
              <a:rPr lang="fr-FR" sz="1400">
                <a:solidFill>
                  <a:srgbClr val="000000"/>
                </a:solidFill>
              </a:rPr>
              <a:t>Honoraires pour services rendus</a:t>
            </a:r>
            <a:endParaRPr/>
          </a:p>
          <a:p>
            <a:pPr indent="-342900" lvl="0" marL="342900" rtl="0" algn="l">
              <a:lnSpc>
                <a:spcPct val="120000"/>
              </a:lnSpc>
              <a:spcBef>
                <a:spcPts val="1400"/>
              </a:spcBef>
              <a:spcAft>
                <a:spcPts val="0"/>
              </a:spcAft>
              <a:buClr>
                <a:srgbClr val="000000"/>
              </a:buClr>
              <a:buSzPts val="1400"/>
              <a:buFont typeface="Avenir"/>
              <a:buAutoNum type="arabicPeriod"/>
            </a:pPr>
            <a:r>
              <a:rPr lang="fr-FR" sz="1400">
                <a:solidFill>
                  <a:srgbClr val="000000"/>
                </a:solidFill>
              </a:rPr>
              <a:t>Location de biens immobiliers ou personnels acquis dans le cadre des subventions</a:t>
            </a:r>
            <a:endParaRPr/>
          </a:p>
          <a:p>
            <a:pPr indent="-342900" lvl="0" marL="342900" rtl="0" algn="l">
              <a:lnSpc>
                <a:spcPct val="120000"/>
              </a:lnSpc>
              <a:spcBef>
                <a:spcPts val="1400"/>
              </a:spcBef>
              <a:spcAft>
                <a:spcPts val="0"/>
              </a:spcAft>
              <a:buClr>
                <a:srgbClr val="000000"/>
              </a:buClr>
              <a:buSzPts val="1400"/>
              <a:buFont typeface="Avenir"/>
              <a:buAutoNum type="arabicPeriod"/>
            </a:pPr>
            <a:r>
              <a:rPr lang="fr-FR" sz="1400">
                <a:solidFill>
                  <a:srgbClr val="000000"/>
                </a:solidFill>
              </a:rPr>
              <a:t>Vente de marchandises ou d'articles fabriqués dans le cadre d'une subvention</a:t>
            </a:r>
            <a:endParaRPr/>
          </a:p>
          <a:p>
            <a:pPr indent="-342900" lvl="0" marL="342900" rtl="0" algn="l">
              <a:lnSpc>
                <a:spcPct val="120000"/>
              </a:lnSpc>
              <a:spcBef>
                <a:spcPts val="1400"/>
              </a:spcBef>
              <a:spcAft>
                <a:spcPts val="0"/>
              </a:spcAft>
              <a:buClr>
                <a:srgbClr val="000000"/>
              </a:buClr>
              <a:buSzPts val="1400"/>
              <a:buFont typeface="Avenir"/>
              <a:buAutoNum type="arabicPeriod"/>
            </a:pPr>
            <a:r>
              <a:rPr lang="fr-FR" sz="1400">
                <a:solidFill>
                  <a:srgbClr val="000000"/>
                </a:solidFill>
              </a:rPr>
              <a:t>Droits de licence et redevances sur les brevets et les droits d'auteur </a:t>
            </a:r>
            <a:endParaRPr/>
          </a:p>
          <a:p>
            <a:pPr indent="-342900" lvl="0" marL="342900" rtl="0" algn="l">
              <a:lnSpc>
                <a:spcPct val="120000"/>
              </a:lnSpc>
              <a:spcBef>
                <a:spcPts val="1400"/>
              </a:spcBef>
              <a:spcAft>
                <a:spcPts val="0"/>
              </a:spcAft>
              <a:buClr>
                <a:srgbClr val="000000"/>
              </a:buClr>
              <a:buSzPts val="1400"/>
              <a:buFont typeface="Avenir"/>
              <a:buAutoNum type="arabicPeriod"/>
            </a:pPr>
            <a:r>
              <a:rPr lang="fr-FR" sz="1400">
                <a:solidFill>
                  <a:srgbClr val="000000"/>
                </a:solidFill>
              </a:rPr>
              <a:t>Le capital et les intérêts des prêts accordés avec des fonds provenant d'une subvention fédérale. </a:t>
            </a:r>
            <a:endParaRPr/>
          </a:p>
          <a:p>
            <a:pPr indent="-91440" lvl="0" marL="91440" rtl="0" algn="l">
              <a:lnSpc>
                <a:spcPct val="120000"/>
              </a:lnSpc>
              <a:spcBef>
                <a:spcPts val="1400"/>
              </a:spcBef>
              <a:spcAft>
                <a:spcPts val="0"/>
              </a:spcAft>
              <a:buSzPts val="1400"/>
              <a:buChar char=" "/>
            </a:pPr>
            <a:r>
              <a:rPr b="1" lang="fr-FR" sz="1400">
                <a:solidFill>
                  <a:srgbClr val="000000"/>
                </a:solidFill>
              </a:rPr>
              <a:t>Les revenus du programme ne sont pas : </a:t>
            </a:r>
            <a:endParaRPr/>
          </a:p>
          <a:p>
            <a:pPr indent="-342900" lvl="0" marL="342900" rtl="0" algn="l">
              <a:lnSpc>
                <a:spcPct val="120000"/>
              </a:lnSpc>
              <a:spcBef>
                <a:spcPts val="1400"/>
              </a:spcBef>
              <a:spcAft>
                <a:spcPts val="0"/>
              </a:spcAft>
              <a:buClr>
                <a:srgbClr val="000000"/>
              </a:buClr>
              <a:buSzPts val="1400"/>
              <a:buFont typeface="Avenir"/>
              <a:buAutoNum type="arabicPeriod"/>
            </a:pPr>
            <a:r>
              <a:rPr lang="fr-FR" sz="1400">
                <a:solidFill>
                  <a:srgbClr val="000000"/>
                </a:solidFill>
              </a:rPr>
              <a:t>Les intérêts perçus sur les avances </a:t>
            </a:r>
            <a:endParaRPr/>
          </a:p>
          <a:p>
            <a:pPr indent="-342900" lvl="0" marL="342900" rtl="0" algn="l">
              <a:lnSpc>
                <a:spcPct val="120000"/>
              </a:lnSpc>
              <a:spcBef>
                <a:spcPts val="1400"/>
              </a:spcBef>
              <a:spcAft>
                <a:spcPts val="0"/>
              </a:spcAft>
              <a:buClr>
                <a:srgbClr val="000000"/>
              </a:buClr>
              <a:buSzPts val="1400"/>
              <a:buFont typeface="Avenir"/>
              <a:buAutoNum type="arabicPeriod"/>
            </a:pPr>
            <a:r>
              <a:rPr lang="fr-FR" sz="1400">
                <a:solidFill>
                  <a:srgbClr val="000000"/>
                </a:solidFill>
              </a:rPr>
              <a:t>Les rabais, les crédits, les remises ou les intérêts perçus sur l'un d'entre eux.</a:t>
            </a:r>
            <a:endParaRPr sz="1400"/>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92"/>
          <p:cNvSpPr txBox="1"/>
          <p:nvPr>
            <p:ph type="title"/>
          </p:nvPr>
        </p:nvSpPr>
        <p:spPr>
          <a:xfrm>
            <a:off x="1097280" y="286605"/>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RAPPORTS FINANCIERS</a:t>
            </a:r>
            <a:endParaRPr/>
          </a:p>
        </p:txBody>
      </p:sp>
      <p:sp>
        <p:nvSpPr>
          <p:cNvPr id="642" name="Google Shape;642;p92"/>
          <p:cNvSpPr txBox="1"/>
          <p:nvPr>
            <p:ph idx="1" type="body"/>
          </p:nvPr>
        </p:nvSpPr>
        <p:spPr>
          <a:xfrm>
            <a:off x="1097280" y="2108203"/>
            <a:ext cx="10058400" cy="3760800"/>
          </a:xfrm>
          <a:prstGeom prst="rect">
            <a:avLst/>
          </a:prstGeom>
          <a:noFill/>
          <a:ln>
            <a:noFill/>
          </a:ln>
        </p:spPr>
        <p:txBody>
          <a:bodyPr anchorCtr="0" anchor="t" bIns="45700" lIns="0" spcFirstLastPara="1" rIns="0" wrap="square" tIns="45700">
            <a:normAutofit lnSpcReduction="20000"/>
          </a:bodyPr>
          <a:lstStyle/>
          <a:p>
            <a:pPr indent="0" lvl="0" marL="0" marR="0" rtl="0" algn="just">
              <a:lnSpc>
                <a:spcPct val="107000"/>
              </a:lnSpc>
              <a:spcBef>
                <a:spcPts val="0"/>
              </a:spcBef>
              <a:spcAft>
                <a:spcPts val="0"/>
              </a:spcAft>
              <a:buSzPts val="1800"/>
              <a:buNone/>
            </a:pPr>
            <a:r>
              <a:rPr b="1" lang="fr-FR" sz="1800"/>
              <a:t>Les dépenses directes du projet sont : </a:t>
            </a:r>
            <a:r>
              <a:rPr lang="fr-FR" sz="1800"/>
              <a:t>les coûts liés à la mise en œuvre des activités du projet  </a:t>
            </a:r>
            <a:endParaRPr/>
          </a:p>
          <a:p>
            <a:pPr indent="0" lvl="0" marL="0" marR="0" rtl="0" algn="just">
              <a:lnSpc>
                <a:spcPct val="107000"/>
              </a:lnSpc>
              <a:spcBef>
                <a:spcPts val="800"/>
              </a:spcBef>
              <a:spcAft>
                <a:spcPts val="0"/>
              </a:spcAft>
              <a:buSzPts val="1800"/>
              <a:buNone/>
            </a:pPr>
            <a:r>
              <a:rPr b="1" lang="fr-FR" sz="1800"/>
              <a:t>Les coûts indirects/partagés sont : </a:t>
            </a:r>
            <a:r>
              <a:rPr lang="fr-FR" sz="1800"/>
              <a:t>Les coûts qui ne peuvent pas être directement identifiés à un seul projet financé. Les coûts indirects sont appliqués équitablement à toutes les activités de l'organisation, en fonction des avantages qu'elles en retirent.  </a:t>
            </a:r>
            <a:endParaRPr/>
          </a:p>
          <a:p>
            <a:pPr indent="0" lvl="0" marL="0" marR="0" rtl="0" algn="just">
              <a:lnSpc>
                <a:spcPct val="107000"/>
              </a:lnSpc>
              <a:spcBef>
                <a:spcPts val="800"/>
              </a:spcBef>
              <a:spcAft>
                <a:spcPts val="0"/>
              </a:spcAft>
              <a:buSzPts val="1800"/>
              <a:buNone/>
            </a:pPr>
            <a:r>
              <a:rPr lang="fr-FR" sz="1800"/>
              <a:t>Des exemples de coûts indirects sont la location d'espaces de bureaux, les services publics et les salaires du personnel de bureau et de direction. Dans la mesure où les coûts indirects sont raisonnables, admissibles, attribuables et justifiés, ils constituent un coût légitime de l'activité payable dans le cadre d'un contrat ou d'une subvention du gouvernement américain (conformément à </a:t>
            </a:r>
            <a:r>
              <a:rPr lang="fr-FR" sz="1800" u="sng" strike="noStrike">
                <a:solidFill>
                  <a:srgbClr val="0563C1"/>
                </a:solidFill>
                <a:hlinkClick r:id="rId3">
                  <a:extLst>
                    <a:ext uri="{A12FA001-AC4F-418D-AE19-62706E023703}">
                      <ahyp:hlinkClr val="tx"/>
                    </a:ext>
                  </a:extLst>
                </a:hlinkClick>
              </a:rPr>
              <a:t>ADS 302</a:t>
            </a:r>
            <a:r>
              <a:rPr lang="fr-FR" sz="1800"/>
              <a:t>). </a:t>
            </a:r>
            <a:endParaRPr/>
          </a:p>
          <a:p>
            <a:pPr indent="0" lvl="0" marL="0" marR="0" rtl="0" algn="just">
              <a:lnSpc>
                <a:spcPct val="107000"/>
              </a:lnSpc>
              <a:spcBef>
                <a:spcPts val="800"/>
              </a:spcBef>
              <a:spcAft>
                <a:spcPts val="0"/>
              </a:spcAft>
              <a:buSzPts val="1800"/>
              <a:buNone/>
            </a:pPr>
            <a:r>
              <a:rPr b="1" lang="fr-FR" sz="1800"/>
              <a:t>NICRA :</a:t>
            </a:r>
            <a:r>
              <a:rPr lang="fr-FR" sz="1800"/>
              <a:t> </a:t>
            </a:r>
            <a:endParaRPr/>
          </a:p>
          <a:p>
            <a:pPr indent="0" lvl="0" marL="0" marR="0" rtl="0" algn="just">
              <a:lnSpc>
                <a:spcPct val="107000"/>
              </a:lnSpc>
              <a:spcBef>
                <a:spcPts val="800"/>
              </a:spcBef>
              <a:spcAft>
                <a:spcPts val="0"/>
              </a:spcAft>
              <a:buSzPts val="1800"/>
              <a:buNone/>
            </a:pPr>
            <a:r>
              <a:rPr lang="fr-FR" sz="1800"/>
              <a:t>Le taux indirect négocié (Negotiated Indirect Rate Cost Agreement) est un taux négocié individuellement entre une organisation et le gouvernement américain pour couvrir les coûts indirects.</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93"/>
          <p:cNvSpPr txBox="1"/>
          <p:nvPr>
            <p:ph type="title"/>
          </p:nvPr>
        </p:nvSpPr>
        <p:spPr>
          <a:xfrm>
            <a:off x="1097280" y="286605"/>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PARTAGE DES COÛTS</a:t>
            </a:r>
            <a:endParaRPr/>
          </a:p>
        </p:txBody>
      </p:sp>
      <p:sp>
        <p:nvSpPr>
          <p:cNvPr id="648" name="Google Shape;648;p93"/>
          <p:cNvSpPr txBox="1"/>
          <p:nvPr>
            <p:ph idx="1" type="body"/>
          </p:nvPr>
        </p:nvSpPr>
        <p:spPr>
          <a:xfrm>
            <a:off x="1097280" y="2108203"/>
            <a:ext cx="10058400" cy="3760800"/>
          </a:xfrm>
          <a:prstGeom prst="rect">
            <a:avLst/>
          </a:prstGeom>
          <a:noFill/>
          <a:ln>
            <a:noFill/>
          </a:ln>
        </p:spPr>
        <p:txBody>
          <a:bodyPr anchorCtr="0" anchor="t" bIns="45700" lIns="0" spcFirstLastPara="1" rIns="0" wrap="square" tIns="45700">
            <a:normAutofit/>
          </a:bodyPr>
          <a:lstStyle/>
          <a:p>
            <a:pPr indent="0" lvl="0" marL="0" marR="0" rtl="0" algn="just">
              <a:lnSpc>
                <a:spcPct val="107000"/>
              </a:lnSpc>
              <a:spcBef>
                <a:spcPts val="0"/>
              </a:spcBef>
              <a:spcAft>
                <a:spcPts val="0"/>
              </a:spcAft>
              <a:buSzPts val="1800"/>
              <a:buNone/>
            </a:pPr>
            <a:r>
              <a:rPr b="1" lang="fr-FR" sz="1800">
                <a:solidFill>
                  <a:schemeClr val="dk1"/>
                </a:solidFill>
              </a:rPr>
              <a:t>Partage des coûts : </a:t>
            </a:r>
            <a:endParaRPr/>
          </a:p>
          <a:p>
            <a:pPr indent="0" lvl="0" marL="0" marR="0" rtl="0" algn="just">
              <a:lnSpc>
                <a:spcPct val="107000"/>
              </a:lnSpc>
              <a:spcBef>
                <a:spcPts val="0"/>
              </a:spcBef>
              <a:spcAft>
                <a:spcPts val="0"/>
              </a:spcAft>
              <a:buSzPts val="1800"/>
              <a:buNone/>
            </a:pPr>
            <a:r>
              <a:rPr lang="fr-FR" sz="1800">
                <a:solidFill>
                  <a:srgbClr val="000000"/>
                </a:solidFill>
              </a:rPr>
              <a:t>Le partage des coûts est la partie des coûts du projet qui n'est pas prise en charge par le gouvernement américain. Il peut s'agir de contributions en espèces ou en nature. Le partage des coûts engagé est inclus dans l'accord de subvention entre le bénéficiaire principal et le sous-bénéficiaire.</a:t>
            </a:r>
            <a:endParaRPr sz="1800"/>
          </a:p>
          <a:p>
            <a:pPr indent="0" lvl="0" marL="0" marR="0" rtl="0" algn="just">
              <a:lnSpc>
                <a:spcPct val="107000"/>
              </a:lnSpc>
              <a:spcBef>
                <a:spcPts val="800"/>
              </a:spcBef>
              <a:spcAft>
                <a:spcPts val="0"/>
              </a:spcAft>
              <a:buSzPts val="1800"/>
              <a:buNone/>
            </a:pPr>
            <a:r>
              <a:t/>
            </a:r>
            <a:endParaRPr b="1" sz="1800">
              <a:solidFill>
                <a:srgbClr val="000000"/>
              </a:solidFill>
            </a:endParaRPr>
          </a:p>
          <a:p>
            <a:pPr indent="0" lvl="0" marL="0" marR="0" rtl="0" algn="just">
              <a:lnSpc>
                <a:spcPct val="107000"/>
              </a:lnSpc>
              <a:spcBef>
                <a:spcPts val="800"/>
              </a:spcBef>
              <a:spcAft>
                <a:spcPts val="0"/>
              </a:spcAft>
              <a:buSzPts val="1800"/>
              <a:buNone/>
            </a:pPr>
            <a:r>
              <a:rPr b="1" lang="fr-FR" sz="1800">
                <a:solidFill>
                  <a:srgbClr val="000000"/>
                </a:solidFill>
              </a:rPr>
              <a:t>Rapport sur le partage des coûts :</a:t>
            </a:r>
            <a:endParaRPr sz="1800"/>
          </a:p>
          <a:p>
            <a:pPr indent="0" lvl="0" marL="0" marR="0" rtl="0" algn="just">
              <a:lnSpc>
                <a:spcPct val="107000"/>
              </a:lnSpc>
              <a:spcBef>
                <a:spcPts val="1000"/>
              </a:spcBef>
              <a:spcAft>
                <a:spcPts val="0"/>
              </a:spcAft>
              <a:buSzPts val="1800"/>
              <a:buNone/>
            </a:pPr>
            <a:r>
              <a:rPr lang="fr-FR" sz="1800">
                <a:solidFill>
                  <a:schemeClr val="dk1"/>
                </a:solidFill>
              </a:rPr>
              <a:t>Pour démontrer que le sous-bénéficiaire s'acquitte de son obligation de partage des coûts, il doit soumettre des rapports de partage des coûts aux dates, à la fréquence et au format demandés par le bénéficiaire principal.</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94"/>
          <p:cNvSpPr txBox="1"/>
          <p:nvPr>
            <p:ph type="title"/>
          </p:nvPr>
        </p:nvSpPr>
        <p:spPr>
          <a:xfrm>
            <a:off x="1097280" y="286605"/>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TAXE SUR LA VALEUR AJOUTÉE</a:t>
            </a:r>
            <a:endParaRPr b="1">
              <a:solidFill>
                <a:srgbClr val="FF0000"/>
              </a:solidFill>
            </a:endParaRPr>
          </a:p>
        </p:txBody>
      </p:sp>
      <p:sp>
        <p:nvSpPr>
          <p:cNvPr id="654" name="Google Shape;654;p94"/>
          <p:cNvSpPr txBox="1"/>
          <p:nvPr>
            <p:ph idx="1" type="body"/>
          </p:nvPr>
        </p:nvSpPr>
        <p:spPr>
          <a:xfrm>
            <a:off x="1097280" y="2108203"/>
            <a:ext cx="10058400" cy="3760800"/>
          </a:xfrm>
          <a:prstGeom prst="rect">
            <a:avLst/>
          </a:prstGeom>
          <a:noFill/>
          <a:ln>
            <a:noFill/>
          </a:ln>
        </p:spPr>
        <p:txBody>
          <a:bodyPr anchorCtr="0" anchor="t" bIns="45700" lIns="0" spcFirstLastPara="1" rIns="0" wrap="square" tIns="45700">
            <a:normAutofit lnSpcReduction="20000"/>
          </a:bodyPr>
          <a:lstStyle/>
          <a:p>
            <a:pPr indent="0" lvl="0" marL="0" marR="0" rtl="0" algn="just">
              <a:lnSpc>
                <a:spcPct val="107000"/>
              </a:lnSpc>
              <a:spcBef>
                <a:spcPts val="0"/>
              </a:spcBef>
              <a:spcAft>
                <a:spcPts val="0"/>
              </a:spcAft>
              <a:buSzPts val="1800"/>
              <a:buNone/>
            </a:pPr>
            <a:r>
              <a:rPr b="1" lang="fr-FR" sz="1800">
                <a:solidFill>
                  <a:srgbClr val="000000"/>
                </a:solidFill>
              </a:rPr>
              <a:t>Déclaration de la TVA et des autres taxes :</a:t>
            </a:r>
            <a:endParaRPr sz="1800"/>
          </a:p>
          <a:p>
            <a:pPr indent="-114300" lvl="0" marL="91440" marR="0" rtl="0" algn="l">
              <a:lnSpc>
                <a:spcPct val="107000"/>
              </a:lnSpc>
              <a:spcBef>
                <a:spcPts val="800"/>
              </a:spcBef>
              <a:spcAft>
                <a:spcPts val="0"/>
              </a:spcAft>
              <a:buClr>
                <a:srgbClr val="000000"/>
              </a:buClr>
              <a:buSzPts val="1800"/>
              <a:buFont typeface="Arial"/>
              <a:buChar char="•"/>
            </a:pPr>
            <a:r>
              <a:rPr lang="fr-FR" sz="1800">
                <a:solidFill>
                  <a:srgbClr val="000000"/>
                </a:solidFill>
              </a:rPr>
              <a:t>Le sous-bénéficiaire doit suivre toutes les taxes sur la valeur ajoutée (TVA) et/ou les taxes à l'importation/droits de douane payés sur les transactions qualifiées (&gt; 500 $US) avec les fonds de l'USAID, et les remboursements de taxes reçus dans le format reçu du bénéficiaire principal.  </a:t>
            </a:r>
            <a:endParaRPr/>
          </a:p>
          <a:p>
            <a:pPr indent="-114300" lvl="0" marL="91440" marR="0" rtl="0" algn="l">
              <a:lnSpc>
                <a:spcPct val="107000"/>
              </a:lnSpc>
              <a:spcBef>
                <a:spcPts val="800"/>
              </a:spcBef>
              <a:spcAft>
                <a:spcPts val="0"/>
              </a:spcAft>
              <a:buClr>
                <a:srgbClr val="000000"/>
              </a:buClr>
              <a:buSzPts val="1800"/>
              <a:buFont typeface="Arial"/>
              <a:buChar char="•"/>
            </a:pPr>
            <a:r>
              <a:rPr lang="fr-FR" sz="1800">
                <a:solidFill>
                  <a:srgbClr val="000000"/>
                </a:solidFill>
              </a:rPr>
              <a:t>Le bénéficiaire principal doit guider le sous-bénéficiaire sur les dates/fréquences et la hiérarchie de présentation des rapports fiscaux. </a:t>
            </a:r>
            <a:endParaRPr/>
          </a:p>
          <a:p>
            <a:pPr indent="-114300" lvl="0" marL="91440" marR="0" rtl="0" algn="l">
              <a:lnSpc>
                <a:spcPct val="107000"/>
              </a:lnSpc>
              <a:spcBef>
                <a:spcPts val="800"/>
              </a:spcBef>
              <a:spcAft>
                <a:spcPts val="0"/>
              </a:spcAft>
              <a:buClr>
                <a:srgbClr val="000000"/>
              </a:buClr>
              <a:buSzPts val="1800"/>
              <a:buFont typeface="Arial"/>
              <a:buChar char="•"/>
            </a:pPr>
            <a:r>
              <a:rPr lang="fr-FR" sz="1800">
                <a:solidFill>
                  <a:srgbClr val="000000"/>
                </a:solidFill>
              </a:rPr>
              <a:t>Le bénéficiaire principal doit inclure cette exigence de déclaration dans tous les sous-accords applicables, y compris les sous-accords et les contrats.</a:t>
            </a:r>
            <a:endParaRPr/>
          </a:p>
          <a:p>
            <a:pPr indent="-114300" lvl="0" marL="91440" marR="0" rtl="0" algn="l">
              <a:lnSpc>
                <a:spcPct val="107000"/>
              </a:lnSpc>
              <a:spcBef>
                <a:spcPts val="800"/>
              </a:spcBef>
              <a:spcAft>
                <a:spcPts val="0"/>
              </a:spcAft>
              <a:buClr>
                <a:srgbClr val="000000"/>
              </a:buClr>
              <a:buSzPts val="1800"/>
              <a:buFont typeface="Arial"/>
              <a:buChar char="•"/>
            </a:pPr>
            <a:r>
              <a:rPr lang="fr-FR" sz="1800">
                <a:solidFill>
                  <a:srgbClr val="000000"/>
                </a:solidFill>
              </a:rPr>
              <a:t>Le bénéficiaire principal doit présenter à l'USAID un rapport sur les taxes du gouvernement hôte avant le </a:t>
            </a:r>
            <a:r>
              <a:rPr b="1" lang="fr-FR" sz="1800">
                <a:solidFill>
                  <a:srgbClr val="000000"/>
                </a:solidFill>
              </a:rPr>
              <a:t>16 avril de chaque année</a:t>
            </a:r>
            <a:r>
              <a:rPr lang="fr-FR" sz="1800">
                <a:solidFill>
                  <a:srgbClr val="000000"/>
                </a:solidFill>
              </a:rPr>
              <a:t>.</a:t>
            </a:r>
            <a:endParaRPr sz="1800"/>
          </a:p>
          <a:p>
            <a:pPr indent="0" lvl="0" marL="91440" rtl="0" algn="l">
              <a:lnSpc>
                <a:spcPct val="110000"/>
              </a:lnSpc>
              <a:spcBef>
                <a:spcPts val="2000"/>
              </a:spcBef>
              <a:spcAft>
                <a:spcPts val="0"/>
              </a:spcAft>
              <a:buSzPts val="2000"/>
              <a:buNone/>
            </a:pPr>
            <a:r>
              <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95"/>
          <p:cNvSpPr txBox="1"/>
          <p:nvPr>
            <p:ph type="title"/>
          </p:nvPr>
        </p:nvSpPr>
        <p:spPr>
          <a:xfrm>
            <a:off x="1097280" y="286605"/>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RAPPORTS D'AVANCEMENT DE LA PERFORMANCE</a:t>
            </a:r>
            <a:endParaRPr b="1">
              <a:solidFill>
                <a:srgbClr val="FF0000"/>
              </a:solidFill>
            </a:endParaRPr>
          </a:p>
        </p:txBody>
      </p:sp>
      <p:sp>
        <p:nvSpPr>
          <p:cNvPr id="660" name="Google Shape;660;p95"/>
          <p:cNvSpPr txBox="1"/>
          <p:nvPr>
            <p:ph idx="1" type="body"/>
          </p:nvPr>
        </p:nvSpPr>
        <p:spPr>
          <a:xfrm>
            <a:off x="1097280" y="2024313"/>
            <a:ext cx="10058400" cy="3760800"/>
          </a:xfrm>
          <a:prstGeom prst="rect">
            <a:avLst/>
          </a:prstGeom>
          <a:noFill/>
          <a:ln>
            <a:noFill/>
          </a:ln>
        </p:spPr>
        <p:txBody>
          <a:bodyPr anchorCtr="0" anchor="t" bIns="45700" lIns="0" spcFirstLastPara="1" rIns="0" wrap="square" tIns="45700">
            <a:normAutofit fontScale="92500" lnSpcReduction="20000"/>
          </a:bodyPr>
          <a:lstStyle/>
          <a:p>
            <a:pPr indent="-334327" lvl="0" marL="342900" marR="0" rtl="0" algn="l">
              <a:lnSpc>
                <a:spcPct val="107000"/>
              </a:lnSpc>
              <a:spcBef>
                <a:spcPts val="0"/>
              </a:spcBef>
              <a:spcAft>
                <a:spcPts val="0"/>
              </a:spcAft>
              <a:buClr>
                <a:srgbClr val="3F3F3F"/>
              </a:buClr>
              <a:buSzPct val="100000"/>
              <a:buFont typeface="Avenir"/>
              <a:buAutoNum type="arabicPeriod"/>
            </a:pPr>
            <a:r>
              <a:rPr lang="fr-FR" sz="1800"/>
              <a:t>Les sous-bénéficiaires sont tenus de soumettre des rapports de progrès avec des données sur une base trimestrielle ou mensuelle si nécessaire.</a:t>
            </a:r>
            <a:endParaRPr/>
          </a:p>
          <a:p>
            <a:pPr indent="-334327" lvl="0" marL="342900" marR="0" rtl="0" algn="l">
              <a:lnSpc>
                <a:spcPct val="107000"/>
              </a:lnSpc>
              <a:spcBef>
                <a:spcPts val="800"/>
              </a:spcBef>
              <a:spcAft>
                <a:spcPts val="0"/>
              </a:spcAft>
              <a:buClr>
                <a:srgbClr val="3F3F3F"/>
              </a:buClr>
              <a:buSzPct val="100000"/>
              <a:buFont typeface="Avenir"/>
              <a:buAutoNum type="arabicPeriod"/>
            </a:pPr>
            <a:r>
              <a:rPr lang="fr-FR" sz="1800"/>
              <a:t>Les bénéficiaires principaux doivent fournir un modèle de rapport et des conseils sur la manière de collecter et de communiquer les données en fonction des indicateurs qui leur ont été attribués.  </a:t>
            </a:r>
            <a:endParaRPr/>
          </a:p>
          <a:p>
            <a:pPr indent="-334327" lvl="0" marL="342900" marR="0" rtl="0" algn="l">
              <a:lnSpc>
                <a:spcPct val="107000"/>
              </a:lnSpc>
              <a:spcBef>
                <a:spcPts val="800"/>
              </a:spcBef>
              <a:spcAft>
                <a:spcPts val="0"/>
              </a:spcAft>
              <a:buClr>
                <a:srgbClr val="3F3F3F"/>
              </a:buClr>
              <a:buSzPct val="100000"/>
              <a:buFont typeface="Avenir"/>
              <a:buAutoNum type="arabicPeriod"/>
            </a:pPr>
            <a:r>
              <a:rPr lang="fr-FR" sz="1800"/>
              <a:t>Une communication ouverte doit être maintenue avec les sous-bénéficiaires pour assurer le respect des délais et obtenir toutes les clarifications nécessaires.   </a:t>
            </a:r>
            <a:endParaRPr/>
          </a:p>
          <a:p>
            <a:pPr indent="-334327" lvl="0" marL="342900" marR="0" rtl="0" algn="l">
              <a:lnSpc>
                <a:spcPct val="107000"/>
              </a:lnSpc>
              <a:spcBef>
                <a:spcPts val="800"/>
              </a:spcBef>
              <a:spcAft>
                <a:spcPts val="0"/>
              </a:spcAft>
              <a:buClr>
                <a:srgbClr val="3F3F3F"/>
              </a:buClr>
              <a:buSzPct val="100000"/>
              <a:buFont typeface="Avenir"/>
              <a:buAutoNum type="arabicPeriod"/>
            </a:pPr>
            <a:r>
              <a:rPr lang="fr-FR" sz="1800"/>
              <a:t>Certains rapports spéciaux, non planifiés, nécessitent une réponse rapide et une contribution du sous-bénéficiaire.</a:t>
            </a:r>
            <a:endParaRPr/>
          </a:p>
          <a:p>
            <a:pPr indent="-334327" lvl="0" marL="342900" marR="0" rtl="0" algn="l">
              <a:lnSpc>
                <a:spcPct val="107000"/>
              </a:lnSpc>
              <a:spcBef>
                <a:spcPts val="800"/>
              </a:spcBef>
              <a:spcAft>
                <a:spcPts val="0"/>
              </a:spcAft>
              <a:buClr>
                <a:srgbClr val="3F3F3F"/>
              </a:buClr>
              <a:buSzPct val="100000"/>
              <a:buFont typeface="Avenir"/>
              <a:buAutoNum type="arabicPeriod"/>
            </a:pPr>
            <a:r>
              <a:rPr lang="fr-FR" sz="1800"/>
              <a:t>Les bénéficiaires principaux doivent fournir un feedback aux sous-bénéficiaires pour qu'ils comprennent comment ils contribuent aux activités du bénéficiaire principal.</a:t>
            </a:r>
            <a:endParaRPr sz="1800"/>
          </a:p>
          <a:p>
            <a:pPr indent="0" lvl="0" marL="0" marR="0" rtl="0" algn="just">
              <a:lnSpc>
                <a:spcPct val="107000"/>
              </a:lnSpc>
              <a:spcBef>
                <a:spcPts val="800"/>
              </a:spcBef>
              <a:spcAft>
                <a:spcPts val="0"/>
              </a:spcAft>
              <a:buSzPct val="100000"/>
              <a:buNone/>
            </a:pPr>
            <a:r>
              <a:t/>
            </a:r>
            <a:endParaRPr sz="1800"/>
          </a:p>
          <a:p>
            <a:pPr indent="0" lvl="0" marL="91440" rtl="0" algn="l">
              <a:lnSpc>
                <a:spcPct val="110000"/>
              </a:lnSpc>
              <a:spcBef>
                <a:spcPts val="2000"/>
              </a:spcBef>
              <a:spcAft>
                <a:spcPts val="0"/>
              </a:spcAft>
              <a:buSzPct val="100000"/>
              <a:buNone/>
            </a:pPr>
            <a:r>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96"/>
          <p:cNvSpPr txBox="1"/>
          <p:nvPr>
            <p:ph type="title"/>
          </p:nvPr>
        </p:nvSpPr>
        <p:spPr>
          <a:xfrm>
            <a:off x="1097280" y="286606"/>
            <a:ext cx="10058400" cy="879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MARQUAGE ET IMAGE DE MARQUE DE L'USAID</a:t>
            </a:r>
            <a:endParaRPr b="1">
              <a:solidFill>
                <a:srgbClr val="FF0000"/>
              </a:solidFill>
            </a:endParaRPr>
          </a:p>
        </p:txBody>
      </p:sp>
      <p:sp>
        <p:nvSpPr>
          <p:cNvPr id="666" name="Google Shape;666;p96"/>
          <p:cNvSpPr txBox="1"/>
          <p:nvPr>
            <p:ph idx="1" type="body"/>
          </p:nvPr>
        </p:nvSpPr>
        <p:spPr>
          <a:xfrm>
            <a:off x="1097280" y="2108203"/>
            <a:ext cx="10058400" cy="4208700"/>
          </a:xfrm>
          <a:prstGeom prst="rect">
            <a:avLst/>
          </a:prstGeom>
          <a:noFill/>
          <a:ln>
            <a:noFill/>
          </a:ln>
        </p:spPr>
        <p:txBody>
          <a:bodyPr anchorCtr="0" anchor="t" bIns="45700" lIns="0" spcFirstLastPara="1" rIns="0" wrap="square" tIns="45700">
            <a:noAutofit/>
          </a:bodyPr>
          <a:lstStyle/>
          <a:p>
            <a:pPr indent="0" lvl="0" marL="0" rtl="0" algn="just">
              <a:lnSpc>
                <a:spcPct val="107000"/>
              </a:lnSpc>
              <a:spcBef>
                <a:spcPts val="0"/>
              </a:spcBef>
              <a:spcAft>
                <a:spcPts val="0"/>
              </a:spcAft>
              <a:buClr>
                <a:srgbClr val="002F6C"/>
              </a:buClr>
              <a:buSzPts val="1500"/>
              <a:buNone/>
            </a:pPr>
            <a:r>
              <a:rPr lang="fr-FR" sz="1500"/>
              <a:t>Les sous-bénéficiaires doivent utiliser l'identité de l'USAID, d'une taille et d'une proéminence équivalentes ou supérieures à toute autre identité ou logo affiché, pour marquer les projets partiellement ou entièrement financés par l'USAID, y compris : </a:t>
            </a:r>
            <a:endParaRPr/>
          </a:p>
          <a:p>
            <a:pPr indent="0" lvl="0" marL="91440" rtl="0" algn="just">
              <a:lnSpc>
                <a:spcPct val="107000"/>
              </a:lnSpc>
              <a:spcBef>
                <a:spcPts val="0"/>
              </a:spcBef>
              <a:spcAft>
                <a:spcPts val="0"/>
              </a:spcAft>
              <a:buClr>
                <a:srgbClr val="002F6C"/>
              </a:buClr>
              <a:buSzPts val="1500"/>
              <a:buFont typeface="Arial"/>
              <a:buNone/>
            </a:pPr>
            <a:r>
              <a:t/>
            </a:r>
            <a:endParaRPr sz="1500"/>
          </a:p>
          <a:p>
            <a:pPr indent="-95250" lvl="0" marL="91440" rtl="0" algn="just">
              <a:lnSpc>
                <a:spcPct val="107000"/>
              </a:lnSpc>
              <a:spcBef>
                <a:spcPts val="0"/>
              </a:spcBef>
              <a:spcAft>
                <a:spcPts val="0"/>
              </a:spcAft>
              <a:buClr>
                <a:srgbClr val="002F6C"/>
              </a:buClr>
              <a:buSzPts val="1500"/>
              <a:buFont typeface="Arial"/>
              <a:buChar char="•"/>
            </a:pPr>
            <a:r>
              <a:rPr lang="fr-FR" sz="1500"/>
              <a:t>Les programmes, projets, activités, communications publiques et produits partiellement ou entièrement financés par l'USAID.</a:t>
            </a:r>
            <a:endParaRPr/>
          </a:p>
          <a:p>
            <a:pPr indent="-95250" lvl="0" marL="91440" rtl="0" algn="just">
              <a:lnSpc>
                <a:spcPct val="107000"/>
              </a:lnSpc>
              <a:spcBef>
                <a:spcPts val="0"/>
              </a:spcBef>
              <a:spcAft>
                <a:spcPts val="0"/>
              </a:spcAft>
              <a:buClr>
                <a:srgbClr val="002F6C"/>
              </a:buClr>
              <a:buSzPts val="1500"/>
              <a:buFont typeface="Arial"/>
              <a:buChar char="•"/>
            </a:pPr>
            <a:r>
              <a:rPr lang="fr-FR" sz="1500"/>
              <a:t>Les sites des programmes, projets ou activités financés par l'USAID, y compris les projets d'infrastructure visibles ou d'autres sites physiques.</a:t>
            </a:r>
            <a:endParaRPr/>
          </a:p>
          <a:p>
            <a:pPr indent="0" lvl="0" marL="91440" rtl="0" algn="just">
              <a:lnSpc>
                <a:spcPct val="107000"/>
              </a:lnSpc>
              <a:spcBef>
                <a:spcPts val="0"/>
              </a:spcBef>
              <a:spcAft>
                <a:spcPts val="0"/>
              </a:spcAft>
              <a:buClr>
                <a:srgbClr val="002F6C"/>
              </a:buClr>
              <a:buSzPts val="1500"/>
              <a:buFont typeface="Arial"/>
              <a:buNone/>
            </a:pPr>
            <a:r>
              <a:t/>
            </a:r>
            <a:endParaRPr sz="1500"/>
          </a:p>
          <a:p>
            <a:pPr indent="-95250" lvl="0" marL="91440" rtl="0" algn="just">
              <a:lnSpc>
                <a:spcPct val="107000"/>
              </a:lnSpc>
              <a:spcBef>
                <a:spcPts val="0"/>
              </a:spcBef>
              <a:spcAft>
                <a:spcPts val="0"/>
              </a:spcAft>
              <a:buClr>
                <a:srgbClr val="002F6C"/>
              </a:buClr>
              <a:buSzPts val="1500"/>
              <a:buFont typeface="Arial"/>
              <a:buChar char="•"/>
            </a:pPr>
            <a:r>
              <a:rPr lang="fr-FR" sz="1500"/>
              <a:t>Assistance technique, études, rapports, documents, publications, productions audiovisuelles, messages d'intérêt public, sites web/activités Internet, produits promotionnels, informationnels, médiatiques ou de communication. </a:t>
            </a:r>
            <a:endParaRPr/>
          </a:p>
          <a:p>
            <a:pPr indent="0" lvl="0" marL="91440" rtl="0" algn="just">
              <a:lnSpc>
                <a:spcPct val="107000"/>
              </a:lnSpc>
              <a:spcBef>
                <a:spcPts val="0"/>
              </a:spcBef>
              <a:spcAft>
                <a:spcPts val="0"/>
              </a:spcAft>
              <a:buClr>
                <a:srgbClr val="002F6C"/>
              </a:buClr>
              <a:buSzPts val="1500"/>
              <a:buFont typeface="Arial"/>
              <a:buNone/>
            </a:pPr>
            <a:r>
              <a:t/>
            </a:r>
            <a:endParaRPr sz="1500"/>
          </a:p>
          <a:p>
            <a:pPr indent="-95250" lvl="0" marL="91440" rtl="0" algn="just">
              <a:lnSpc>
                <a:spcPct val="107000"/>
              </a:lnSpc>
              <a:spcBef>
                <a:spcPts val="0"/>
              </a:spcBef>
              <a:spcAft>
                <a:spcPts val="0"/>
              </a:spcAft>
              <a:buClr>
                <a:srgbClr val="002F6C"/>
              </a:buClr>
              <a:buSzPts val="1500"/>
              <a:buFont typeface="Arial"/>
              <a:buChar char="•"/>
            </a:pPr>
            <a:r>
              <a:rPr lang="fr-FR" sz="1500"/>
              <a:t>Produits, équipements, fournitures et autres matériels financés par l'USAID, y compris les produits ou équipements fournis dans le cadre de programmes d'aide humanitaire ou de secours en cas de catastrophe. </a:t>
            </a:r>
            <a:endParaRPr/>
          </a:p>
          <a:p>
            <a:pPr indent="0" lvl="0" marL="91440" rtl="0" algn="just">
              <a:lnSpc>
                <a:spcPct val="107000"/>
              </a:lnSpc>
              <a:spcBef>
                <a:spcPts val="0"/>
              </a:spcBef>
              <a:spcAft>
                <a:spcPts val="0"/>
              </a:spcAft>
              <a:buClr>
                <a:srgbClr val="002F6C"/>
              </a:buClr>
              <a:buSzPts val="1500"/>
              <a:buFont typeface="Arial"/>
              <a:buNone/>
            </a:pPr>
            <a:r>
              <a:t/>
            </a:r>
            <a:endParaRPr sz="1500"/>
          </a:p>
          <a:p>
            <a:pPr indent="-95250" lvl="0" marL="91440" rtl="0" algn="just">
              <a:lnSpc>
                <a:spcPct val="107000"/>
              </a:lnSpc>
              <a:spcBef>
                <a:spcPts val="0"/>
              </a:spcBef>
              <a:spcAft>
                <a:spcPts val="0"/>
              </a:spcAft>
              <a:buClr>
                <a:srgbClr val="002F6C"/>
              </a:buClr>
              <a:buSzPts val="1500"/>
              <a:buFont typeface="Arial"/>
              <a:buChar char="•"/>
            </a:pPr>
            <a:r>
              <a:rPr lang="fr-FR" sz="1500"/>
              <a:t>Formations, conférences, séminaires, expositions, foires, ateliers, conférences de presse et autres activités publiques. Si l'identité de l'USAID ne peut être affichée, le bénéficiaire est encouragé à reconnaître l'USAID et le soutien du peuple américain d'une autre manière.</a:t>
            </a:r>
            <a:endParaRPr sz="1500"/>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97"/>
          <p:cNvSpPr txBox="1"/>
          <p:nvPr>
            <p:ph type="title"/>
          </p:nvPr>
        </p:nvSpPr>
        <p:spPr>
          <a:xfrm>
            <a:off x="1097280" y="286605"/>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EXIGENCES PARTICULIÈRES</a:t>
            </a:r>
            <a:endParaRPr/>
          </a:p>
        </p:txBody>
      </p:sp>
      <p:sp>
        <p:nvSpPr>
          <p:cNvPr id="672" name="Google Shape;672;p97"/>
          <p:cNvSpPr txBox="1"/>
          <p:nvPr>
            <p:ph idx="1" type="body"/>
          </p:nvPr>
        </p:nvSpPr>
        <p:spPr>
          <a:xfrm>
            <a:off x="1097280" y="2108203"/>
            <a:ext cx="10058400" cy="3760800"/>
          </a:xfrm>
          <a:prstGeom prst="rect">
            <a:avLst/>
          </a:prstGeom>
          <a:noFill/>
          <a:ln>
            <a:noFill/>
          </a:ln>
        </p:spPr>
        <p:txBody>
          <a:bodyPr anchorCtr="0" anchor="t" bIns="45700" lIns="0" spcFirstLastPara="1" rIns="0" wrap="square" tIns="45700">
            <a:normAutofit lnSpcReduction="20000"/>
          </a:bodyPr>
          <a:lstStyle/>
          <a:p>
            <a:pPr indent="0" lvl="0" marL="0" marR="0" rtl="0" algn="l">
              <a:lnSpc>
                <a:spcPct val="107000"/>
              </a:lnSpc>
              <a:spcBef>
                <a:spcPts val="0"/>
              </a:spcBef>
              <a:spcAft>
                <a:spcPts val="0"/>
              </a:spcAft>
              <a:buSzPts val="1600"/>
              <a:buNone/>
            </a:pPr>
            <a:r>
              <a:rPr lang="fr-FR" sz="1600"/>
              <a:t>Les exigences de marquage s'appliquent également aux sous-bénéficiaires. </a:t>
            </a:r>
            <a:endParaRPr/>
          </a:p>
          <a:p>
            <a:pPr indent="0" lvl="0" marL="0" marR="0" rtl="0" algn="l">
              <a:lnSpc>
                <a:spcPct val="107000"/>
              </a:lnSpc>
              <a:spcBef>
                <a:spcPts val="0"/>
              </a:spcBef>
              <a:spcAft>
                <a:spcPts val="0"/>
              </a:spcAft>
              <a:buSzPts val="1600"/>
              <a:buNone/>
            </a:pPr>
            <a:r>
              <a:t/>
            </a:r>
            <a:endParaRPr sz="1600"/>
          </a:p>
          <a:p>
            <a:pPr indent="0" lvl="0" marL="0" marR="0" rtl="0" algn="l">
              <a:lnSpc>
                <a:spcPct val="107000"/>
              </a:lnSpc>
              <a:spcBef>
                <a:spcPts val="0"/>
              </a:spcBef>
              <a:spcAft>
                <a:spcPts val="0"/>
              </a:spcAft>
              <a:buSzPts val="1600"/>
              <a:buNone/>
            </a:pPr>
            <a:r>
              <a:rPr lang="fr-FR" sz="1600"/>
              <a:t>Conformément à la section (i) du M9, le bénéficiaire doit inclure la disposition de marquage suivante dans tous les sous-accords conclus dans le cadre de la subvention de l'USAID :  </a:t>
            </a:r>
            <a:endParaRPr/>
          </a:p>
          <a:p>
            <a:pPr indent="0" lvl="0" marL="0" marR="0" rtl="0" algn="l">
              <a:lnSpc>
                <a:spcPct val="107000"/>
              </a:lnSpc>
              <a:spcBef>
                <a:spcPts val="0"/>
              </a:spcBef>
              <a:spcAft>
                <a:spcPts val="0"/>
              </a:spcAft>
              <a:buSzPts val="1600"/>
              <a:buNone/>
            </a:pPr>
            <a:r>
              <a:t/>
            </a:r>
            <a:endParaRPr sz="1600"/>
          </a:p>
          <a:p>
            <a:pPr indent="0" lvl="0" marL="0" marR="0" rtl="0" algn="l">
              <a:lnSpc>
                <a:spcPct val="107000"/>
              </a:lnSpc>
              <a:spcBef>
                <a:spcPts val="0"/>
              </a:spcBef>
              <a:spcAft>
                <a:spcPts val="0"/>
              </a:spcAft>
              <a:buSzPts val="1600"/>
              <a:buNone/>
            </a:pPr>
            <a:r>
              <a:rPr lang="fr-FR" sz="1600"/>
              <a:t>« Comme condition de réception de ce sous-accord, le marquage de l'identité de l'USAID d'une taille et d'une proéminence équivalentes ou supérieures à celles du bénéficiaire, du sous-bénéficiaire, d'autres donateurs ou d'une tierce partie est requis. Dans le cas où le bénéficiaire choisit de ne pas exiger le marquage de sa propre identité ou de son logo par le sous-bénéficiaire, l'USAID peut, à sa discrétion, exiger le marquage de l'identité de l'USAID par le sous-bénéficiaire ». </a:t>
            </a:r>
            <a:endParaRPr/>
          </a:p>
          <a:p>
            <a:pPr indent="0" lvl="0" marL="0" marR="0" rtl="0" algn="l">
              <a:lnSpc>
                <a:spcPct val="107000"/>
              </a:lnSpc>
              <a:spcBef>
                <a:spcPts val="0"/>
              </a:spcBef>
              <a:spcAft>
                <a:spcPts val="0"/>
              </a:spcAft>
              <a:buSzPts val="1600"/>
              <a:buNone/>
            </a:pPr>
            <a:r>
              <a:t/>
            </a:r>
            <a:endParaRPr sz="1600"/>
          </a:p>
          <a:p>
            <a:pPr indent="0" lvl="0" marL="0" marR="0" rtl="0" algn="l">
              <a:lnSpc>
                <a:spcPct val="107000"/>
              </a:lnSpc>
              <a:spcBef>
                <a:spcPts val="0"/>
              </a:spcBef>
              <a:spcAft>
                <a:spcPts val="0"/>
              </a:spcAft>
              <a:buSzPts val="1600"/>
              <a:buNone/>
            </a:pPr>
            <a:r>
              <a:rPr lang="fr-FR" sz="1600"/>
              <a:t>Exigences spéciales sous M9 :</a:t>
            </a:r>
            <a:endParaRPr/>
          </a:p>
          <a:p>
            <a:pPr indent="0" lvl="0" marL="0" marR="0" rtl="0" algn="l">
              <a:lnSpc>
                <a:spcPct val="107000"/>
              </a:lnSpc>
              <a:spcBef>
                <a:spcPts val="0"/>
              </a:spcBef>
              <a:spcAft>
                <a:spcPts val="0"/>
              </a:spcAft>
              <a:buSzPts val="1600"/>
              <a:buNone/>
            </a:pPr>
            <a:r>
              <a:t/>
            </a:r>
            <a:endParaRPr sz="1600"/>
          </a:p>
          <a:p>
            <a:pPr indent="0" lvl="0" marL="0" marR="0" rtl="0" algn="l">
              <a:lnSpc>
                <a:spcPct val="107000"/>
              </a:lnSpc>
              <a:spcBef>
                <a:spcPts val="0"/>
              </a:spcBef>
              <a:spcAft>
                <a:spcPts val="0"/>
              </a:spcAft>
              <a:buSzPts val="1600"/>
              <a:buNone/>
            </a:pPr>
            <a:r>
              <a:rPr lang="fr-FR" sz="1600"/>
              <a:t>les « communications publiques » dont le contenu n'a pas été approuvé par l'USAID doivent contenir un avis de non-responsabilité deux exemplaires de tous les documents de programme et de communication produits dans le cadre d'une attribution doivent être fournis représentant de l’officier d’accord de l'USAID.</a:t>
            </a:r>
            <a:endParaRPr sz="1600"/>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98"/>
          <p:cNvSpPr txBox="1"/>
          <p:nvPr>
            <p:ph type="title"/>
          </p:nvPr>
        </p:nvSpPr>
        <p:spPr>
          <a:xfrm>
            <a:off x="1097280" y="286605"/>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RAPPORTS SUR L’ENVIRONNEMENT</a:t>
            </a:r>
            <a:endParaRPr/>
          </a:p>
        </p:txBody>
      </p:sp>
      <p:sp>
        <p:nvSpPr>
          <p:cNvPr id="678" name="Google Shape;678;p98"/>
          <p:cNvSpPr txBox="1"/>
          <p:nvPr>
            <p:ph idx="1" type="body"/>
          </p:nvPr>
        </p:nvSpPr>
        <p:spPr>
          <a:xfrm>
            <a:off x="1097280" y="2108203"/>
            <a:ext cx="10058400" cy="3760800"/>
          </a:xfrm>
          <a:prstGeom prst="rect">
            <a:avLst/>
          </a:prstGeom>
          <a:noFill/>
          <a:ln>
            <a:noFill/>
          </a:ln>
        </p:spPr>
        <p:txBody>
          <a:bodyPr anchorCtr="0" anchor="t" bIns="45700" lIns="0" spcFirstLastPara="1" rIns="0" wrap="square" tIns="45700">
            <a:normAutofit/>
          </a:bodyPr>
          <a:lstStyle/>
          <a:p>
            <a:pPr indent="0" lvl="0" marL="0" marR="0" rtl="0" algn="l">
              <a:lnSpc>
                <a:spcPct val="107000"/>
              </a:lnSpc>
              <a:spcBef>
                <a:spcPts val="0"/>
              </a:spcBef>
              <a:spcAft>
                <a:spcPts val="0"/>
              </a:spcAft>
              <a:buSzPts val="1800"/>
              <a:buNone/>
            </a:pPr>
            <a:r>
              <a:rPr lang="fr-FR" sz="1800"/>
              <a:t>Conformément au calendrier de l'EMMP, le bénéficiaire (principal/sous-bénéficiaire) doit préparer un rapport de suivi et d'atténuation des effets sur l'environnement (Environmental Mitigation and Monitoring Report - EMMR) qui sera soumis au Responsable de l’Accord ou son Représentant et à la base de données de l'USAID sur la conformité environnementale (Environmental Compliance Database - USAID Environmental Compliance Database). </a:t>
            </a:r>
            <a:endParaRPr/>
          </a:p>
          <a:p>
            <a:pPr indent="0" lvl="0" marL="0" marR="0" rtl="0" algn="l">
              <a:lnSpc>
                <a:spcPct val="107000"/>
              </a:lnSpc>
              <a:spcBef>
                <a:spcPts val="0"/>
              </a:spcBef>
              <a:spcAft>
                <a:spcPts val="0"/>
              </a:spcAft>
              <a:buSzPts val="1800"/>
              <a:buNone/>
            </a:pPr>
            <a:r>
              <a:t/>
            </a:r>
            <a:endParaRPr sz="1800"/>
          </a:p>
          <a:p>
            <a:pPr indent="0" lvl="0" marL="0" marR="0" rtl="0" algn="l">
              <a:lnSpc>
                <a:spcPct val="107000"/>
              </a:lnSpc>
              <a:spcBef>
                <a:spcPts val="0"/>
              </a:spcBef>
              <a:spcAft>
                <a:spcPts val="0"/>
              </a:spcAft>
              <a:buSzPts val="1800"/>
              <a:buNone/>
            </a:pPr>
            <a:r>
              <a:rPr lang="fr-FR" sz="1800"/>
              <a:t>Si un sous-bénéficiaire met en œuvre des activités de programme qui nécessitent l'élaboration d'un EMMP, le bénéficiaire principal est responsable de la préparation et de la soumission en temps voulu à l’officier d’accord de l’USAID.</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99"/>
          <p:cNvSpPr/>
          <p:nvPr/>
        </p:nvSpPr>
        <p:spPr>
          <a:xfrm>
            <a:off x="688503" y="1153572"/>
            <a:ext cx="3199500" cy="4461300"/>
          </a:xfrm>
          <a:prstGeom prst="rect">
            <a:avLst/>
          </a:prstGeom>
          <a:noFill/>
          <a:ln>
            <a:noFill/>
          </a:ln>
        </p:spPr>
        <p:txBody>
          <a:bodyPr anchorCtr="0" anchor="ctr" bIns="60925" lIns="121875" spcFirstLastPara="1" rIns="121875" wrap="square" tIns="60925">
            <a:noAutofit/>
          </a:bodyPr>
          <a:lstStyle/>
          <a:p>
            <a:pPr indent="0" lvl="0" marL="0" marR="0" rtl="0" algn="l">
              <a:lnSpc>
                <a:spcPct val="90000"/>
              </a:lnSpc>
              <a:spcBef>
                <a:spcPts val="0"/>
              </a:spcBef>
              <a:spcAft>
                <a:spcPts val="0"/>
              </a:spcAft>
              <a:buNone/>
            </a:pPr>
            <a:r>
              <a:rPr b="1" i="0" lang="fr-FR" sz="5865" u="none" cap="none" strike="noStrike">
                <a:solidFill>
                  <a:srgbClr val="FFFFFF"/>
                </a:solidFill>
                <a:latin typeface="Calibri"/>
                <a:ea typeface="Calibri"/>
                <a:cs typeface="Calibri"/>
                <a:sym typeface="Calibri"/>
              </a:rPr>
              <a:t>POINTS CLÉS</a:t>
            </a:r>
            <a:endParaRPr/>
          </a:p>
        </p:txBody>
      </p:sp>
      <p:sp>
        <p:nvSpPr>
          <p:cNvPr id="684" name="Google Shape;684;p99"/>
          <p:cNvSpPr/>
          <p:nvPr/>
        </p:nvSpPr>
        <p:spPr>
          <a:xfrm>
            <a:off x="1882" y="1061"/>
            <a:ext cx="12188100" cy="1033200"/>
          </a:xfrm>
          <a:prstGeom prst="rect">
            <a:avLst/>
          </a:prstGeom>
          <a:solidFill>
            <a:srgbClr val="BA0C2F"/>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1" i="0" sz="3999" u="none" cap="none" strike="noStrike">
              <a:solidFill>
                <a:srgbClr val="FFFFFF"/>
              </a:solidFill>
              <a:latin typeface="Arial"/>
              <a:ea typeface="Arial"/>
              <a:cs typeface="Arial"/>
              <a:sym typeface="Arial"/>
            </a:endParaRPr>
          </a:p>
        </p:txBody>
      </p:sp>
      <p:sp>
        <p:nvSpPr>
          <p:cNvPr id="685" name="Google Shape;685;p99"/>
          <p:cNvSpPr txBox="1"/>
          <p:nvPr>
            <p:ph type="title"/>
          </p:nvPr>
        </p:nvSpPr>
        <p:spPr>
          <a:xfrm>
            <a:off x="853445" y="1978240"/>
            <a:ext cx="10058400" cy="2528400"/>
          </a:xfrm>
          <a:prstGeom prst="rect">
            <a:avLst/>
          </a:prstGeom>
          <a:noFill/>
          <a:ln>
            <a:noFill/>
          </a:ln>
        </p:spPr>
        <p:txBody>
          <a:bodyPr anchorCtr="0" anchor="ctr" bIns="91175" lIns="91175" spcFirstLastPara="1" rIns="91175" wrap="square" tIns="91175">
            <a:normAutofit/>
          </a:bodyPr>
          <a:lstStyle/>
          <a:p>
            <a:pPr indent="0" lvl="0" marL="0" rtl="0" algn="ctr">
              <a:lnSpc>
                <a:spcPct val="90000"/>
              </a:lnSpc>
              <a:spcBef>
                <a:spcPts val="0"/>
              </a:spcBef>
              <a:spcAft>
                <a:spcPts val="0"/>
              </a:spcAft>
              <a:buSzPts val="1400"/>
              <a:buNone/>
            </a:pPr>
            <a:r>
              <a:rPr b="1" lang="fr-FR" sz="4000">
                <a:solidFill>
                  <a:srgbClr val="C00000"/>
                </a:solidFill>
                <a:latin typeface="Arial"/>
                <a:ea typeface="Arial"/>
                <a:cs typeface="Arial"/>
                <a:sym typeface="Arial"/>
              </a:rPr>
              <a:t>SUIVI DES SOUS-ACCORDS</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100"/>
          <p:cNvSpPr txBox="1"/>
          <p:nvPr>
            <p:ph type="title"/>
          </p:nvPr>
        </p:nvSpPr>
        <p:spPr>
          <a:xfrm>
            <a:off x="1097280" y="286605"/>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500"/>
              <a:buFont typeface="Arial"/>
              <a:buNone/>
            </a:pPr>
            <a:r>
              <a:rPr b="1" lang="fr-FR" sz="3500">
                <a:solidFill>
                  <a:srgbClr val="FF0000"/>
                </a:solidFill>
              </a:rPr>
              <a:t>THÈMES</a:t>
            </a:r>
            <a:endParaRPr b="1" sz="3500">
              <a:solidFill>
                <a:srgbClr val="FF0000"/>
              </a:solidFill>
            </a:endParaRPr>
          </a:p>
        </p:txBody>
      </p:sp>
      <p:sp>
        <p:nvSpPr>
          <p:cNvPr id="692" name="Google Shape;692;p100"/>
          <p:cNvSpPr txBox="1"/>
          <p:nvPr>
            <p:ph idx="1" type="body"/>
          </p:nvPr>
        </p:nvSpPr>
        <p:spPr>
          <a:xfrm>
            <a:off x="811763" y="2098777"/>
            <a:ext cx="9854700" cy="3760800"/>
          </a:xfrm>
          <a:prstGeom prst="rect">
            <a:avLst/>
          </a:prstGeom>
          <a:noFill/>
          <a:ln>
            <a:noFill/>
          </a:ln>
        </p:spPr>
        <p:txBody>
          <a:bodyPr anchorCtr="0" anchor="t" bIns="45700" lIns="0" spcFirstLastPara="1" rIns="0" wrap="square" tIns="45700">
            <a:normAutofit/>
          </a:bodyPr>
          <a:lstStyle/>
          <a:p>
            <a:pPr indent="-342900" lvl="0" marL="342900" marR="0" rtl="0" algn="l">
              <a:lnSpc>
                <a:spcPct val="200000"/>
              </a:lnSpc>
              <a:spcBef>
                <a:spcPts val="0"/>
              </a:spcBef>
              <a:spcAft>
                <a:spcPts val="0"/>
              </a:spcAft>
              <a:buClr>
                <a:srgbClr val="000000"/>
              </a:buClr>
              <a:buSzPts val="1600"/>
              <a:buFont typeface="Avenir"/>
              <a:buAutoNum type="arabicPeriod"/>
            </a:pPr>
            <a:r>
              <a:rPr lang="fr-FR" sz="1600">
                <a:solidFill>
                  <a:srgbClr val="000000"/>
                </a:solidFill>
              </a:rPr>
              <a:t>Suivi et examen</a:t>
            </a:r>
            <a:endParaRPr/>
          </a:p>
          <a:p>
            <a:pPr indent="-342900" lvl="0" marL="342900" marR="0" rtl="0" algn="l">
              <a:lnSpc>
                <a:spcPct val="200000"/>
              </a:lnSpc>
              <a:spcBef>
                <a:spcPts val="0"/>
              </a:spcBef>
              <a:spcAft>
                <a:spcPts val="0"/>
              </a:spcAft>
              <a:buClr>
                <a:srgbClr val="000000"/>
              </a:buClr>
              <a:buSzPts val="1600"/>
              <a:buFont typeface="Avenir"/>
              <a:buAutoNum type="arabicPeriod"/>
            </a:pPr>
            <a:r>
              <a:rPr lang="fr-FR" sz="1600">
                <a:solidFill>
                  <a:srgbClr val="000000"/>
                </a:solidFill>
              </a:rPr>
              <a:t>Types de suivi des sous-accords</a:t>
            </a:r>
            <a:endParaRPr/>
          </a:p>
          <a:p>
            <a:pPr indent="-342900" lvl="0" marL="342900" marR="0" rtl="0" algn="l">
              <a:lnSpc>
                <a:spcPct val="200000"/>
              </a:lnSpc>
              <a:spcBef>
                <a:spcPts val="0"/>
              </a:spcBef>
              <a:spcAft>
                <a:spcPts val="0"/>
              </a:spcAft>
              <a:buClr>
                <a:srgbClr val="000000"/>
              </a:buClr>
              <a:buSzPts val="1600"/>
              <a:buFont typeface="Avenir"/>
              <a:buAutoNum type="arabicPeriod"/>
            </a:pPr>
            <a:r>
              <a:rPr lang="fr-FR" sz="1600">
                <a:solidFill>
                  <a:srgbClr val="000000"/>
                </a:solidFill>
              </a:rPr>
              <a:t>Suivi sur le terrain</a:t>
            </a:r>
            <a:endParaRPr/>
          </a:p>
          <a:p>
            <a:pPr indent="-342900" lvl="0" marL="342900" marR="0" rtl="0" algn="l">
              <a:lnSpc>
                <a:spcPct val="200000"/>
              </a:lnSpc>
              <a:spcBef>
                <a:spcPts val="0"/>
              </a:spcBef>
              <a:spcAft>
                <a:spcPts val="0"/>
              </a:spcAft>
              <a:buClr>
                <a:srgbClr val="000000"/>
              </a:buClr>
              <a:buSzPts val="1600"/>
              <a:buFont typeface="Avenir"/>
              <a:buAutoNum type="arabicPeriod"/>
            </a:pPr>
            <a:r>
              <a:rPr lang="fr-FR" sz="1600">
                <a:solidFill>
                  <a:srgbClr val="000000"/>
                </a:solidFill>
              </a:rPr>
              <a:t>Planification des visites sur le terrain</a:t>
            </a:r>
            <a:endParaRPr/>
          </a:p>
          <a:p>
            <a:pPr indent="-342900" lvl="0" marL="342900" marR="0" rtl="0" algn="l">
              <a:lnSpc>
                <a:spcPct val="200000"/>
              </a:lnSpc>
              <a:spcBef>
                <a:spcPts val="0"/>
              </a:spcBef>
              <a:spcAft>
                <a:spcPts val="0"/>
              </a:spcAft>
              <a:buClr>
                <a:srgbClr val="000000"/>
              </a:buClr>
              <a:buSzPts val="1600"/>
              <a:buFont typeface="Avenir"/>
              <a:buAutoNum type="arabicPeriod"/>
            </a:pPr>
            <a:r>
              <a:rPr lang="fr-FR" sz="1600">
                <a:solidFill>
                  <a:srgbClr val="000000"/>
                </a:solidFill>
              </a:rPr>
              <a:t>Suivi à distance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8"/>
          <p:cNvSpPr txBox="1"/>
          <p:nvPr>
            <p:ph type="title"/>
          </p:nvPr>
        </p:nvSpPr>
        <p:spPr>
          <a:xfrm>
            <a:off x="678730" y="286605"/>
            <a:ext cx="10476950" cy="14507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2500"/>
              <a:buFont typeface="Arial"/>
              <a:buNone/>
            </a:pPr>
            <a:r>
              <a:rPr b="1" lang="fr-FR" sz="2500">
                <a:solidFill>
                  <a:srgbClr val="FF0000"/>
                </a:solidFill>
              </a:rPr>
              <a:t>SOURCES DES RÈGLES ET RÈGLEMENTS DU GOUVERNEMENT DES ÉTATS-UNIS (USG)</a:t>
            </a:r>
            <a:endParaRPr b="1" sz="2500">
              <a:solidFill>
                <a:srgbClr val="FF0000"/>
              </a:solidFill>
            </a:endParaRPr>
          </a:p>
        </p:txBody>
      </p:sp>
      <p:sp>
        <p:nvSpPr>
          <p:cNvPr id="275" name="Google Shape;275;p38"/>
          <p:cNvSpPr txBox="1"/>
          <p:nvPr>
            <p:ph idx="1" type="body"/>
          </p:nvPr>
        </p:nvSpPr>
        <p:spPr>
          <a:xfrm>
            <a:off x="888005" y="2013935"/>
            <a:ext cx="10058400" cy="3760891"/>
          </a:xfrm>
          <a:prstGeom prst="rect">
            <a:avLst/>
          </a:prstGeom>
          <a:noFill/>
          <a:ln>
            <a:noFill/>
          </a:ln>
        </p:spPr>
        <p:txBody>
          <a:bodyPr anchorCtr="0" anchor="t" bIns="45700" lIns="0" spcFirstLastPara="1" rIns="0" wrap="square" tIns="45700">
            <a:normAutofit fontScale="62500" lnSpcReduction="20000"/>
          </a:bodyPr>
          <a:lstStyle/>
          <a:p>
            <a:pPr indent="0" lvl="0" marL="0" marR="0" rtl="0" algn="l">
              <a:lnSpc>
                <a:spcPct val="107000"/>
              </a:lnSpc>
              <a:spcBef>
                <a:spcPts val="0"/>
              </a:spcBef>
              <a:spcAft>
                <a:spcPts val="0"/>
              </a:spcAft>
              <a:buClr>
                <a:srgbClr val="3F3F3F"/>
              </a:buClr>
              <a:buSzPct val="100000"/>
              <a:buNone/>
            </a:pPr>
            <a:r>
              <a:t/>
            </a:r>
            <a:endParaRPr b="1" sz="2500">
              <a:solidFill>
                <a:srgbClr val="000000"/>
              </a:solidFill>
            </a:endParaRPr>
          </a:p>
          <a:p>
            <a:pPr indent="0" lvl="0" marL="0" rtl="0" algn="l">
              <a:lnSpc>
                <a:spcPct val="107000"/>
              </a:lnSpc>
              <a:spcBef>
                <a:spcPts val="0"/>
              </a:spcBef>
              <a:spcAft>
                <a:spcPts val="0"/>
              </a:spcAft>
              <a:buClr>
                <a:srgbClr val="3F3F3F"/>
              </a:buClr>
              <a:buSzPct val="100000"/>
              <a:buNone/>
            </a:pPr>
            <a:r>
              <a:rPr b="1" lang="fr-FR" sz="2600"/>
              <a:t>Règlement fédéral d'acquisition (FAR</a:t>
            </a:r>
            <a:r>
              <a:rPr b="1" lang="fr-FR" sz="2500">
                <a:solidFill>
                  <a:srgbClr val="000000"/>
                </a:solidFill>
              </a:rPr>
              <a:t>) </a:t>
            </a:r>
            <a:r>
              <a:rPr lang="fr-FR" sz="2500" u="sng">
                <a:solidFill>
                  <a:srgbClr val="202124"/>
                </a:solidFill>
                <a:hlinkClick r:id="rId3">
                  <a:extLst>
                    <a:ext uri="{A12FA001-AC4F-418D-AE19-62706E023703}">
                      <ahyp:hlinkClr val="tx"/>
                    </a:ext>
                  </a:extLst>
                </a:hlinkClick>
              </a:rPr>
              <a:t>https://www.acquisition.gov/browse/index/far</a:t>
            </a:r>
            <a:endParaRPr sz="2500">
              <a:solidFill>
                <a:srgbClr val="202124"/>
              </a:solidFill>
            </a:endParaRPr>
          </a:p>
          <a:p>
            <a:pPr indent="0" lvl="0" marL="0" marR="0" rtl="0" algn="l">
              <a:lnSpc>
                <a:spcPct val="107000"/>
              </a:lnSpc>
              <a:spcBef>
                <a:spcPts val="0"/>
              </a:spcBef>
              <a:spcAft>
                <a:spcPts val="0"/>
              </a:spcAft>
              <a:buClr>
                <a:srgbClr val="3F3F3F"/>
              </a:buClr>
              <a:buSzPct val="100000"/>
              <a:buNone/>
            </a:pPr>
            <a:r>
              <a:rPr lang="fr-FR" sz="2500"/>
              <a:t>Principale réglementation du gouvernement américain en matière de contrats (et non d'accords de coopération). Elle fournit des politiques et des procédures d'achat uniformes pour le gouvernement américain. Ces règles fournissent une procédure cohérente de passation des marchés afin que les contrats gouvernementaux soient mis en œuvre de manière transparente, équitable et impartiale.</a:t>
            </a:r>
            <a:endParaRPr/>
          </a:p>
          <a:p>
            <a:pPr indent="0" lvl="0" marL="0" marR="0" rtl="0" algn="l">
              <a:lnSpc>
                <a:spcPct val="107000"/>
              </a:lnSpc>
              <a:spcBef>
                <a:spcPts val="0"/>
              </a:spcBef>
              <a:spcAft>
                <a:spcPts val="0"/>
              </a:spcAft>
              <a:buClr>
                <a:srgbClr val="3F3F3F"/>
              </a:buClr>
              <a:buSzPct val="100000"/>
              <a:buNone/>
            </a:pPr>
            <a:r>
              <a:t/>
            </a:r>
            <a:endParaRPr b="1" sz="2500"/>
          </a:p>
          <a:p>
            <a:pPr indent="0" lvl="0" marL="0" rtl="0" algn="l">
              <a:lnSpc>
                <a:spcPct val="107000"/>
              </a:lnSpc>
              <a:spcBef>
                <a:spcPts val="0"/>
              </a:spcBef>
              <a:spcAft>
                <a:spcPts val="0"/>
              </a:spcAft>
              <a:buClr>
                <a:srgbClr val="3F3F3F"/>
              </a:buClr>
              <a:buSzPct val="100000"/>
              <a:buNone/>
            </a:pPr>
            <a:r>
              <a:rPr b="1" lang="fr-FR" sz="2500"/>
              <a:t>Règlement d'acquisition de l'USAID (AIDAR) </a:t>
            </a:r>
            <a:r>
              <a:rPr lang="fr-FR" sz="2500" u="sng">
                <a:solidFill>
                  <a:schemeClr val="hlink"/>
                </a:solidFill>
                <a:hlinkClick r:id="rId4"/>
              </a:rPr>
              <a:t>https://www.usaid.gov/ads/policy/300/aidar</a:t>
            </a:r>
            <a:endParaRPr sz="2500"/>
          </a:p>
          <a:p>
            <a:pPr indent="0" lvl="0" marL="0" rtl="0" algn="l">
              <a:lnSpc>
                <a:spcPct val="107000"/>
              </a:lnSpc>
              <a:spcBef>
                <a:spcPts val="0"/>
              </a:spcBef>
              <a:spcAft>
                <a:spcPts val="0"/>
              </a:spcAft>
              <a:buClr>
                <a:srgbClr val="3F3F3F"/>
              </a:buClr>
              <a:buSzPct val="100000"/>
              <a:buNone/>
            </a:pPr>
            <a:r>
              <a:rPr lang="fr-FR" sz="2500"/>
              <a:t>Met à jour la FAR et fournit des procédures pour l'acquisition de services et de biens personnels pour les sous-accords.  </a:t>
            </a:r>
            <a:endParaRPr/>
          </a:p>
          <a:p>
            <a:pPr indent="0" lvl="0" marL="0" rtl="0" algn="l">
              <a:lnSpc>
                <a:spcPct val="107000"/>
              </a:lnSpc>
              <a:spcBef>
                <a:spcPts val="0"/>
              </a:spcBef>
              <a:spcAft>
                <a:spcPts val="0"/>
              </a:spcAft>
              <a:buClr>
                <a:srgbClr val="3F3F3F"/>
              </a:buClr>
              <a:buSzPct val="100000"/>
              <a:buNone/>
            </a:pPr>
            <a:r>
              <a:t/>
            </a:r>
            <a:endParaRPr b="1" sz="2500"/>
          </a:p>
          <a:p>
            <a:pPr indent="0" lvl="0" marL="0" rtl="0" algn="l">
              <a:lnSpc>
                <a:spcPct val="107000"/>
              </a:lnSpc>
              <a:spcBef>
                <a:spcPts val="0"/>
              </a:spcBef>
              <a:spcAft>
                <a:spcPts val="0"/>
              </a:spcAft>
              <a:buClr>
                <a:srgbClr val="3F3F3F"/>
              </a:buClr>
              <a:buSzPct val="100000"/>
              <a:buNone/>
            </a:pPr>
            <a:r>
              <a:rPr b="1" lang="fr-FR" sz="2500"/>
              <a:t>Code des règlements fédéraux (CFR).  </a:t>
            </a:r>
            <a:r>
              <a:rPr lang="fr-FR" sz="2500" u="sng">
                <a:solidFill>
                  <a:schemeClr val="hlink"/>
                </a:solidFill>
                <a:hlinkClick r:id="rId5"/>
              </a:rPr>
              <a:t>https://www.ecfr.gov/current/title-2/subtitle-A/chapter-II/part-200?toc=1</a:t>
            </a:r>
            <a:r>
              <a:rPr lang="fr-FR" sz="2500"/>
              <a:t> un tableau des règles et règlements antérieurs et nouveaux à appliquer aux subventions à une organisation sous-traitante.</a:t>
            </a:r>
            <a:r>
              <a:rPr b="1" lang="fr-FR" sz="2500"/>
              <a:t> </a:t>
            </a:r>
            <a:endParaRPr/>
          </a:p>
          <a:p>
            <a:pPr indent="0" lvl="0" marL="0" rtl="0" algn="l">
              <a:lnSpc>
                <a:spcPct val="107000"/>
              </a:lnSpc>
              <a:spcBef>
                <a:spcPts val="0"/>
              </a:spcBef>
              <a:spcAft>
                <a:spcPts val="0"/>
              </a:spcAft>
              <a:buClr>
                <a:srgbClr val="3F3F3F"/>
              </a:buClr>
              <a:buSzPct val="100000"/>
              <a:buNone/>
            </a:pPr>
            <a:r>
              <a:t/>
            </a:r>
            <a:endParaRPr b="1" sz="2500"/>
          </a:p>
          <a:p>
            <a:pPr indent="0" lvl="0" marL="0" rtl="0" algn="l">
              <a:lnSpc>
                <a:spcPct val="107000"/>
              </a:lnSpc>
              <a:spcBef>
                <a:spcPts val="0"/>
              </a:spcBef>
              <a:spcAft>
                <a:spcPts val="0"/>
              </a:spcAft>
              <a:buClr>
                <a:srgbClr val="3F3F3F"/>
              </a:buClr>
              <a:buSzPct val="100000"/>
              <a:buNone/>
            </a:pPr>
            <a:r>
              <a:rPr b="1" lang="fr-FR" sz="2500"/>
              <a:t>Système de directives automatisées (ADS) . </a:t>
            </a:r>
            <a:r>
              <a:rPr i="0" lang="fr-FR" sz="2500" u="sng">
                <a:solidFill>
                  <a:srgbClr val="212721"/>
                </a:solidFill>
                <a:hlinkClick r:id="rId6">
                  <a:extLst>
                    <a:ext uri="{A12FA001-AC4F-418D-AE19-62706E023703}">
                      <ahyp:hlinkClr val="tx"/>
                    </a:ext>
                  </a:extLst>
                </a:hlinkClick>
              </a:rPr>
              <a:t>https://www.usaid.gov/about-us/agency-policy</a:t>
            </a:r>
            <a:endParaRPr b="1" sz="2500"/>
          </a:p>
          <a:p>
            <a:pPr indent="0" lvl="0" marL="0" rtl="0" algn="l">
              <a:lnSpc>
                <a:spcPct val="107000"/>
              </a:lnSpc>
              <a:spcBef>
                <a:spcPts val="0"/>
              </a:spcBef>
              <a:spcAft>
                <a:spcPts val="0"/>
              </a:spcAft>
              <a:buClr>
                <a:srgbClr val="3F3F3F"/>
              </a:buClr>
              <a:buSzPct val="100000"/>
              <a:buNone/>
            </a:pPr>
            <a:r>
              <a:rPr lang="fr-FR" sz="2500"/>
              <a:t>Contient des politiques et des procédures électroniques continuellement mises à jour pour l'acquisition (contrats) et l'assistance (subventions).</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101"/>
          <p:cNvSpPr txBox="1"/>
          <p:nvPr>
            <p:ph type="title"/>
          </p:nvPr>
        </p:nvSpPr>
        <p:spPr>
          <a:xfrm>
            <a:off x="1097280" y="286605"/>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SUIVI ET EXAMENS</a:t>
            </a:r>
            <a:endParaRPr/>
          </a:p>
        </p:txBody>
      </p:sp>
      <p:sp>
        <p:nvSpPr>
          <p:cNvPr id="698" name="Google Shape;698;p101"/>
          <p:cNvSpPr txBox="1"/>
          <p:nvPr>
            <p:ph idx="1" type="body"/>
          </p:nvPr>
        </p:nvSpPr>
        <p:spPr>
          <a:xfrm>
            <a:off x="1097280" y="2108203"/>
            <a:ext cx="10058400" cy="3760800"/>
          </a:xfrm>
          <a:prstGeom prst="rect">
            <a:avLst/>
          </a:prstGeom>
          <a:noFill/>
          <a:ln>
            <a:noFill/>
          </a:ln>
        </p:spPr>
        <p:txBody>
          <a:bodyPr anchorCtr="0" anchor="t" bIns="45700" lIns="0" spcFirstLastPara="1" rIns="0" wrap="square" tIns="45700">
            <a:normAutofit/>
          </a:bodyPr>
          <a:lstStyle/>
          <a:p>
            <a:pPr indent="0" lvl="0" marL="0" rtl="0" algn="l">
              <a:lnSpc>
                <a:spcPct val="110000"/>
              </a:lnSpc>
              <a:spcBef>
                <a:spcPts val="0"/>
              </a:spcBef>
              <a:spcAft>
                <a:spcPts val="0"/>
              </a:spcAft>
              <a:buSzPts val="2000"/>
              <a:buNone/>
            </a:pPr>
            <a:r>
              <a:rPr b="1" lang="fr-FR"/>
              <a:t>Le suivi, c’est quoi ?</a:t>
            </a:r>
            <a:endParaRPr/>
          </a:p>
          <a:p>
            <a:pPr indent="0" lvl="0" marL="0" rtl="0" algn="l">
              <a:lnSpc>
                <a:spcPct val="110000"/>
              </a:lnSpc>
              <a:spcBef>
                <a:spcPts val="1400"/>
              </a:spcBef>
              <a:spcAft>
                <a:spcPts val="0"/>
              </a:spcAft>
              <a:buSzPts val="2000"/>
              <a:buNone/>
            </a:pPr>
            <a:r>
              <a:rPr lang="fr-FR">
                <a:solidFill>
                  <a:srgbClr val="25282D"/>
                </a:solidFill>
              </a:rPr>
              <a:t>La collecte et l'analyse d'informations sur un projet ou un programme au cours de sa performance.</a:t>
            </a:r>
            <a:endParaRPr/>
          </a:p>
          <a:p>
            <a:pPr indent="0" lvl="0" marL="0" rtl="0" algn="l">
              <a:lnSpc>
                <a:spcPct val="110000"/>
              </a:lnSpc>
              <a:spcBef>
                <a:spcPts val="1400"/>
              </a:spcBef>
              <a:spcAft>
                <a:spcPts val="0"/>
              </a:spcAft>
              <a:buSzPts val="2000"/>
              <a:buNone/>
            </a:pPr>
            <a:r>
              <a:rPr b="1" lang="fr-FR"/>
              <a:t>Un examen, c’est quoi ?</a:t>
            </a:r>
            <a:endParaRPr/>
          </a:p>
          <a:p>
            <a:pPr indent="0" lvl="0" marL="0" rtl="0" algn="l">
              <a:lnSpc>
                <a:spcPct val="110000"/>
              </a:lnSpc>
              <a:spcBef>
                <a:spcPts val="1400"/>
              </a:spcBef>
              <a:spcAft>
                <a:spcPts val="0"/>
              </a:spcAft>
              <a:buSzPts val="2000"/>
              <a:buNone/>
            </a:pPr>
            <a:r>
              <a:rPr lang="fr-FR"/>
              <a:t>L'évaluation périodique et rétrospective d'une organisation, d'un projet ou d'un programme, qui peut être effectuée en interne (par le bénéficiaire principal) ou par un évaluateur externe indépendant.</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102"/>
          <p:cNvSpPr txBox="1"/>
          <p:nvPr>
            <p:ph type="title"/>
          </p:nvPr>
        </p:nvSpPr>
        <p:spPr>
          <a:xfrm>
            <a:off x="1097280" y="286605"/>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TYPES DE SUIVI DES SOUS-ACCORDS</a:t>
            </a:r>
            <a:endParaRPr/>
          </a:p>
        </p:txBody>
      </p:sp>
      <p:sp>
        <p:nvSpPr>
          <p:cNvPr id="704" name="Google Shape;704;p102"/>
          <p:cNvSpPr txBox="1"/>
          <p:nvPr>
            <p:ph idx="1" type="body"/>
          </p:nvPr>
        </p:nvSpPr>
        <p:spPr>
          <a:xfrm>
            <a:off x="1097280" y="2108203"/>
            <a:ext cx="10058400" cy="3760800"/>
          </a:xfrm>
          <a:prstGeom prst="rect">
            <a:avLst/>
          </a:prstGeom>
          <a:noFill/>
          <a:ln>
            <a:noFill/>
          </a:ln>
        </p:spPr>
        <p:txBody>
          <a:bodyPr anchorCtr="0" anchor="t" bIns="45700" lIns="0" spcFirstLastPara="1" rIns="0" wrap="square" tIns="45700">
            <a:normAutofit/>
          </a:bodyPr>
          <a:lstStyle/>
          <a:p>
            <a:pPr indent="0" lvl="0" marL="0" rtl="0" algn="l">
              <a:lnSpc>
                <a:spcPct val="110000"/>
              </a:lnSpc>
              <a:spcBef>
                <a:spcPts val="0"/>
              </a:spcBef>
              <a:spcAft>
                <a:spcPts val="0"/>
              </a:spcAft>
              <a:buSzPts val="2000"/>
              <a:buNone/>
            </a:pPr>
            <a:r>
              <a:rPr lang="fr-FR"/>
              <a:t>Suivi des programmes</a:t>
            </a:r>
            <a:endParaRPr/>
          </a:p>
          <a:p>
            <a:pPr indent="0" lvl="0" marL="0" rtl="0" algn="l">
              <a:lnSpc>
                <a:spcPct val="110000"/>
              </a:lnSpc>
              <a:spcBef>
                <a:spcPts val="1400"/>
              </a:spcBef>
              <a:spcAft>
                <a:spcPts val="0"/>
              </a:spcAft>
              <a:buSzPts val="2000"/>
              <a:buNone/>
            </a:pPr>
            <a:r>
              <a:rPr lang="fr-FR"/>
              <a:t>Suivi financier</a:t>
            </a:r>
            <a:endParaRPr/>
          </a:p>
          <a:p>
            <a:pPr indent="0" lvl="0" marL="0" rtl="0" algn="l">
              <a:lnSpc>
                <a:spcPct val="110000"/>
              </a:lnSpc>
              <a:spcBef>
                <a:spcPts val="1400"/>
              </a:spcBef>
              <a:spcAft>
                <a:spcPts val="0"/>
              </a:spcAft>
              <a:buSzPts val="2000"/>
              <a:buNone/>
            </a:pPr>
            <a:r>
              <a:rPr lang="fr-FR"/>
              <a:t>Suivi de la conformité</a:t>
            </a:r>
            <a:endParaRPr/>
          </a:p>
          <a:p>
            <a:pPr indent="0" lvl="0" marL="0" rtl="0" algn="l">
              <a:lnSpc>
                <a:spcPct val="110000"/>
              </a:lnSpc>
              <a:spcBef>
                <a:spcPts val="1400"/>
              </a:spcBef>
              <a:spcAft>
                <a:spcPts val="0"/>
              </a:spcAft>
              <a:buSzPts val="2000"/>
              <a:buNone/>
            </a:pPr>
            <a:r>
              <a:rPr lang="fr-FR"/>
              <a:t>Examen des données</a:t>
            </a:r>
            <a:endParaRPr/>
          </a:p>
          <a:p>
            <a:pPr indent="0" lvl="0" marL="0" rtl="0" algn="l">
              <a:lnSpc>
                <a:spcPct val="110000"/>
              </a:lnSpc>
              <a:spcBef>
                <a:spcPts val="1400"/>
              </a:spcBef>
              <a:spcAft>
                <a:spcPts val="0"/>
              </a:spcAft>
              <a:buSzPts val="2000"/>
              <a:buNone/>
            </a:pPr>
            <a:r>
              <a:rPr lang="fr-FR"/>
              <a:t>Examens d'audit</a:t>
            </a:r>
            <a:endParaRPr/>
          </a:p>
          <a:p>
            <a:pPr indent="0" lvl="0" marL="0" rtl="0" algn="l">
              <a:lnSpc>
                <a:spcPct val="110000"/>
              </a:lnSpc>
              <a:spcBef>
                <a:spcPts val="1400"/>
              </a:spcBef>
              <a:spcAft>
                <a:spcPts val="0"/>
              </a:spcAft>
              <a:buSzPts val="2000"/>
              <a:buNone/>
            </a:pPr>
            <a:r>
              <a:rPr lang="fr-FR"/>
              <a:t>Plans d'action corrective</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103"/>
          <p:cNvSpPr txBox="1"/>
          <p:nvPr>
            <p:ph type="title"/>
          </p:nvPr>
        </p:nvSpPr>
        <p:spPr>
          <a:xfrm>
            <a:off x="1097280" y="286605"/>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SUIVI SUR LE TERRAIN</a:t>
            </a:r>
            <a:endParaRPr/>
          </a:p>
        </p:txBody>
      </p:sp>
      <p:sp>
        <p:nvSpPr>
          <p:cNvPr id="710" name="Google Shape;710;p103"/>
          <p:cNvSpPr txBox="1"/>
          <p:nvPr>
            <p:ph idx="1" type="body"/>
          </p:nvPr>
        </p:nvSpPr>
        <p:spPr>
          <a:xfrm>
            <a:off x="1097280" y="2108203"/>
            <a:ext cx="10058400" cy="3760800"/>
          </a:xfrm>
          <a:prstGeom prst="rect">
            <a:avLst/>
          </a:prstGeom>
          <a:noFill/>
          <a:ln>
            <a:noFill/>
          </a:ln>
        </p:spPr>
        <p:txBody>
          <a:bodyPr anchorCtr="0" anchor="t" bIns="45700" lIns="0" spcFirstLastPara="1" rIns="0" wrap="square" tIns="45700">
            <a:normAutofit/>
          </a:bodyPr>
          <a:lstStyle/>
          <a:p>
            <a:pPr indent="0" lvl="0" marL="0" rtl="0" algn="l">
              <a:lnSpc>
                <a:spcPct val="110000"/>
              </a:lnSpc>
              <a:spcBef>
                <a:spcPts val="0"/>
              </a:spcBef>
              <a:spcAft>
                <a:spcPts val="0"/>
              </a:spcAft>
              <a:buSzPts val="2000"/>
              <a:buNone/>
            </a:pPr>
            <a:r>
              <a:rPr lang="fr-FR"/>
              <a:t>Responsabilités du bénéficiaire principal :</a:t>
            </a:r>
            <a:endParaRPr/>
          </a:p>
          <a:p>
            <a:pPr indent="-127000" lvl="0" marL="91440" rtl="0" algn="l">
              <a:lnSpc>
                <a:spcPct val="110000"/>
              </a:lnSpc>
              <a:spcBef>
                <a:spcPts val="1400"/>
              </a:spcBef>
              <a:spcAft>
                <a:spcPts val="0"/>
              </a:spcAft>
              <a:buClr>
                <a:schemeClr val="dk1"/>
              </a:buClr>
              <a:buSzPts val="2000"/>
              <a:buFont typeface="Arial"/>
              <a:buChar char="•"/>
            </a:pPr>
            <a:r>
              <a:rPr lang="fr-FR"/>
              <a:t> Suivi de la performance </a:t>
            </a:r>
            <a:endParaRPr/>
          </a:p>
          <a:p>
            <a:pPr indent="-127000" lvl="0" marL="91440" rtl="0" algn="l">
              <a:lnSpc>
                <a:spcPct val="110000"/>
              </a:lnSpc>
              <a:spcBef>
                <a:spcPts val="1400"/>
              </a:spcBef>
              <a:spcAft>
                <a:spcPts val="0"/>
              </a:spcAft>
              <a:buClr>
                <a:schemeClr val="dk1"/>
              </a:buClr>
              <a:buSzPts val="2000"/>
              <a:buFont typeface="Arial"/>
              <a:buChar char="•"/>
            </a:pPr>
            <a:r>
              <a:rPr lang="fr-FR"/>
              <a:t>Suivi du contexte </a:t>
            </a:r>
            <a:endParaRPr/>
          </a:p>
          <a:p>
            <a:pPr indent="-127000" lvl="0" marL="91440" rtl="0" algn="l">
              <a:lnSpc>
                <a:spcPct val="110000"/>
              </a:lnSpc>
              <a:spcBef>
                <a:spcPts val="1400"/>
              </a:spcBef>
              <a:spcAft>
                <a:spcPts val="0"/>
              </a:spcAft>
              <a:buClr>
                <a:schemeClr val="dk1"/>
              </a:buClr>
              <a:buSzPts val="2000"/>
              <a:buFont typeface="Arial"/>
              <a:buChar char="•"/>
            </a:pPr>
            <a:r>
              <a:rPr lang="fr-FR"/>
              <a:t>Vérification des données </a:t>
            </a:r>
            <a:endParaRPr/>
          </a:p>
          <a:p>
            <a:pPr indent="-127000" lvl="0" marL="91440" rtl="0" algn="l">
              <a:lnSpc>
                <a:spcPct val="110000"/>
              </a:lnSpc>
              <a:spcBef>
                <a:spcPts val="1400"/>
              </a:spcBef>
              <a:spcAft>
                <a:spcPts val="0"/>
              </a:spcAft>
              <a:buClr>
                <a:schemeClr val="dk1"/>
              </a:buClr>
              <a:buSzPts val="2000"/>
              <a:buFont typeface="Arial"/>
              <a:buChar char="•"/>
            </a:pPr>
            <a:r>
              <a:rPr lang="fr-FR"/>
              <a:t>Apprentissage pour éclairer la conception et la mise en œuvre </a:t>
            </a:r>
            <a:endParaRPr/>
          </a:p>
          <a:p>
            <a:pPr indent="-127000" lvl="0" marL="91440" rtl="0" algn="l">
              <a:lnSpc>
                <a:spcPct val="110000"/>
              </a:lnSpc>
              <a:spcBef>
                <a:spcPts val="1400"/>
              </a:spcBef>
              <a:spcAft>
                <a:spcPts val="0"/>
              </a:spcAft>
              <a:buClr>
                <a:schemeClr val="dk1"/>
              </a:buClr>
              <a:buSzPts val="2000"/>
              <a:buFont typeface="Arial"/>
              <a:buChar char="•"/>
            </a:pPr>
            <a:r>
              <a:rPr lang="fr-FR"/>
              <a:t>Vérification de la conformité avec les exigences en matière de sous-accord</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104"/>
          <p:cNvSpPr txBox="1"/>
          <p:nvPr>
            <p:ph type="title"/>
          </p:nvPr>
        </p:nvSpPr>
        <p:spPr>
          <a:xfrm>
            <a:off x="1097280" y="286605"/>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PLANIFICATION DE VISITES SUR LE TERRAIN</a:t>
            </a:r>
            <a:endParaRPr b="1">
              <a:solidFill>
                <a:srgbClr val="FF0000"/>
              </a:solidFill>
            </a:endParaRPr>
          </a:p>
        </p:txBody>
      </p:sp>
      <p:sp>
        <p:nvSpPr>
          <p:cNvPr id="716" name="Google Shape;716;p104"/>
          <p:cNvSpPr txBox="1"/>
          <p:nvPr>
            <p:ph idx="1" type="body"/>
          </p:nvPr>
        </p:nvSpPr>
        <p:spPr>
          <a:xfrm>
            <a:off x="1097280" y="2108203"/>
            <a:ext cx="10058400" cy="3760800"/>
          </a:xfrm>
          <a:prstGeom prst="rect">
            <a:avLst/>
          </a:prstGeom>
          <a:noFill/>
          <a:ln>
            <a:noFill/>
          </a:ln>
        </p:spPr>
        <p:txBody>
          <a:bodyPr anchorCtr="0" anchor="t" bIns="45700" lIns="0" spcFirstLastPara="1" rIns="0" wrap="square" tIns="45700">
            <a:normAutofit/>
          </a:bodyPr>
          <a:lstStyle/>
          <a:p>
            <a:pPr indent="-127000" lvl="0" marL="91440" rtl="0" algn="l">
              <a:lnSpc>
                <a:spcPct val="110000"/>
              </a:lnSpc>
              <a:spcBef>
                <a:spcPts val="0"/>
              </a:spcBef>
              <a:spcAft>
                <a:spcPts val="0"/>
              </a:spcAft>
              <a:buClr>
                <a:srgbClr val="002F6C"/>
              </a:buClr>
              <a:buSzPts val="2000"/>
              <a:buFont typeface="Arial"/>
              <a:buChar char="•"/>
            </a:pPr>
            <a:r>
              <a:rPr lang="fr-FR"/>
              <a:t>Prévoir des visites sur le terrain tout au long de l'attribution de la subvention</a:t>
            </a:r>
            <a:endParaRPr/>
          </a:p>
          <a:p>
            <a:pPr indent="-127000" lvl="0" marL="91440" rtl="0" algn="l">
              <a:lnSpc>
                <a:spcPct val="110000"/>
              </a:lnSpc>
              <a:spcBef>
                <a:spcPts val="1400"/>
              </a:spcBef>
              <a:spcAft>
                <a:spcPts val="0"/>
              </a:spcAft>
              <a:buClr>
                <a:srgbClr val="002F6C"/>
              </a:buClr>
              <a:buSzPts val="2000"/>
              <a:buFont typeface="Arial"/>
              <a:buChar char="•"/>
            </a:pPr>
            <a:r>
              <a:rPr lang="fr-FR"/>
              <a:t>Planifier une visite et éviter les conflits d'horaire</a:t>
            </a:r>
            <a:endParaRPr/>
          </a:p>
          <a:p>
            <a:pPr indent="-127000" lvl="0" marL="91440" rtl="0" algn="l">
              <a:lnSpc>
                <a:spcPct val="110000"/>
              </a:lnSpc>
              <a:spcBef>
                <a:spcPts val="1400"/>
              </a:spcBef>
              <a:spcAft>
                <a:spcPts val="0"/>
              </a:spcAft>
              <a:buClr>
                <a:srgbClr val="002F6C"/>
              </a:buClr>
              <a:buSzPts val="2000"/>
              <a:buFont typeface="Arial"/>
              <a:buChar char="•"/>
            </a:pPr>
            <a:r>
              <a:rPr lang="fr-FR"/>
              <a:t>Préciser l'objectif de la visite et s'assurer que le personnel adéquat est disponible</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p105"/>
          <p:cNvSpPr txBox="1"/>
          <p:nvPr>
            <p:ph type="title"/>
          </p:nvPr>
        </p:nvSpPr>
        <p:spPr>
          <a:xfrm>
            <a:off x="1097280" y="286605"/>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SUIVI À DISTANCE</a:t>
            </a:r>
            <a:endParaRPr/>
          </a:p>
        </p:txBody>
      </p:sp>
      <p:sp>
        <p:nvSpPr>
          <p:cNvPr id="722" name="Google Shape;722;p105"/>
          <p:cNvSpPr txBox="1"/>
          <p:nvPr>
            <p:ph idx="1" type="body"/>
          </p:nvPr>
        </p:nvSpPr>
        <p:spPr>
          <a:xfrm>
            <a:off x="1097280" y="2108203"/>
            <a:ext cx="10058400" cy="3760800"/>
          </a:xfrm>
          <a:prstGeom prst="rect">
            <a:avLst/>
          </a:prstGeom>
          <a:noFill/>
          <a:ln>
            <a:noFill/>
          </a:ln>
        </p:spPr>
        <p:txBody>
          <a:bodyPr anchorCtr="0" anchor="t" bIns="45700" lIns="0" spcFirstLastPara="1" rIns="0" wrap="square" tIns="45700">
            <a:normAutofit/>
          </a:bodyPr>
          <a:lstStyle/>
          <a:p>
            <a:pPr indent="-127000" lvl="0" marL="91440" rtl="0" algn="l">
              <a:lnSpc>
                <a:spcPct val="110000"/>
              </a:lnSpc>
              <a:spcBef>
                <a:spcPts val="0"/>
              </a:spcBef>
              <a:spcAft>
                <a:spcPts val="0"/>
              </a:spcAft>
              <a:buClr>
                <a:srgbClr val="002F6C"/>
              </a:buClr>
              <a:buSzPts val="2000"/>
              <a:buFont typeface="Arial"/>
              <a:buChar char="•"/>
            </a:pPr>
            <a:r>
              <a:rPr lang="fr-FR"/>
              <a:t>Nombre accru de visites de suivi virtuel lors de la COVID</a:t>
            </a:r>
            <a:endParaRPr/>
          </a:p>
          <a:p>
            <a:pPr indent="-127000" lvl="0" marL="91440" rtl="0" algn="l">
              <a:lnSpc>
                <a:spcPct val="110000"/>
              </a:lnSpc>
              <a:spcBef>
                <a:spcPts val="1400"/>
              </a:spcBef>
              <a:spcAft>
                <a:spcPts val="0"/>
              </a:spcAft>
              <a:buClr>
                <a:srgbClr val="002F6C"/>
              </a:buClr>
              <a:buSzPts val="2000"/>
              <a:buFont typeface="Arial"/>
              <a:buChar char="•"/>
            </a:pPr>
            <a:r>
              <a:rPr lang="fr-FR"/>
              <a:t>Connaître d'abord les informations dont vous avez besoin</a:t>
            </a:r>
            <a:endParaRPr/>
          </a:p>
          <a:p>
            <a:pPr indent="-127000" lvl="0" marL="91440" rtl="0" algn="l">
              <a:lnSpc>
                <a:spcPct val="110000"/>
              </a:lnSpc>
              <a:spcBef>
                <a:spcPts val="1400"/>
              </a:spcBef>
              <a:spcAft>
                <a:spcPts val="0"/>
              </a:spcAft>
              <a:buClr>
                <a:srgbClr val="002F6C"/>
              </a:buClr>
              <a:buSzPts val="2000"/>
              <a:buFont typeface="Arial"/>
              <a:buChar char="•"/>
            </a:pPr>
            <a:r>
              <a:rPr lang="fr-FR"/>
              <a:t>Déterminer les problèmes de connectivité</a:t>
            </a:r>
            <a:endParaRPr/>
          </a:p>
          <a:p>
            <a:pPr indent="-127000" lvl="0" marL="91440" rtl="0" algn="l">
              <a:lnSpc>
                <a:spcPct val="110000"/>
              </a:lnSpc>
              <a:spcBef>
                <a:spcPts val="1400"/>
              </a:spcBef>
              <a:spcAft>
                <a:spcPts val="0"/>
              </a:spcAft>
              <a:buClr>
                <a:srgbClr val="002F6C"/>
              </a:buClr>
              <a:buSzPts val="2000"/>
              <a:buFont typeface="Arial"/>
              <a:buChar char="•"/>
            </a:pPr>
            <a:r>
              <a:rPr lang="fr-FR"/>
              <a:t>Programmer des visites de suivi régulières</a:t>
            </a:r>
            <a:endParaRPr/>
          </a:p>
          <a:p>
            <a:pPr indent="-127000" lvl="0" marL="91440" rtl="0" algn="l">
              <a:lnSpc>
                <a:spcPct val="110000"/>
              </a:lnSpc>
              <a:spcBef>
                <a:spcPts val="1400"/>
              </a:spcBef>
              <a:spcAft>
                <a:spcPts val="0"/>
              </a:spcAft>
              <a:buClr>
                <a:srgbClr val="002F6C"/>
              </a:buClr>
              <a:buSzPts val="2000"/>
              <a:buFont typeface="Arial"/>
              <a:buChar char="•"/>
            </a:pPr>
            <a:r>
              <a:rPr lang="fr-FR"/>
              <a:t>Envisager un suivi par une tierce partie si un suivi sur le terrain s'avère nécessaire</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106"/>
          <p:cNvSpPr/>
          <p:nvPr/>
        </p:nvSpPr>
        <p:spPr>
          <a:xfrm>
            <a:off x="688503" y="1153572"/>
            <a:ext cx="3199500" cy="4461300"/>
          </a:xfrm>
          <a:prstGeom prst="rect">
            <a:avLst/>
          </a:prstGeom>
          <a:noFill/>
          <a:ln>
            <a:noFill/>
          </a:ln>
        </p:spPr>
        <p:txBody>
          <a:bodyPr anchorCtr="0" anchor="ctr" bIns="60925" lIns="121875" spcFirstLastPara="1" rIns="121875" wrap="square" tIns="60925">
            <a:noAutofit/>
          </a:bodyPr>
          <a:lstStyle/>
          <a:p>
            <a:pPr indent="0" lvl="0" marL="0" marR="0" rtl="0" algn="l">
              <a:lnSpc>
                <a:spcPct val="90000"/>
              </a:lnSpc>
              <a:spcBef>
                <a:spcPts val="0"/>
              </a:spcBef>
              <a:spcAft>
                <a:spcPts val="0"/>
              </a:spcAft>
              <a:buNone/>
            </a:pPr>
            <a:r>
              <a:rPr b="1" i="0" lang="fr-FR" sz="5865" u="none" cap="none" strike="noStrike">
                <a:solidFill>
                  <a:srgbClr val="FFFFFF"/>
                </a:solidFill>
                <a:latin typeface="Calibri"/>
                <a:ea typeface="Calibri"/>
                <a:cs typeface="Calibri"/>
                <a:sym typeface="Calibri"/>
              </a:rPr>
              <a:t>POINTS CLÉS</a:t>
            </a:r>
            <a:endParaRPr/>
          </a:p>
        </p:txBody>
      </p:sp>
      <p:sp>
        <p:nvSpPr>
          <p:cNvPr id="728" name="Google Shape;728;p106"/>
          <p:cNvSpPr/>
          <p:nvPr/>
        </p:nvSpPr>
        <p:spPr>
          <a:xfrm>
            <a:off x="1882" y="1061"/>
            <a:ext cx="12188100" cy="1033200"/>
          </a:xfrm>
          <a:prstGeom prst="rect">
            <a:avLst/>
          </a:prstGeom>
          <a:solidFill>
            <a:srgbClr val="BA0C2F"/>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1" i="0" sz="3999" u="none" cap="none" strike="noStrike">
              <a:solidFill>
                <a:srgbClr val="FFFFFF"/>
              </a:solidFill>
              <a:latin typeface="Arial"/>
              <a:ea typeface="Arial"/>
              <a:cs typeface="Arial"/>
              <a:sym typeface="Arial"/>
            </a:endParaRPr>
          </a:p>
        </p:txBody>
      </p:sp>
      <p:sp>
        <p:nvSpPr>
          <p:cNvPr id="729" name="Google Shape;729;p106"/>
          <p:cNvSpPr txBox="1"/>
          <p:nvPr>
            <p:ph type="title"/>
          </p:nvPr>
        </p:nvSpPr>
        <p:spPr>
          <a:xfrm>
            <a:off x="853445" y="1978240"/>
            <a:ext cx="10058400" cy="2528400"/>
          </a:xfrm>
          <a:prstGeom prst="rect">
            <a:avLst/>
          </a:prstGeom>
          <a:noFill/>
          <a:ln>
            <a:noFill/>
          </a:ln>
        </p:spPr>
        <p:txBody>
          <a:bodyPr anchorCtr="0" anchor="ctr" bIns="91175" lIns="91175" spcFirstLastPara="1" rIns="91175" wrap="square" tIns="91175">
            <a:normAutofit/>
          </a:bodyPr>
          <a:lstStyle/>
          <a:p>
            <a:pPr indent="0" lvl="0" marL="0" rtl="0" algn="ctr">
              <a:lnSpc>
                <a:spcPct val="90000"/>
              </a:lnSpc>
              <a:spcBef>
                <a:spcPts val="0"/>
              </a:spcBef>
              <a:spcAft>
                <a:spcPts val="0"/>
              </a:spcAft>
              <a:buSzPts val="1400"/>
              <a:buNone/>
            </a:pPr>
            <a:r>
              <a:rPr b="1" lang="fr-FR" sz="4000">
                <a:solidFill>
                  <a:srgbClr val="C00000"/>
                </a:solidFill>
                <a:latin typeface="Arial"/>
                <a:ea typeface="Arial"/>
                <a:cs typeface="Arial"/>
                <a:sym typeface="Arial"/>
              </a:rPr>
              <a:t>GESTION FINANCIÈRE</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107"/>
          <p:cNvSpPr txBox="1"/>
          <p:nvPr>
            <p:ph type="title"/>
          </p:nvPr>
        </p:nvSpPr>
        <p:spPr>
          <a:xfrm>
            <a:off x="1097280" y="286605"/>
            <a:ext cx="10058400" cy="14508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0000"/>
              </a:buClr>
              <a:buSzPts val="3500"/>
              <a:buFont typeface="Arial"/>
              <a:buNone/>
            </a:pPr>
            <a:r>
              <a:rPr b="1" lang="fr-FR" sz="3500">
                <a:solidFill>
                  <a:srgbClr val="FF0000"/>
                </a:solidFill>
              </a:rPr>
              <a:t>THÈMES</a:t>
            </a:r>
            <a:endParaRPr b="1" sz="3500">
              <a:solidFill>
                <a:srgbClr val="FF0000"/>
              </a:solidFill>
            </a:endParaRPr>
          </a:p>
        </p:txBody>
      </p:sp>
      <p:sp>
        <p:nvSpPr>
          <p:cNvPr id="736" name="Google Shape;736;p107"/>
          <p:cNvSpPr txBox="1"/>
          <p:nvPr>
            <p:ph idx="1" type="body"/>
          </p:nvPr>
        </p:nvSpPr>
        <p:spPr>
          <a:xfrm>
            <a:off x="811763" y="2098777"/>
            <a:ext cx="9854700" cy="3760800"/>
          </a:xfrm>
          <a:prstGeom prst="rect">
            <a:avLst/>
          </a:prstGeom>
          <a:noFill/>
          <a:ln>
            <a:noFill/>
          </a:ln>
        </p:spPr>
        <p:txBody>
          <a:bodyPr anchorCtr="0" anchor="t" bIns="45700" lIns="0" spcFirstLastPara="1" rIns="0" wrap="square" tIns="45700">
            <a:normAutofit lnSpcReduction="10000"/>
          </a:bodyPr>
          <a:lstStyle/>
          <a:p>
            <a:pPr indent="-342900" lvl="0" marL="342900" marR="0" rtl="0" algn="l">
              <a:lnSpc>
                <a:spcPct val="200000"/>
              </a:lnSpc>
              <a:spcBef>
                <a:spcPts val="0"/>
              </a:spcBef>
              <a:spcAft>
                <a:spcPts val="0"/>
              </a:spcAft>
              <a:buClr>
                <a:srgbClr val="000000"/>
              </a:buClr>
              <a:buSzPts val="1600"/>
              <a:buFont typeface="Avenir"/>
              <a:buAutoNum type="arabicPeriod"/>
            </a:pPr>
            <a:r>
              <a:rPr lang="fr-FR" sz="1600">
                <a:solidFill>
                  <a:srgbClr val="000000"/>
                </a:solidFill>
              </a:rPr>
              <a:t>Décaissements et demandes de remboursement</a:t>
            </a:r>
            <a:endParaRPr/>
          </a:p>
          <a:p>
            <a:pPr indent="-342900" lvl="0" marL="342900" marR="0" rtl="0" algn="l">
              <a:lnSpc>
                <a:spcPct val="200000"/>
              </a:lnSpc>
              <a:spcBef>
                <a:spcPts val="0"/>
              </a:spcBef>
              <a:spcAft>
                <a:spcPts val="0"/>
              </a:spcAft>
              <a:buClr>
                <a:srgbClr val="000000"/>
              </a:buClr>
              <a:buSzPts val="1600"/>
              <a:buFont typeface="Avenir"/>
              <a:buAutoNum type="arabicPeriod"/>
            </a:pPr>
            <a:r>
              <a:rPr lang="fr-FR" sz="1600">
                <a:solidFill>
                  <a:srgbClr val="000000"/>
                </a:solidFill>
              </a:rPr>
              <a:t>Responsabilités du bénéficiaire principal en ce qui concerne les décaissements effectués au profit des sous-bénéficiaires</a:t>
            </a:r>
            <a:endParaRPr/>
          </a:p>
          <a:p>
            <a:pPr indent="-342900" lvl="0" marL="342900" marR="0" rtl="0" algn="l">
              <a:lnSpc>
                <a:spcPct val="200000"/>
              </a:lnSpc>
              <a:spcBef>
                <a:spcPts val="0"/>
              </a:spcBef>
              <a:spcAft>
                <a:spcPts val="0"/>
              </a:spcAft>
              <a:buClr>
                <a:srgbClr val="000000"/>
              </a:buClr>
              <a:buSzPts val="1600"/>
              <a:buFont typeface="Avenir"/>
              <a:buAutoNum type="arabicPeriod"/>
            </a:pPr>
            <a:r>
              <a:rPr lang="fr-FR" sz="1600">
                <a:solidFill>
                  <a:srgbClr val="000000"/>
                </a:solidFill>
              </a:rPr>
              <a:t>Autres responsabilités du bénéficiaire principal en matière de gestion financière</a:t>
            </a:r>
            <a:endParaRPr/>
          </a:p>
          <a:p>
            <a:pPr indent="-342900" lvl="0" marL="342900" marR="0" rtl="0" algn="l">
              <a:lnSpc>
                <a:spcPct val="200000"/>
              </a:lnSpc>
              <a:spcBef>
                <a:spcPts val="0"/>
              </a:spcBef>
              <a:spcAft>
                <a:spcPts val="0"/>
              </a:spcAft>
              <a:buClr>
                <a:srgbClr val="000000"/>
              </a:buClr>
              <a:buSzPts val="1600"/>
              <a:buFont typeface="Avenir"/>
              <a:buAutoNum type="arabicPeriod"/>
            </a:pPr>
            <a:r>
              <a:rPr lang="fr-FR" sz="1600">
                <a:solidFill>
                  <a:srgbClr val="000000"/>
                </a:solidFill>
              </a:rPr>
              <a:t>Méthodes de décaissement</a:t>
            </a:r>
            <a:endParaRPr/>
          </a:p>
          <a:p>
            <a:pPr indent="-342900" lvl="0" marL="342900" marR="0" rtl="0" algn="l">
              <a:lnSpc>
                <a:spcPct val="200000"/>
              </a:lnSpc>
              <a:spcBef>
                <a:spcPts val="0"/>
              </a:spcBef>
              <a:spcAft>
                <a:spcPts val="0"/>
              </a:spcAft>
              <a:buClr>
                <a:srgbClr val="000000"/>
              </a:buClr>
              <a:buSzPts val="1600"/>
              <a:buFont typeface="Avenir"/>
              <a:buAutoNum type="arabicPeriod"/>
            </a:pPr>
            <a:r>
              <a:rPr lang="fr-FR" sz="1600">
                <a:solidFill>
                  <a:srgbClr val="000000"/>
                </a:solidFill>
              </a:rPr>
              <a:t>Paiement par avance de fonds</a:t>
            </a:r>
            <a:endParaRPr/>
          </a:p>
          <a:p>
            <a:pPr indent="-342900" lvl="0" marL="342900" marR="0" rtl="0" algn="l">
              <a:lnSpc>
                <a:spcPct val="200000"/>
              </a:lnSpc>
              <a:spcBef>
                <a:spcPts val="0"/>
              </a:spcBef>
              <a:spcAft>
                <a:spcPts val="0"/>
              </a:spcAft>
              <a:buClr>
                <a:srgbClr val="000000"/>
              </a:buClr>
              <a:buSzPts val="1600"/>
              <a:buFont typeface="Avenir"/>
              <a:buAutoNum type="arabicPeriod"/>
            </a:pPr>
            <a:r>
              <a:rPr lang="fr-FR" sz="1600">
                <a:solidFill>
                  <a:srgbClr val="000000"/>
                </a:solidFill>
              </a:rPr>
              <a:t>Paiement par remboursement des coûts</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108"/>
          <p:cNvSpPr txBox="1"/>
          <p:nvPr>
            <p:ph type="title"/>
          </p:nvPr>
        </p:nvSpPr>
        <p:spPr>
          <a:xfrm>
            <a:off x="1097280" y="286605"/>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DÉCAISSEMENTS ET DEMANDES DE REMBOURSEMENT</a:t>
            </a:r>
            <a:endParaRPr b="1">
              <a:solidFill>
                <a:srgbClr val="FF0000"/>
              </a:solidFill>
            </a:endParaRPr>
          </a:p>
        </p:txBody>
      </p:sp>
      <p:sp>
        <p:nvSpPr>
          <p:cNvPr id="742" name="Google Shape;742;p108"/>
          <p:cNvSpPr txBox="1"/>
          <p:nvPr>
            <p:ph idx="1" type="body"/>
          </p:nvPr>
        </p:nvSpPr>
        <p:spPr>
          <a:xfrm>
            <a:off x="1097280" y="2108203"/>
            <a:ext cx="10058400" cy="3760800"/>
          </a:xfrm>
          <a:prstGeom prst="rect">
            <a:avLst/>
          </a:prstGeom>
          <a:noFill/>
          <a:ln>
            <a:noFill/>
          </a:ln>
        </p:spPr>
        <p:txBody>
          <a:bodyPr anchorCtr="0" anchor="t" bIns="45700" lIns="0" spcFirstLastPara="1" rIns="0" wrap="square" tIns="45700">
            <a:normAutofit/>
          </a:bodyPr>
          <a:lstStyle/>
          <a:p>
            <a:pPr indent="-127000" lvl="0" marL="91440" rtl="0" algn="l">
              <a:lnSpc>
                <a:spcPct val="110000"/>
              </a:lnSpc>
              <a:spcBef>
                <a:spcPts val="0"/>
              </a:spcBef>
              <a:spcAft>
                <a:spcPts val="0"/>
              </a:spcAft>
              <a:buClr>
                <a:srgbClr val="3F3F3F"/>
              </a:buClr>
              <a:buSzPts val="2000"/>
              <a:buFont typeface="Arial"/>
              <a:buChar char="•"/>
            </a:pPr>
            <a:r>
              <a:rPr lang="fr-FR"/>
              <a:t>La procédure et la méthode de décaissement varient d’un accord à l'autre.</a:t>
            </a:r>
            <a:endParaRPr/>
          </a:p>
          <a:p>
            <a:pPr indent="-127000" lvl="0" marL="91440" rtl="0" algn="l">
              <a:lnSpc>
                <a:spcPct val="110000"/>
              </a:lnSpc>
              <a:spcBef>
                <a:spcPts val="1400"/>
              </a:spcBef>
              <a:spcAft>
                <a:spcPts val="0"/>
              </a:spcAft>
              <a:buClr>
                <a:srgbClr val="3F3F3F"/>
              </a:buClr>
              <a:buSzPts val="2000"/>
              <a:buFont typeface="Arial"/>
              <a:buChar char="•"/>
            </a:pPr>
            <a:r>
              <a:rPr lang="fr-FR"/>
              <a:t>Les sous-bénéficiaires doivent se référer à l’accord de subvention individuel pour plus d'informations sur le calendrier applicable à chaque sous-accord, car il peut inclure des conditions différentes basées sur l'évaluation préalable ou sur les risques associés.</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id="747" name="Google Shape;747;p109"/>
          <p:cNvSpPr txBox="1"/>
          <p:nvPr>
            <p:ph type="title"/>
          </p:nvPr>
        </p:nvSpPr>
        <p:spPr>
          <a:xfrm>
            <a:off x="1097280" y="286605"/>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RESPONSABILITÉS DU BÉNÉFICIAIRE PRINCIPAL POUR LES DÉCAISSEMENTS AUX SOUS-BÉNÉFICIAIRES</a:t>
            </a:r>
            <a:endParaRPr b="1">
              <a:solidFill>
                <a:srgbClr val="FF0000"/>
              </a:solidFill>
            </a:endParaRPr>
          </a:p>
        </p:txBody>
      </p:sp>
      <p:sp>
        <p:nvSpPr>
          <p:cNvPr id="748" name="Google Shape;748;p109"/>
          <p:cNvSpPr txBox="1"/>
          <p:nvPr>
            <p:ph idx="1" type="body"/>
          </p:nvPr>
        </p:nvSpPr>
        <p:spPr>
          <a:xfrm>
            <a:off x="1097280" y="2108203"/>
            <a:ext cx="10058400" cy="3760800"/>
          </a:xfrm>
          <a:prstGeom prst="rect">
            <a:avLst/>
          </a:prstGeom>
          <a:noFill/>
          <a:ln>
            <a:noFill/>
          </a:ln>
        </p:spPr>
        <p:txBody>
          <a:bodyPr anchorCtr="0" anchor="t" bIns="45700" lIns="0" spcFirstLastPara="1" rIns="0" wrap="square" tIns="45700">
            <a:normAutofit/>
          </a:bodyPr>
          <a:lstStyle/>
          <a:p>
            <a:pPr indent="-127000" lvl="0" marL="91440" rtl="0" algn="l">
              <a:lnSpc>
                <a:spcPct val="110000"/>
              </a:lnSpc>
              <a:spcBef>
                <a:spcPts val="0"/>
              </a:spcBef>
              <a:spcAft>
                <a:spcPts val="0"/>
              </a:spcAft>
              <a:buClr>
                <a:schemeClr val="dk1"/>
              </a:buClr>
              <a:buSzPts val="2000"/>
              <a:buFont typeface="Arial"/>
              <a:buChar char="•"/>
            </a:pPr>
            <a:r>
              <a:rPr lang="fr-FR"/>
              <a:t>Attester du/des compte(s) bancaire(s) du sous-bénéficiaire lors de la signature du sous-accord.</a:t>
            </a:r>
            <a:endParaRPr/>
          </a:p>
          <a:p>
            <a:pPr indent="-127000" lvl="0" marL="91440" rtl="0" algn="l">
              <a:lnSpc>
                <a:spcPct val="110000"/>
              </a:lnSpc>
              <a:spcBef>
                <a:spcPts val="1400"/>
              </a:spcBef>
              <a:spcAft>
                <a:spcPts val="0"/>
              </a:spcAft>
              <a:buClr>
                <a:schemeClr val="dk1"/>
              </a:buClr>
              <a:buSzPts val="2000"/>
              <a:buFont typeface="Arial"/>
              <a:buChar char="•"/>
            </a:pPr>
            <a:r>
              <a:rPr lang="fr-FR"/>
              <a:t>Confirmer que toutes les demandes de paiement/décaissement sont étayées par les pièces justificatives appropriées, comme convenu dans le sous-accord</a:t>
            </a:r>
            <a:endParaRPr/>
          </a:p>
          <a:p>
            <a:pPr indent="-127000" lvl="0" marL="91440" rtl="0" algn="l">
              <a:lnSpc>
                <a:spcPct val="110000"/>
              </a:lnSpc>
              <a:spcBef>
                <a:spcPts val="1400"/>
              </a:spcBef>
              <a:spcAft>
                <a:spcPts val="0"/>
              </a:spcAft>
              <a:buClr>
                <a:schemeClr val="dk1"/>
              </a:buClr>
              <a:buSzPts val="2000"/>
              <a:buFont typeface="Arial"/>
              <a:buChar char="•"/>
            </a:pPr>
            <a:r>
              <a:rPr lang="fr-FR"/>
              <a:t>Suivre l'utilisation des fonds.</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p110"/>
          <p:cNvSpPr txBox="1"/>
          <p:nvPr>
            <p:ph type="title"/>
          </p:nvPr>
        </p:nvSpPr>
        <p:spPr>
          <a:xfrm>
            <a:off x="1097280" y="286605"/>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AUTRES RESPONSABILITÉS DU BÉNÉFICIAIRE PRINCIPAL EN MATIÈRE DE GESTION FINANCIÈRE</a:t>
            </a:r>
            <a:endParaRPr b="1">
              <a:solidFill>
                <a:srgbClr val="FF0000"/>
              </a:solidFill>
            </a:endParaRPr>
          </a:p>
        </p:txBody>
      </p:sp>
      <p:sp>
        <p:nvSpPr>
          <p:cNvPr id="754" name="Google Shape;754;p110"/>
          <p:cNvSpPr txBox="1"/>
          <p:nvPr>
            <p:ph idx="1" type="body"/>
          </p:nvPr>
        </p:nvSpPr>
        <p:spPr>
          <a:xfrm>
            <a:off x="1097280" y="2108203"/>
            <a:ext cx="10058400" cy="3760800"/>
          </a:xfrm>
          <a:prstGeom prst="rect">
            <a:avLst/>
          </a:prstGeom>
          <a:noFill/>
          <a:ln>
            <a:noFill/>
          </a:ln>
        </p:spPr>
        <p:txBody>
          <a:bodyPr anchorCtr="0" anchor="t" bIns="45700" lIns="0" spcFirstLastPara="1" rIns="0" wrap="square" tIns="45700">
            <a:normAutofit lnSpcReduction="10000"/>
          </a:bodyPr>
          <a:lstStyle/>
          <a:p>
            <a:pPr indent="0" lvl="0" marL="0" rtl="0" algn="l">
              <a:lnSpc>
                <a:spcPct val="110000"/>
              </a:lnSpc>
              <a:spcBef>
                <a:spcPts val="0"/>
              </a:spcBef>
              <a:spcAft>
                <a:spcPts val="0"/>
              </a:spcAft>
              <a:buSzPts val="2000"/>
              <a:buNone/>
            </a:pPr>
            <a:r>
              <a:rPr lang="fr-FR"/>
              <a:t>2 CFR 200.332 :</a:t>
            </a:r>
            <a:endParaRPr/>
          </a:p>
          <a:p>
            <a:pPr indent="-127000" lvl="0" marL="91440" rtl="0" algn="l">
              <a:lnSpc>
                <a:spcPct val="110000"/>
              </a:lnSpc>
              <a:spcBef>
                <a:spcPts val="1400"/>
              </a:spcBef>
              <a:spcAft>
                <a:spcPts val="0"/>
              </a:spcAft>
              <a:buClr>
                <a:schemeClr val="dk1"/>
              </a:buClr>
              <a:buSzPts val="2000"/>
              <a:buFont typeface="Arial"/>
              <a:buChar char="•"/>
            </a:pPr>
            <a:r>
              <a:rPr lang="fr-FR"/>
              <a:t> Examiner les rapports financiers des sous-bénéficiaires.</a:t>
            </a:r>
            <a:endParaRPr/>
          </a:p>
          <a:p>
            <a:pPr indent="-127000" lvl="0" marL="91440" rtl="0" algn="l">
              <a:lnSpc>
                <a:spcPct val="110000"/>
              </a:lnSpc>
              <a:spcBef>
                <a:spcPts val="1400"/>
              </a:spcBef>
              <a:spcAft>
                <a:spcPts val="0"/>
              </a:spcAft>
              <a:buClr>
                <a:schemeClr val="dk1"/>
              </a:buClr>
              <a:buSzPts val="2000"/>
              <a:buFont typeface="Arial"/>
              <a:buChar char="•"/>
            </a:pPr>
            <a:r>
              <a:rPr lang="fr-FR"/>
              <a:t>Vérifier que chaque sous-bénéficiaire ayant dépensé 750 000 (1000000) dollars ou plus de fonds de l'USAID au cours de son exercice financier fait l'objet d'un audit GAGA.</a:t>
            </a:r>
            <a:endParaRPr/>
          </a:p>
          <a:p>
            <a:pPr indent="-127000" lvl="0" marL="91440" rtl="0" algn="l">
              <a:lnSpc>
                <a:spcPct val="110000"/>
              </a:lnSpc>
              <a:spcBef>
                <a:spcPts val="1400"/>
              </a:spcBef>
              <a:spcAft>
                <a:spcPts val="0"/>
              </a:spcAft>
              <a:buClr>
                <a:schemeClr val="dk1"/>
              </a:buClr>
              <a:buSzPts val="2000"/>
              <a:buFont typeface="Arial"/>
              <a:buChar char="•"/>
            </a:pPr>
            <a:r>
              <a:rPr lang="fr-FR"/>
              <a:t>Assurer le suivi et veiller à ce que le sous-bénéficiaire prenne en temps utile les mesures appropriées pour remédier à toutes les déficiences relatives à la subvention fédérale.</a:t>
            </a:r>
            <a:endParaRPr/>
          </a:p>
          <a:p>
            <a:pPr indent="-127000" lvl="0" marL="91440" rtl="0" algn="l">
              <a:lnSpc>
                <a:spcPct val="110000"/>
              </a:lnSpc>
              <a:spcBef>
                <a:spcPts val="1400"/>
              </a:spcBef>
              <a:spcAft>
                <a:spcPts val="0"/>
              </a:spcAft>
              <a:buClr>
                <a:schemeClr val="dk1"/>
              </a:buClr>
              <a:buSzPts val="2000"/>
              <a:buFont typeface="Arial"/>
              <a:buChar char="•"/>
            </a:pPr>
            <a:r>
              <a:rPr lang="fr-FR"/>
              <a:t>Émettre une décision de gestion pour les constatations d'audit applicables qui ne concernent </a:t>
            </a:r>
            <a:r>
              <a:rPr b="1" lang="fr-FR" u="sng"/>
              <a:t>que</a:t>
            </a:r>
            <a:r>
              <a:rPr lang="fr-FR"/>
              <a:t> la subvention fédérale.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9"/>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RÈGLES ET RÉGLEMENTATIONS APPLICABLES AUX ONG NON AMÉRICAINES</a:t>
            </a:r>
            <a:endParaRPr b="1">
              <a:solidFill>
                <a:srgbClr val="FF0000"/>
              </a:solidFill>
            </a:endParaRPr>
          </a:p>
        </p:txBody>
      </p:sp>
      <p:pic>
        <p:nvPicPr>
          <p:cNvPr id="281" name="Google Shape;281;p39"/>
          <p:cNvPicPr preferRelativeResize="0"/>
          <p:nvPr>
            <p:ph idx="1" type="body"/>
          </p:nvPr>
        </p:nvPicPr>
        <p:blipFill rotWithShape="1">
          <a:blip r:embed="rId3">
            <a:alphaModFix/>
          </a:blip>
          <a:srcRect b="0" l="0" r="0" t="0"/>
          <a:stretch/>
        </p:blipFill>
        <p:spPr>
          <a:xfrm>
            <a:off x="1097280" y="2218368"/>
            <a:ext cx="3756229" cy="3760788"/>
          </a:xfrm>
          <a:prstGeom prst="rect">
            <a:avLst/>
          </a:prstGeom>
          <a:noFill/>
          <a:ln cap="flat" cmpd="sng" w="9525">
            <a:solidFill>
              <a:schemeClr val="dk1"/>
            </a:solidFill>
            <a:prstDash val="solid"/>
            <a:round/>
            <a:headEnd len="sm" w="sm" type="none"/>
            <a:tailEnd len="sm" w="sm" type="none"/>
          </a:ln>
        </p:spPr>
      </p:pic>
      <p:sp>
        <p:nvSpPr>
          <p:cNvPr id="282" name="Google Shape;282;p39"/>
          <p:cNvSpPr txBox="1"/>
          <p:nvPr/>
        </p:nvSpPr>
        <p:spPr>
          <a:xfrm>
            <a:off x="5149392" y="2735535"/>
            <a:ext cx="609442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1800" u="sng" cap="none" strike="noStrike">
                <a:solidFill>
                  <a:schemeClr val="dk1"/>
                </a:solidFill>
                <a:latin typeface="Avenir"/>
                <a:ea typeface="Avenir"/>
                <a:cs typeface="Avenir"/>
                <a:sym typeface="Avenir"/>
                <a:hlinkClick r:id="rId4">
                  <a:extLst>
                    <a:ext uri="{A12FA001-AC4F-418D-AE19-62706E023703}">
                      <ahyp:hlinkClr val="tx"/>
                    </a:ext>
                  </a:extLst>
                </a:hlinkClick>
              </a:rPr>
              <a:t>https://www.usaid.gov/sites/default/agency-policy/303mab.pdf</a:t>
            </a:r>
            <a:endParaRPr sz="1800">
              <a:solidFill>
                <a:schemeClr val="dk1"/>
              </a:solidFill>
              <a:latin typeface="Avenir"/>
              <a:ea typeface="Avenir"/>
              <a:cs typeface="Avenir"/>
              <a:sym typeface="Avenir"/>
            </a:endParaRPr>
          </a:p>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111"/>
          <p:cNvSpPr txBox="1"/>
          <p:nvPr>
            <p:ph type="title"/>
          </p:nvPr>
        </p:nvSpPr>
        <p:spPr>
          <a:xfrm>
            <a:off x="1097280" y="286605"/>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MÉTHODES DE DÉCAISSEMENT</a:t>
            </a:r>
            <a:endParaRPr/>
          </a:p>
        </p:txBody>
      </p:sp>
      <p:sp>
        <p:nvSpPr>
          <p:cNvPr id="760" name="Google Shape;760;p111"/>
          <p:cNvSpPr txBox="1"/>
          <p:nvPr>
            <p:ph idx="1" type="body"/>
          </p:nvPr>
        </p:nvSpPr>
        <p:spPr>
          <a:xfrm>
            <a:off x="1097280" y="2108203"/>
            <a:ext cx="10058400" cy="3760800"/>
          </a:xfrm>
          <a:prstGeom prst="rect">
            <a:avLst/>
          </a:prstGeom>
          <a:noFill/>
          <a:ln>
            <a:noFill/>
          </a:ln>
        </p:spPr>
        <p:txBody>
          <a:bodyPr anchorCtr="0" anchor="t" bIns="45700" lIns="0" spcFirstLastPara="1" rIns="0" wrap="square" tIns="45700">
            <a:normAutofit/>
          </a:bodyPr>
          <a:lstStyle/>
          <a:p>
            <a:pPr indent="-127000" lvl="0" marL="91440" rtl="0" algn="l">
              <a:lnSpc>
                <a:spcPct val="110000"/>
              </a:lnSpc>
              <a:spcBef>
                <a:spcPts val="0"/>
              </a:spcBef>
              <a:spcAft>
                <a:spcPts val="0"/>
              </a:spcAft>
              <a:buClr>
                <a:schemeClr val="dk1"/>
              </a:buClr>
              <a:buSzPts val="2000"/>
              <a:buFont typeface="Arial"/>
              <a:buChar char="•"/>
            </a:pPr>
            <a:r>
              <a:rPr lang="fr-FR"/>
              <a:t> Le décaissement au sous-bénéficiaire peut être effectué sous forme d'avance de fonds ou de remboursement. </a:t>
            </a:r>
            <a:endParaRPr/>
          </a:p>
          <a:p>
            <a:pPr indent="-127000" lvl="0" marL="91440" rtl="0" algn="l">
              <a:lnSpc>
                <a:spcPct val="110000"/>
              </a:lnSpc>
              <a:spcBef>
                <a:spcPts val="1400"/>
              </a:spcBef>
              <a:spcAft>
                <a:spcPts val="0"/>
              </a:spcAft>
              <a:buClr>
                <a:schemeClr val="dk1"/>
              </a:buClr>
              <a:buSzPts val="2000"/>
              <a:buFont typeface="Arial"/>
              <a:buChar char="•"/>
            </a:pPr>
            <a:r>
              <a:rPr lang="fr-FR"/>
              <a:t>Le sous-accord doit préciser la méthode de paiement/décaissement (</a:t>
            </a:r>
            <a:r>
              <a:rPr b="1" lang="fr-FR"/>
              <a:t>avance/remboursement des coûts</a:t>
            </a:r>
            <a:r>
              <a:rPr lang="fr-FR"/>
              <a:t>).</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sp>
        <p:nvSpPr>
          <p:cNvPr id="765" name="Google Shape;765;p112"/>
          <p:cNvSpPr txBox="1"/>
          <p:nvPr>
            <p:ph type="title"/>
          </p:nvPr>
        </p:nvSpPr>
        <p:spPr>
          <a:xfrm>
            <a:off x="1097280" y="286605"/>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PAIEMENT PAR AVANCE DE FONDS</a:t>
            </a:r>
            <a:endParaRPr b="1">
              <a:solidFill>
                <a:srgbClr val="FF0000"/>
              </a:solidFill>
            </a:endParaRPr>
          </a:p>
        </p:txBody>
      </p:sp>
      <p:sp>
        <p:nvSpPr>
          <p:cNvPr id="766" name="Google Shape;766;p112"/>
          <p:cNvSpPr txBox="1"/>
          <p:nvPr>
            <p:ph idx="1" type="body"/>
          </p:nvPr>
        </p:nvSpPr>
        <p:spPr>
          <a:xfrm>
            <a:off x="1097280" y="2108203"/>
            <a:ext cx="10058400" cy="3760800"/>
          </a:xfrm>
          <a:prstGeom prst="rect">
            <a:avLst/>
          </a:prstGeom>
          <a:noFill/>
          <a:ln>
            <a:noFill/>
          </a:ln>
        </p:spPr>
        <p:txBody>
          <a:bodyPr anchorCtr="0" anchor="t" bIns="45700" lIns="0" spcFirstLastPara="1" rIns="0" wrap="square" tIns="45700">
            <a:normAutofit fontScale="77500" lnSpcReduction="10000"/>
          </a:bodyPr>
          <a:lstStyle/>
          <a:p>
            <a:pPr indent="-98425" lvl="0" marL="91440" rtl="0" algn="l">
              <a:lnSpc>
                <a:spcPct val="110000"/>
              </a:lnSpc>
              <a:spcBef>
                <a:spcPts val="0"/>
              </a:spcBef>
              <a:spcAft>
                <a:spcPts val="0"/>
              </a:spcAft>
              <a:buClr>
                <a:schemeClr val="dk1"/>
              </a:buClr>
              <a:buSzPct val="100000"/>
              <a:buFont typeface="Arial"/>
              <a:buChar char="•"/>
            </a:pPr>
            <a:r>
              <a:rPr lang="fr-FR"/>
              <a:t> Des modalités de paiement efficaces sont essentielles pour garantir que les fonds sont mis à la </a:t>
            </a:r>
            <a:r>
              <a:rPr lang="fr-FR" u="sng"/>
              <a:t>disposition du sous-bénéficiaire en fonction des besoins </a:t>
            </a:r>
            <a:r>
              <a:rPr lang="fr-FR"/>
              <a:t>et que les avances de fonds de l'USAID sont prélevées aussi étroitement que possible des sorties de fonds réelles du sous-bénéficiaire.</a:t>
            </a:r>
            <a:endParaRPr/>
          </a:p>
          <a:p>
            <a:pPr indent="-98425" lvl="0" marL="91440" rtl="0" algn="l">
              <a:lnSpc>
                <a:spcPct val="110000"/>
              </a:lnSpc>
              <a:spcBef>
                <a:spcPts val="1400"/>
              </a:spcBef>
              <a:spcAft>
                <a:spcPts val="0"/>
              </a:spcAft>
              <a:buClr>
                <a:schemeClr val="dk1"/>
              </a:buClr>
              <a:buSzPct val="100000"/>
              <a:buFont typeface="Arial"/>
              <a:buChar char="•"/>
            </a:pPr>
            <a:r>
              <a:rPr lang="fr-FR"/>
              <a:t>Les avances de fonds à un sous-bénéficiaire doivent être limitées aux besoins de financement immédiats et aux montants minimums nécessaires au sous-bénéficiaire pour mettre en œuvre le </a:t>
            </a:r>
            <a:r>
              <a:rPr lang="fr-FR" u="sng"/>
              <a:t>programme ou le projet approuvé</a:t>
            </a:r>
            <a:r>
              <a:rPr lang="fr-FR"/>
              <a:t>.</a:t>
            </a:r>
            <a:endParaRPr/>
          </a:p>
          <a:p>
            <a:pPr indent="-98425" lvl="0" marL="91440" rtl="0" algn="l">
              <a:lnSpc>
                <a:spcPct val="110000"/>
              </a:lnSpc>
              <a:spcBef>
                <a:spcPts val="1400"/>
              </a:spcBef>
              <a:spcAft>
                <a:spcPts val="0"/>
              </a:spcAft>
              <a:buClr>
                <a:schemeClr val="dk1"/>
              </a:buClr>
              <a:buSzPct val="100000"/>
              <a:buFont typeface="Arial"/>
              <a:buChar char="•"/>
            </a:pPr>
            <a:r>
              <a:rPr lang="fr-FR"/>
              <a:t> Les procédures de demande d'avances de fonds doivent être aussi proches que possible, d'un point de vue administratif, des dépenses réelles. Le scénario idéal est celui d'une avance de fonds mensuelle aux sous-bénéficiaires. </a:t>
            </a:r>
            <a:endParaRPr/>
          </a:p>
          <a:p>
            <a:pPr indent="-98425" lvl="0" marL="91440" rtl="0" algn="l">
              <a:lnSpc>
                <a:spcPct val="110000"/>
              </a:lnSpc>
              <a:spcBef>
                <a:spcPts val="1400"/>
              </a:spcBef>
              <a:spcAft>
                <a:spcPts val="0"/>
              </a:spcAft>
              <a:buClr>
                <a:schemeClr val="dk1"/>
              </a:buClr>
              <a:buSzPct val="100000"/>
              <a:buFont typeface="Arial"/>
              <a:buChar char="•"/>
            </a:pPr>
            <a:r>
              <a:rPr lang="fr-FR"/>
              <a:t>A aucun moment, aucune autre avance de fonds ne doit être faite à moins qu'un pourcentage substantiel de l'avance de fonds en cours n'ait été liquidé. (Les bénéficiaires principaux effectuent des liquidations trimestrielles à l'USAID ; les rapports financiers des sous-bénéficiaires doivent donc être plus fréquents).</a:t>
            </a:r>
            <a:endParaRPr/>
          </a:p>
          <a:p>
            <a:pPr indent="0" lvl="0" marL="0" rtl="0" algn="l">
              <a:lnSpc>
                <a:spcPct val="110000"/>
              </a:lnSpc>
              <a:spcBef>
                <a:spcPts val="1400"/>
              </a:spcBef>
              <a:spcAft>
                <a:spcPts val="0"/>
              </a:spcAft>
              <a:buSzPct val="100000"/>
              <a:buNone/>
            </a:pPr>
            <a:r>
              <a:rPr b="1" lang="fr-FR"/>
              <a:t>REMARQUE : </a:t>
            </a:r>
            <a:r>
              <a:rPr lang="fr-FR"/>
              <a:t>le compte bancaire porteur d'intérêts et le traitement gagné sur les avances.</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p113"/>
          <p:cNvSpPr txBox="1"/>
          <p:nvPr>
            <p:ph type="title"/>
          </p:nvPr>
        </p:nvSpPr>
        <p:spPr>
          <a:xfrm>
            <a:off x="1097280" y="286605"/>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PAIEMENT PAR REMBOURSEMENT DES COÛTS</a:t>
            </a:r>
            <a:endParaRPr b="1">
              <a:solidFill>
                <a:srgbClr val="FF0000"/>
              </a:solidFill>
            </a:endParaRPr>
          </a:p>
        </p:txBody>
      </p:sp>
      <p:sp>
        <p:nvSpPr>
          <p:cNvPr id="772" name="Google Shape;772;p113"/>
          <p:cNvSpPr txBox="1"/>
          <p:nvPr>
            <p:ph idx="1" type="body"/>
          </p:nvPr>
        </p:nvSpPr>
        <p:spPr>
          <a:xfrm>
            <a:off x="1097280" y="2108203"/>
            <a:ext cx="10058400" cy="3760800"/>
          </a:xfrm>
          <a:prstGeom prst="rect">
            <a:avLst/>
          </a:prstGeom>
          <a:noFill/>
          <a:ln>
            <a:noFill/>
          </a:ln>
        </p:spPr>
        <p:txBody>
          <a:bodyPr anchorCtr="0" anchor="t" bIns="45700" lIns="0" spcFirstLastPara="1" rIns="0" wrap="square" tIns="45700">
            <a:normAutofit/>
          </a:bodyPr>
          <a:lstStyle/>
          <a:p>
            <a:pPr indent="-127000" lvl="0" marL="91440" rtl="0" algn="l">
              <a:lnSpc>
                <a:spcPct val="110000"/>
              </a:lnSpc>
              <a:spcBef>
                <a:spcPts val="0"/>
              </a:spcBef>
              <a:spcAft>
                <a:spcPts val="0"/>
              </a:spcAft>
              <a:buClr>
                <a:schemeClr val="dk1"/>
              </a:buClr>
              <a:buSzPts val="2000"/>
              <a:buFont typeface="Arial"/>
              <a:buChar char="•"/>
            </a:pPr>
            <a:r>
              <a:rPr lang="fr-FR"/>
              <a:t> S'applique aux sous-bénéficiaires sélectionnés ayant les moyens financiers de mettre en œuvre les activités avant de recevoir le transfert de la subvention. </a:t>
            </a:r>
            <a:endParaRPr/>
          </a:p>
          <a:p>
            <a:pPr indent="-127000" lvl="0" marL="91440" rtl="0" algn="l">
              <a:lnSpc>
                <a:spcPct val="110000"/>
              </a:lnSpc>
              <a:spcBef>
                <a:spcPts val="1400"/>
              </a:spcBef>
              <a:spcAft>
                <a:spcPts val="0"/>
              </a:spcAft>
              <a:buClr>
                <a:schemeClr val="dk1"/>
              </a:buClr>
              <a:buSzPts val="2000"/>
              <a:buFont typeface="Arial"/>
              <a:buChar char="•"/>
            </a:pPr>
            <a:r>
              <a:rPr lang="fr-FR"/>
              <a:t>Exiger des sous-bénéficiaires qu'ils soumettent périodiquement des rapports financiers accompagnés d'autres pièces justificatives supplémentaires afin d'être remboursés pour les dépenses déjà encourues. </a:t>
            </a:r>
            <a:endParaRPr/>
          </a:p>
          <a:p>
            <a:pPr indent="-127000" lvl="0" marL="91440" rtl="0" algn="l">
              <a:lnSpc>
                <a:spcPct val="110000"/>
              </a:lnSpc>
              <a:spcBef>
                <a:spcPts val="1400"/>
              </a:spcBef>
              <a:spcAft>
                <a:spcPts val="0"/>
              </a:spcAft>
              <a:buClr>
                <a:schemeClr val="dk1"/>
              </a:buClr>
              <a:buSzPts val="2000"/>
              <a:buFont typeface="Arial"/>
              <a:buChar char="•"/>
            </a:pPr>
            <a:r>
              <a:rPr lang="fr-FR"/>
              <a:t>Les conditions de paiement peuvent être utilisées comme un outil de contrôle/gestion efficace du programme. La détermination des conditions de paiement doit être influencée par l'évaluation du risque du sous-bénéficiaire par le bénéficiaire principal. </a:t>
            </a:r>
            <a:endParaRPr/>
          </a:p>
          <a:p>
            <a:pPr indent="-127000" lvl="0" marL="91440" rtl="0" algn="l">
              <a:lnSpc>
                <a:spcPct val="110000"/>
              </a:lnSpc>
              <a:spcBef>
                <a:spcPts val="1400"/>
              </a:spcBef>
              <a:spcAft>
                <a:spcPts val="0"/>
              </a:spcAft>
              <a:buClr>
                <a:schemeClr val="dk1"/>
              </a:buClr>
              <a:buSzPts val="2000"/>
              <a:buFont typeface="Arial"/>
              <a:buChar char="•"/>
            </a:pPr>
            <a:r>
              <a:rPr lang="fr-FR"/>
              <a:t>Un sous-bénéficiaire à haut risque justifie des conditions de paiement plus rigoureuses.</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sp>
        <p:nvSpPr>
          <p:cNvPr id="778" name="Google Shape;778;p114"/>
          <p:cNvSpPr txBox="1"/>
          <p:nvPr>
            <p:ph type="title"/>
          </p:nvPr>
        </p:nvSpPr>
        <p:spPr>
          <a:xfrm>
            <a:off x="1097280" y="286605"/>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PARTAGE DES COÛTS</a:t>
            </a:r>
            <a:endParaRPr/>
          </a:p>
        </p:txBody>
      </p:sp>
      <p:graphicFrame>
        <p:nvGraphicFramePr>
          <p:cNvPr id="779" name="Google Shape;779;p114"/>
          <p:cNvGraphicFramePr/>
          <p:nvPr/>
        </p:nvGraphicFramePr>
        <p:xfrm>
          <a:off x="1096963" y="2108200"/>
          <a:ext cx="3000000" cy="3000000"/>
        </p:xfrm>
        <a:graphic>
          <a:graphicData uri="http://schemas.openxmlformats.org/drawingml/2006/table">
            <a:tbl>
              <a:tblPr bandRow="1" firstRow="1">
                <a:noFill/>
                <a:tableStyleId>{C7CD4390-FAE5-42E3-92BC-E576B335DEE3}</a:tableStyleId>
              </a:tblPr>
              <a:tblGrid>
                <a:gridCol w="3060375"/>
                <a:gridCol w="6998025"/>
              </a:tblGrid>
              <a:tr h="370850">
                <a:tc>
                  <a:txBody>
                    <a:bodyPr/>
                    <a:lstStyle/>
                    <a:p>
                      <a:pPr indent="0" lvl="0" marL="0" marR="0" rtl="0" algn="l">
                        <a:spcBef>
                          <a:spcPts val="0"/>
                        </a:spcBef>
                        <a:spcAft>
                          <a:spcPts val="0"/>
                        </a:spcAft>
                        <a:buNone/>
                      </a:pPr>
                      <a:r>
                        <a:rPr lang="fr-FR" sz="1800" u="none" cap="none" strike="noStrike">
                          <a:latin typeface="Arial"/>
                          <a:ea typeface="Arial"/>
                          <a:cs typeface="Arial"/>
                          <a:sym typeface="Arial"/>
                        </a:rPr>
                        <a:t>Exemple </a:t>
                      </a:r>
                      <a:endParaRPr/>
                    </a:p>
                  </a:txBody>
                  <a:tcPr marT="45725" marB="45725" marR="91450" marL="91450"/>
                </a:tc>
                <a:tc>
                  <a:txBody>
                    <a:bodyPr/>
                    <a:lstStyle/>
                    <a:p>
                      <a:pPr indent="0" lvl="0" marL="0" marR="0" rtl="0" algn="l">
                        <a:spcBef>
                          <a:spcPts val="0"/>
                        </a:spcBef>
                        <a:spcAft>
                          <a:spcPts val="0"/>
                        </a:spcAft>
                        <a:buNone/>
                      </a:pPr>
                      <a:r>
                        <a:rPr lang="fr-FR" sz="1800">
                          <a:latin typeface="Arial"/>
                          <a:ea typeface="Arial"/>
                          <a:cs typeface="Arial"/>
                          <a:sym typeface="Arial"/>
                        </a:rPr>
                        <a:t>Documentation à l’appui</a:t>
                      </a:r>
                      <a:endParaRPr/>
                    </a:p>
                  </a:txBody>
                  <a:tcPr marT="45725" marB="45725" marR="91450" marL="91450"/>
                </a:tc>
              </a:tr>
              <a:tr h="370850">
                <a:tc>
                  <a:txBody>
                    <a:bodyPr/>
                    <a:lstStyle/>
                    <a:p>
                      <a:pPr indent="0" lvl="0" marL="0" marR="0" rtl="0" algn="l">
                        <a:spcBef>
                          <a:spcPts val="0"/>
                        </a:spcBef>
                        <a:spcAft>
                          <a:spcPts val="0"/>
                        </a:spcAft>
                        <a:buNone/>
                      </a:pPr>
                      <a:r>
                        <a:rPr lang="fr-FR" sz="1800">
                          <a:latin typeface="Arial"/>
                          <a:ea typeface="Arial"/>
                          <a:cs typeface="Arial"/>
                          <a:sym typeface="Arial"/>
                        </a:rPr>
                        <a:t>Services de bénévolat</a:t>
                      </a:r>
                      <a:endParaRPr/>
                    </a:p>
                  </a:txBody>
                  <a:tcPr marT="45725" marB="45725" marR="91450" marL="91450"/>
                </a:tc>
                <a:tc>
                  <a:txBody>
                    <a:bodyPr/>
                    <a:lstStyle/>
                    <a:p>
                      <a:pPr indent="0" lvl="0" marL="0" marR="0" rtl="0" algn="l">
                        <a:spcBef>
                          <a:spcPts val="0"/>
                        </a:spcBef>
                        <a:spcAft>
                          <a:spcPts val="0"/>
                        </a:spcAft>
                        <a:buNone/>
                      </a:pPr>
                      <a:r>
                        <a:rPr lang="fr-FR" sz="1800">
                          <a:latin typeface="Arial"/>
                          <a:ea typeface="Arial"/>
                          <a:cs typeface="Arial"/>
                          <a:sym typeface="Arial"/>
                        </a:rPr>
                        <a:t>Il convient d'évaluer les fiches de temps signées avec le calcul du taux sur le temps.</a:t>
                      </a:r>
                      <a:endParaRPr/>
                    </a:p>
                  </a:txBody>
                  <a:tcPr marT="45725" marB="45725" marR="91450" marL="91450"/>
                </a:tc>
              </a:tr>
              <a:tr h="370850">
                <a:tc>
                  <a:txBody>
                    <a:bodyPr/>
                    <a:lstStyle/>
                    <a:p>
                      <a:pPr indent="0" lvl="0" marL="0" marR="0" rtl="0" algn="l">
                        <a:spcBef>
                          <a:spcPts val="0"/>
                        </a:spcBef>
                        <a:spcAft>
                          <a:spcPts val="0"/>
                        </a:spcAft>
                        <a:buNone/>
                      </a:pPr>
                      <a:r>
                        <a:rPr lang="fr-FR" sz="1800">
                          <a:latin typeface="Arial"/>
                          <a:ea typeface="Arial"/>
                          <a:cs typeface="Arial"/>
                          <a:sym typeface="Arial"/>
                        </a:rPr>
                        <a:t>Dons de matériels</a:t>
                      </a:r>
                      <a:endParaRPr/>
                    </a:p>
                  </a:txBody>
                  <a:tcPr marT="45725" marB="45725" marR="91450" marL="91450"/>
                </a:tc>
                <a:tc>
                  <a:txBody>
                    <a:bodyPr/>
                    <a:lstStyle/>
                    <a:p>
                      <a:pPr indent="0" lvl="0" marL="0" marR="0" rtl="0" algn="l">
                        <a:spcBef>
                          <a:spcPts val="0"/>
                        </a:spcBef>
                        <a:spcAft>
                          <a:spcPts val="0"/>
                        </a:spcAft>
                        <a:buNone/>
                      </a:pPr>
                      <a:r>
                        <a:rPr lang="fr-FR" sz="1800">
                          <a:latin typeface="Arial"/>
                          <a:ea typeface="Arial"/>
                          <a:cs typeface="Arial"/>
                          <a:sym typeface="Arial"/>
                        </a:rPr>
                        <a:t>Lettre de don avec évaluation</a:t>
                      </a:r>
                      <a:endParaRPr/>
                    </a:p>
                  </a:txBody>
                  <a:tcPr marT="45725" marB="45725" marR="91450" marL="91450"/>
                </a:tc>
              </a:tr>
              <a:tr h="370850">
                <a:tc>
                  <a:txBody>
                    <a:bodyPr/>
                    <a:lstStyle/>
                    <a:p>
                      <a:pPr indent="0" lvl="0" marL="0" marR="0" rtl="0" algn="l">
                        <a:spcBef>
                          <a:spcPts val="0"/>
                        </a:spcBef>
                        <a:spcAft>
                          <a:spcPts val="0"/>
                        </a:spcAft>
                        <a:buNone/>
                      </a:pPr>
                      <a:r>
                        <a:rPr lang="fr-FR" sz="1800">
                          <a:latin typeface="Arial"/>
                          <a:ea typeface="Arial"/>
                          <a:cs typeface="Arial"/>
                          <a:sym typeface="Arial"/>
                        </a:rPr>
                        <a:t>Don d'équipement</a:t>
                      </a:r>
                      <a:endParaRPr/>
                    </a:p>
                  </a:txBody>
                  <a:tcPr marT="45725" marB="45725" marR="91450" marL="91450"/>
                </a:tc>
                <a:tc>
                  <a:txBody>
                    <a:bodyPr/>
                    <a:lstStyle/>
                    <a:p>
                      <a:pPr indent="0" lvl="0" marL="0" marR="0" rtl="0" algn="l">
                        <a:spcBef>
                          <a:spcPts val="0"/>
                        </a:spcBef>
                        <a:spcAft>
                          <a:spcPts val="0"/>
                        </a:spcAft>
                        <a:buNone/>
                      </a:pPr>
                      <a:r>
                        <a:rPr lang="fr-FR" sz="1800">
                          <a:latin typeface="Arial"/>
                          <a:ea typeface="Arial"/>
                          <a:cs typeface="Arial"/>
                          <a:sym typeface="Arial"/>
                        </a:rPr>
                        <a:t>Lettre de donation, valeur marchande, évaluation indépendante et politique comptable en matière d'amortissement</a:t>
                      </a:r>
                      <a:endParaRPr/>
                    </a:p>
                  </a:txBody>
                  <a:tcPr marT="45725" marB="45725" marR="91450" marL="91450"/>
                </a:tc>
              </a:tr>
              <a:tr h="370850">
                <a:tc>
                  <a:txBody>
                    <a:bodyPr/>
                    <a:lstStyle/>
                    <a:p>
                      <a:pPr indent="0" lvl="0" marL="0" marR="0" rtl="0" algn="l">
                        <a:spcBef>
                          <a:spcPts val="0"/>
                        </a:spcBef>
                        <a:spcAft>
                          <a:spcPts val="0"/>
                        </a:spcAft>
                        <a:buNone/>
                      </a:pPr>
                      <a:r>
                        <a:rPr lang="fr-FR" sz="1800">
                          <a:latin typeface="Arial"/>
                          <a:ea typeface="Arial"/>
                          <a:cs typeface="Arial"/>
                          <a:sym typeface="Arial"/>
                        </a:rPr>
                        <a:t>Services d'un employé d'une autre organisation</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Arial"/>
                        <a:buNone/>
                      </a:pPr>
                      <a:r>
                        <a:rPr lang="fr-FR" sz="1800">
                          <a:latin typeface="Arial"/>
                          <a:ea typeface="Arial"/>
                          <a:cs typeface="Arial"/>
                          <a:sym typeface="Arial"/>
                        </a:rPr>
                        <a:t>Fiches de temps signées avec calcul du taux sur le temps à valoriser</a:t>
                      </a:r>
                      <a:endParaRPr/>
                    </a:p>
                  </a:txBody>
                  <a:tcPr marT="45725" marB="45725" marR="91450" marL="91450"/>
                </a:tc>
              </a:tr>
              <a:tr h="370850">
                <a:tc>
                  <a:txBody>
                    <a:bodyPr/>
                    <a:lstStyle/>
                    <a:p>
                      <a:pPr indent="0" lvl="0" marL="0" marR="0" rtl="0" algn="l">
                        <a:spcBef>
                          <a:spcPts val="0"/>
                        </a:spcBef>
                        <a:spcAft>
                          <a:spcPts val="0"/>
                        </a:spcAft>
                        <a:buNone/>
                      </a:pPr>
                      <a:r>
                        <a:rPr lang="fr-FR" sz="1800">
                          <a:latin typeface="Arial"/>
                          <a:ea typeface="Arial"/>
                          <a:cs typeface="Arial"/>
                          <a:sym typeface="Arial"/>
                        </a:rPr>
                        <a:t>Autre</a:t>
                      </a:r>
                      <a:endParaRPr sz="1800">
                        <a:latin typeface="Arial"/>
                        <a:ea typeface="Arial"/>
                        <a:cs typeface="Arial"/>
                        <a:sym typeface="Arial"/>
                      </a:endParaRPr>
                    </a:p>
                  </a:txBody>
                  <a:tcPr marT="45725" marB="45725" marR="91450" marL="91450"/>
                </a:tc>
                <a:tc>
                  <a:txBody>
                    <a:bodyPr/>
                    <a:lstStyle/>
                    <a:p>
                      <a:pPr indent="0" lvl="0" marL="0" marR="0" rtl="0" algn="l">
                        <a:spcBef>
                          <a:spcPts val="0"/>
                        </a:spcBef>
                        <a:spcAft>
                          <a:spcPts val="0"/>
                        </a:spcAft>
                        <a:buNone/>
                      </a:pPr>
                      <a:r>
                        <a:t/>
                      </a:r>
                      <a:endParaRPr sz="1800">
                        <a:latin typeface="Arial"/>
                        <a:ea typeface="Arial"/>
                        <a:cs typeface="Arial"/>
                        <a:sym typeface="Arial"/>
                      </a:endParaRPr>
                    </a:p>
                  </a:txBody>
                  <a:tcPr marT="45725" marB="45725" marR="91450" marL="91450"/>
                </a:tc>
              </a:tr>
              <a:tr h="370850">
                <a:tc>
                  <a:txBody>
                    <a:bodyPr/>
                    <a:lstStyle/>
                    <a:p>
                      <a:pPr indent="0" lvl="0" marL="0" marR="0" rtl="0" algn="l">
                        <a:spcBef>
                          <a:spcPts val="0"/>
                        </a:spcBef>
                        <a:spcAft>
                          <a:spcPts val="0"/>
                        </a:spcAft>
                        <a:buNone/>
                      </a:pPr>
                      <a:r>
                        <a:t/>
                      </a:r>
                      <a:endParaRPr sz="1800">
                        <a:latin typeface="Arial"/>
                        <a:ea typeface="Arial"/>
                        <a:cs typeface="Arial"/>
                        <a:sym typeface="Arial"/>
                      </a:endParaRPr>
                    </a:p>
                  </a:txBody>
                  <a:tcPr marT="45725" marB="45725" marR="91450" marL="91450"/>
                </a:tc>
                <a:tc>
                  <a:txBody>
                    <a:bodyPr/>
                    <a:lstStyle/>
                    <a:p>
                      <a:pPr indent="0" lvl="0" marL="0" marR="0" rtl="0" algn="l">
                        <a:spcBef>
                          <a:spcPts val="0"/>
                        </a:spcBef>
                        <a:spcAft>
                          <a:spcPts val="0"/>
                        </a:spcAft>
                        <a:buNone/>
                      </a:pPr>
                      <a:r>
                        <a:t/>
                      </a:r>
                      <a:endParaRPr sz="1800">
                        <a:latin typeface="Arial"/>
                        <a:ea typeface="Arial"/>
                        <a:cs typeface="Arial"/>
                        <a:sym typeface="Arial"/>
                      </a:endParaRPr>
                    </a:p>
                  </a:txBody>
                  <a:tcPr marT="45725" marB="45725" marR="91450" marL="91450"/>
                </a:tc>
              </a:tr>
            </a:tbl>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sp>
        <p:nvSpPr>
          <p:cNvPr id="784" name="Google Shape;784;p115"/>
          <p:cNvSpPr txBox="1"/>
          <p:nvPr>
            <p:ph type="title"/>
          </p:nvPr>
        </p:nvSpPr>
        <p:spPr>
          <a:xfrm>
            <a:off x="1097280" y="286605"/>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CONSERVATION DES DOSSIERS DE SOUS-ACCORD</a:t>
            </a:r>
            <a:endParaRPr b="1">
              <a:solidFill>
                <a:srgbClr val="FF0000"/>
              </a:solidFill>
            </a:endParaRPr>
          </a:p>
        </p:txBody>
      </p:sp>
      <p:sp>
        <p:nvSpPr>
          <p:cNvPr id="785" name="Google Shape;785;p115"/>
          <p:cNvSpPr txBox="1"/>
          <p:nvPr>
            <p:ph idx="1" type="body"/>
          </p:nvPr>
        </p:nvSpPr>
        <p:spPr>
          <a:xfrm>
            <a:off x="1097280" y="2108203"/>
            <a:ext cx="10058400" cy="3760800"/>
          </a:xfrm>
          <a:prstGeom prst="rect">
            <a:avLst/>
          </a:prstGeom>
          <a:noFill/>
          <a:ln>
            <a:noFill/>
          </a:ln>
        </p:spPr>
        <p:txBody>
          <a:bodyPr anchorCtr="0" anchor="t" bIns="45700" lIns="0" spcFirstLastPara="1" rIns="0" wrap="square" tIns="45700">
            <a:normAutofit lnSpcReduction="10000"/>
          </a:bodyPr>
          <a:lstStyle/>
          <a:p>
            <a:pPr indent="-114300" lvl="0" marL="91440" rtl="0" algn="just">
              <a:lnSpc>
                <a:spcPct val="110000"/>
              </a:lnSpc>
              <a:spcBef>
                <a:spcPts val="0"/>
              </a:spcBef>
              <a:spcAft>
                <a:spcPts val="0"/>
              </a:spcAft>
              <a:buSzPts val="1800"/>
              <a:buChar char=" "/>
            </a:pPr>
            <a:r>
              <a:rPr b="0" i="0" lang="fr-FR" sz="1800">
                <a:solidFill>
                  <a:srgbClr val="000000"/>
                </a:solidFill>
              </a:rPr>
              <a:t>Conformément à l'article M1 (d) des clauses standard :</a:t>
            </a:r>
            <a:endParaRPr/>
          </a:p>
          <a:p>
            <a:pPr indent="-114300" lvl="0" marL="91440" rtl="0" algn="just">
              <a:lnSpc>
                <a:spcPct val="110000"/>
              </a:lnSpc>
              <a:spcBef>
                <a:spcPts val="1400"/>
              </a:spcBef>
              <a:spcAft>
                <a:spcPts val="0"/>
              </a:spcAft>
              <a:buSzPts val="1800"/>
              <a:buChar char=" "/>
            </a:pPr>
            <a:r>
              <a:rPr lang="fr-FR" sz="1800">
                <a:solidFill>
                  <a:srgbClr val="000000"/>
                </a:solidFill>
              </a:rPr>
              <a:t>1. Les sous-bénéficiaires</a:t>
            </a:r>
            <a:r>
              <a:rPr b="0" i="0" lang="fr-FR" sz="1800">
                <a:solidFill>
                  <a:srgbClr val="000000"/>
                </a:solidFill>
              </a:rPr>
              <a:t> doivent conserver les documents justifiant les frais imputés à cette subvention pendant </a:t>
            </a:r>
            <a:r>
              <a:rPr b="1" i="0" lang="fr-FR" sz="1800">
                <a:solidFill>
                  <a:srgbClr val="000000"/>
                </a:solidFill>
              </a:rPr>
              <a:t>trois ans </a:t>
            </a:r>
            <a:r>
              <a:rPr b="0" i="0" lang="fr-FR" sz="1800">
                <a:solidFill>
                  <a:srgbClr val="000000"/>
                </a:solidFill>
              </a:rPr>
              <a:t>à compter de la date de soumission du rapport final sur les dépenses.</a:t>
            </a:r>
            <a:endParaRPr/>
          </a:p>
          <a:p>
            <a:pPr indent="-114300" lvl="0" marL="91440" rtl="0" algn="just">
              <a:lnSpc>
                <a:spcPct val="110000"/>
              </a:lnSpc>
              <a:spcBef>
                <a:spcPts val="1400"/>
              </a:spcBef>
              <a:spcAft>
                <a:spcPts val="0"/>
              </a:spcAft>
              <a:buSzPts val="1800"/>
              <a:buChar char=" "/>
            </a:pPr>
            <a:r>
              <a:rPr lang="fr-FR" sz="1800">
                <a:solidFill>
                  <a:srgbClr val="000000"/>
                </a:solidFill>
              </a:rPr>
              <a:t>2. Si les règles spécifiques à un pays sont plus strictes, elles doivent être respectées.</a:t>
            </a:r>
            <a:endParaRPr/>
          </a:p>
          <a:p>
            <a:pPr indent="-114300" lvl="0" marL="91440" rtl="0" algn="just">
              <a:lnSpc>
                <a:spcPct val="110000"/>
              </a:lnSpc>
              <a:spcBef>
                <a:spcPts val="1400"/>
              </a:spcBef>
              <a:spcAft>
                <a:spcPts val="0"/>
              </a:spcAft>
              <a:buSzPts val="1800"/>
              <a:buChar char=" "/>
            </a:pPr>
            <a:r>
              <a:rPr lang="fr-FR" sz="1800">
                <a:solidFill>
                  <a:srgbClr val="000000"/>
                </a:solidFill>
              </a:rPr>
              <a:t>3. Un registre de conservation des documents doit être tenu à jour et comporter des références croisées avec l'endroit où les documents sont conservés. </a:t>
            </a:r>
            <a:endParaRPr/>
          </a:p>
          <a:p>
            <a:pPr indent="-114300" lvl="0" marL="91440" rtl="0" algn="just">
              <a:lnSpc>
                <a:spcPct val="110000"/>
              </a:lnSpc>
              <a:spcBef>
                <a:spcPts val="1400"/>
              </a:spcBef>
              <a:spcAft>
                <a:spcPts val="0"/>
              </a:spcAft>
              <a:buSzPts val="1800"/>
              <a:buChar char=" "/>
            </a:pPr>
            <a:r>
              <a:rPr lang="fr-FR" sz="1800">
                <a:solidFill>
                  <a:srgbClr val="000000"/>
                </a:solidFill>
              </a:rPr>
              <a:t>4. L'accès doit être accordé aux inspecteurs généraux et au contrôleur de l'USAID.</a:t>
            </a:r>
            <a:endParaRPr b="0" i="0" sz="1800">
              <a:solidFill>
                <a:srgbClr val="000000"/>
              </a:solidFill>
            </a:endParaRPr>
          </a:p>
          <a:p>
            <a:pPr indent="0" lvl="0" marL="91440" rtl="0" algn="l">
              <a:lnSpc>
                <a:spcPct val="110000"/>
              </a:lnSpc>
              <a:spcBef>
                <a:spcPts val="1400"/>
              </a:spcBef>
              <a:spcAft>
                <a:spcPts val="0"/>
              </a:spcAft>
              <a:buSzPts val="2000"/>
              <a:buNone/>
            </a:pPr>
            <a:r>
              <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
        <p:nvSpPr>
          <p:cNvPr id="790" name="Google Shape;790;p116"/>
          <p:cNvSpPr/>
          <p:nvPr/>
        </p:nvSpPr>
        <p:spPr>
          <a:xfrm>
            <a:off x="688503" y="1153572"/>
            <a:ext cx="3199500" cy="4461300"/>
          </a:xfrm>
          <a:prstGeom prst="rect">
            <a:avLst/>
          </a:prstGeom>
          <a:noFill/>
          <a:ln>
            <a:noFill/>
          </a:ln>
        </p:spPr>
        <p:txBody>
          <a:bodyPr anchorCtr="0" anchor="ctr" bIns="60925" lIns="121875" spcFirstLastPara="1" rIns="121875" wrap="square" tIns="60925">
            <a:noAutofit/>
          </a:bodyPr>
          <a:lstStyle/>
          <a:p>
            <a:pPr indent="0" lvl="0" marL="0" marR="0" rtl="0" algn="l">
              <a:lnSpc>
                <a:spcPct val="90000"/>
              </a:lnSpc>
              <a:spcBef>
                <a:spcPts val="0"/>
              </a:spcBef>
              <a:spcAft>
                <a:spcPts val="0"/>
              </a:spcAft>
              <a:buNone/>
            </a:pPr>
            <a:r>
              <a:rPr b="1" i="0" lang="fr-FR" sz="5865" u="none" cap="none" strike="noStrike">
                <a:solidFill>
                  <a:srgbClr val="FFFFFF"/>
                </a:solidFill>
                <a:latin typeface="Calibri"/>
                <a:ea typeface="Calibri"/>
                <a:cs typeface="Calibri"/>
                <a:sym typeface="Calibri"/>
              </a:rPr>
              <a:t>POINTS CLÉS</a:t>
            </a:r>
            <a:endParaRPr/>
          </a:p>
        </p:txBody>
      </p:sp>
      <p:sp>
        <p:nvSpPr>
          <p:cNvPr id="791" name="Google Shape;791;p116"/>
          <p:cNvSpPr/>
          <p:nvPr/>
        </p:nvSpPr>
        <p:spPr>
          <a:xfrm>
            <a:off x="1882" y="1061"/>
            <a:ext cx="12188100" cy="1033200"/>
          </a:xfrm>
          <a:prstGeom prst="rect">
            <a:avLst/>
          </a:prstGeom>
          <a:solidFill>
            <a:srgbClr val="BA0C2F"/>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1" i="0" sz="3999" u="none" cap="none" strike="noStrike">
              <a:solidFill>
                <a:srgbClr val="FFFFFF"/>
              </a:solidFill>
              <a:latin typeface="Arial"/>
              <a:ea typeface="Arial"/>
              <a:cs typeface="Arial"/>
              <a:sym typeface="Arial"/>
            </a:endParaRPr>
          </a:p>
        </p:txBody>
      </p:sp>
      <p:sp>
        <p:nvSpPr>
          <p:cNvPr id="792" name="Google Shape;792;p116"/>
          <p:cNvSpPr txBox="1"/>
          <p:nvPr>
            <p:ph type="title"/>
          </p:nvPr>
        </p:nvSpPr>
        <p:spPr>
          <a:xfrm>
            <a:off x="853445" y="1978240"/>
            <a:ext cx="10058400" cy="2528400"/>
          </a:xfrm>
          <a:prstGeom prst="rect">
            <a:avLst/>
          </a:prstGeom>
          <a:noFill/>
          <a:ln>
            <a:noFill/>
          </a:ln>
        </p:spPr>
        <p:txBody>
          <a:bodyPr anchorCtr="0" anchor="ctr" bIns="91175" lIns="91175" spcFirstLastPara="1" rIns="91175" wrap="square" tIns="91175">
            <a:normAutofit/>
          </a:bodyPr>
          <a:lstStyle/>
          <a:p>
            <a:pPr indent="0" lvl="0" marL="0" rtl="0" algn="ctr">
              <a:lnSpc>
                <a:spcPct val="90000"/>
              </a:lnSpc>
              <a:spcBef>
                <a:spcPts val="0"/>
              </a:spcBef>
              <a:spcAft>
                <a:spcPts val="0"/>
              </a:spcAft>
              <a:buSzPts val="1400"/>
              <a:buNone/>
            </a:pPr>
            <a:r>
              <a:rPr b="1" lang="fr-FR" sz="4000">
                <a:solidFill>
                  <a:srgbClr val="C00000"/>
                </a:solidFill>
                <a:latin typeface="Arial"/>
                <a:ea typeface="Arial"/>
                <a:cs typeface="Arial"/>
                <a:sym typeface="Arial"/>
              </a:rPr>
              <a:t>GESTION DE LA FRAUDE</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sp>
        <p:nvSpPr>
          <p:cNvPr id="797" name="Google Shape;797;p117"/>
          <p:cNvSpPr/>
          <p:nvPr/>
        </p:nvSpPr>
        <p:spPr>
          <a:xfrm>
            <a:off x="688503" y="1153572"/>
            <a:ext cx="3199500" cy="4461300"/>
          </a:xfrm>
          <a:prstGeom prst="rect">
            <a:avLst/>
          </a:prstGeom>
          <a:noFill/>
          <a:ln>
            <a:noFill/>
          </a:ln>
        </p:spPr>
        <p:txBody>
          <a:bodyPr anchorCtr="0" anchor="ctr" bIns="60925" lIns="121875" spcFirstLastPara="1" rIns="121875" wrap="square" tIns="60925">
            <a:noAutofit/>
          </a:bodyPr>
          <a:lstStyle/>
          <a:p>
            <a:pPr indent="0" lvl="0" marL="0" marR="0" rtl="0" algn="l">
              <a:lnSpc>
                <a:spcPct val="90000"/>
              </a:lnSpc>
              <a:spcBef>
                <a:spcPts val="0"/>
              </a:spcBef>
              <a:spcAft>
                <a:spcPts val="0"/>
              </a:spcAft>
              <a:buNone/>
            </a:pPr>
            <a:r>
              <a:rPr b="1" i="0" lang="fr-FR" sz="5865" u="none" cap="none" strike="noStrike">
                <a:solidFill>
                  <a:srgbClr val="FFFFFF"/>
                </a:solidFill>
                <a:latin typeface="Calibri"/>
                <a:ea typeface="Calibri"/>
                <a:cs typeface="Calibri"/>
                <a:sym typeface="Calibri"/>
              </a:rPr>
              <a:t>POINTS CLÉS</a:t>
            </a:r>
            <a:endParaRPr/>
          </a:p>
        </p:txBody>
      </p:sp>
      <p:sp>
        <p:nvSpPr>
          <p:cNvPr id="798" name="Google Shape;798;p117"/>
          <p:cNvSpPr/>
          <p:nvPr/>
        </p:nvSpPr>
        <p:spPr>
          <a:xfrm>
            <a:off x="1882" y="1061"/>
            <a:ext cx="12188100" cy="1033200"/>
          </a:xfrm>
          <a:prstGeom prst="rect">
            <a:avLst/>
          </a:prstGeom>
          <a:solidFill>
            <a:srgbClr val="BA0C2F"/>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1" i="0" sz="3999" u="none" cap="none" strike="noStrike">
              <a:solidFill>
                <a:srgbClr val="FFFFFF"/>
              </a:solidFill>
              <a:latin typeface="Arial"/>
              <a:ea typeface="Arial"/>
              <a:cs typeface="Arial"/>
              <a:sym typeface="Arial"/>
            </a:endParaRPr>
          </a:p>
        </p:txBody>
      </p:sp>
      <p:sp>
        <p:nvSpPr>
          <p:cNvPr id="799" name="Google Shape;799;p117"/>
          <p:cNvSpPr txBox="1"/>
          <p:nvPr>
            <p:ph type="title"/>
          </p:nvPr>
        </p:nvSpPr>
        <p:spPr>
          <a:xfrm>
            <a:off x="853445" y="1978240"/>
            <a:ext cx="10058400" cy="2528400"/>
          </a:xfrm>
          <a:prstGeom prst="rect">
            <a:avLst/>
          </a:prstGeom>
          <a:noFill/>
          <a:ln>
            <a:noFill/>
          </a:ln>
        </p:spPr>
        <p:txBody>
          <a:bodyPr anchorCtr="0" anchor="ctr" bIns="91175" lIns="91175" spcFirstLastPara="1" rIns="91175" wrap="square" tIns="91175">
            <a:normAutofit/>
          </a:bodyPr>
          <a:lstStyle/>
          <a:p>
            <a:pPr indent="0" lvl="0" marL="0" rtl="0" algn="ctr">
              <a:lnSpc>
                <a:spcPct val="90000"/>
              </a:lnSpc>
              <a:spcBef>
                <a:spcPts val="0"/>
              </a:spcBef>
              <a:spcAft>
                <a:spcPts val="0"/>
              </a:spcAft>
              <a:buSzPts val="1400"/>
              <a:buNone/>
            </a:pPr>
            <a:r>
              <a:rPr b="1" lang="fr-FR" sz="4000">
                <a:solidFill>
                  <a:srgbClr val="C00000"/>
                </a:solidFill>
                <a:latin typeface="Arial"/>
                <a:ea typeface="Arial"/>
                <a:cs typeface="Arial"/>
                <a:sym typeface="Arial"/>
              </a:rPr>
              <a:t>PLAN DE CLÔTURE</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id="805" name="Google Shape;805;p118"/>
          <p:cNvSpPr txBox="1"/>
          <p:nvPr>
            <p:ph type="title"/>
          </p:nvPr>
        </p:nvSpPr>
        <p:spPr>
          <a:xfrm>
            <a:off x="1097280" y="286605"/>
            <a:ext cx="10058400" cy="14508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0000"/>
              </a:buClr>
              <a:buSzPts val="3500"/>
              <a:buFont typeface="Arial"/>
              <a:buNone/>
            </a:pPr>
            <a:r>
              <a:rPr b="1" lang="fr-FR" sz="3500">
                <a:solidFill>
                  <a:srgbClr val="FF0000"/>
                </a:solidFill>
              </a:rPr>
              <a:t>THÈMES</a:t>
            </a:r>
            <a:endParaRPr b="1" sz="3500">
              <a:solidFill>
                <a:srgbClr val="FF0000"/>
              </a:solidFill>
            </a:endParaRPr>
          </a:p>
        </p:txBody>
      </p:sp>
      <p:sp>
        <p:nvSpPr>
          <p:cNvPr id="806" name="Google Shape;806;p118"/>
          <p:cNvSpPr txBox="1"/>
          <p:nvPr>
            <p:ph idx="1" type="body"/>
          </p:nvPr>
        </p:nvSpPr>
        <p:spPr>
          <a:xfrm>
            <a:off x="811763" y="2098777"/>
            <a:ext cx="9854700" cy="3760800"/>
          </a:xfrm>
          <a:prstGeom prst="rect">
            <a:avLst/>
          </a:prstGeom>
          <a:noFill/>
          <a:ln>
            <a:noFill/>
          </a:ln>
        </p:spPr>
        <p:txBody>
          <a:bodyPr anchorCtr="0" anchor="t" bIns="45700" lIns="0" spcFirstLastPara="1" rIns="0" wrap="square" tIns="45700">
            <a:normAutofit fontScale="77500" lnSpcReduction="20000"/>
          </a:bodyPr>
          <a:lstStyle/>
          <a:p>
            <a:pPr indent="-342900" lvl="0" marL="342900" marR="0" rtl="0" algn="l">
              <a:lnSpc>
                <a:spcPct val="200000"/>
              </a:lnSpc>
              <a:spcBef>
                <a:spcPts val="0"/>
              </a:spcBef>
              <a:spcAft>
                <a:spcPts val="0"/>
              </a:spcAft>
              <a:buClr>
                <a:srgbClr val="000000"/>
              </a:buClr>
              <a:buSzPct val="100000"/>
              <a:buFont typeface="Avenir"/>
              <a:buAutoNum type="arabicPeriod"/>
            </a:pPr>
            <a:r>
              <a:rPr lang="fr-FR" sz="1600">
                <a:solidFill>
                  <a:srgbClr val="000000"/>
                </a:solidFill>
              </a:rPr>
              <a:t>Fin du projet</a:t>
            </a:r>
            <a:endParaRPr/>
          </a:p>
          <a:p>
            <a:pPr indent="-342900" lvl="0" marL="342900" marR="0" rtl="0" algn="l">
              <a:lnSpc>
                <a:spcPct val="200000"/>
              </a:lnSpc>
              <a:spcBef>
                <a:spcPts val="0"/>
              </a:spcBef>
              <a:spcAft>
                <a:spcPts val="0"/>
              </a:spcAft>
              <a:buClr>
                <a:srgbClr val="000000"/>
              </a:buClr>
              <a:buSzPct val="100000"/>
              <a:buFont typeface="Avenir"/>
              <a:buAutoNum type="arabicPeriod"/>
            </a:pPr>
            <a:r>
              <a:rPr lang="fr-FR" sz="1600">
                <a:solidFill>
                  <a:srgbClr val="000000"/>
                </a:solidFill>
              </a:rPr>
              <a:t>Rôle du bénéficiaire principal dans la clôture du projet</a:t>
            </a:r>
            <a:endParaRPr/>
          </a:p>
          <a:p>
            <a:pPr indent="-342900" lvl="0" marL="342900" marR="0" rtl="0" algn="l">
              <a:lnSpc>
                <a:spcPct val="200000"/>
              </a:lnSpc>
              <a:spcBef>
                <a:spcPts val="0"/>
              </a:spcBef>
              <a:spcAft>
                <a:spcPts val="0"/>
              </a:spcAft>
              <a:buClr>
                <a:srgbClr val="000000"/>
              </a:buClr>
              <a:buSzPct val="100000"/>
              <a:buFont typeface="Avenir"/>
              <a:buAutoNum type="arabicPeriod"/>
            </a:pPr>
            <a:r>
              <a:rPr lang="fr-FR" sz="1600">
                <a:solidFill>
                  <a:srgbClr val="000000"/>
                </a:solidFill>
              </a:rPr>
              <a:t>Planification de la clôture</a:t>
            </a:r>
            <a:endParaRPr/>
          </a:p>
          <a:p>
            <a:pPr indent="-342900" lvl="0" marL="342900" marR="0" rtl="0" algn="l">
              <a:lnSpc>
                <a:spcPct val="200000"/>
              </a:lnSpc>
              <a:spcBef>
                <a:spcPts val="0"/>
              </a:spcBef>
              <a:spcAft>
                <a:spcPts val="0"/>
              </a:spcAft>
              <a:buClr>
                <a:srgbClr val="000000"/>
              </a:buClr>
              <a:buSzPct val="100000"/>
              <a:buFont typeface="Avenir"/>
              <a:buAutoNum type="arabicPeriod"/>
            </a:pPr>
            <a:r>
              <a:rPr lang="fr-FR" sz="1600">
                <a:solidFill>
                  <a:srgbClr val="000000"/>
                </a:solidFill>
              </a:rPr>
              <a:t>Exigences de clôture pour les sous-bénéficiaires</a:t>
            </a:r>
            <a:endParaRPr/>
          </a:p>
          <a:p>
            <a:pPr indent="-342900" lvl="0" marL="342900" marR="0" rtl="0" algn="l">
              <a:lnSpc>
                <a:spcPct val="200000"/>
              </a:lnSpc>
              <a:spcBef>
                <a:spcPts val="0"/>
              </a:spcBef>
              <a:spcAft>
                <a:spcPts val="0"/>
              </a:spcAft>
              <a:buClr>
                <a:srgbClr val="000000"/>
              </a:buClr>
              <a:buSzPct val="100000"/>
              <a:buFont typeface="Avenir"/>
              <a:buAutoNum type="arabicPeriod"/>
            </a:pPr>
            <a:r>
              <a:rPr lang="fr-FR" sz="1600">
                <a:solidFill>
                  <a:srgbClr val="000000"/>
                </a:solidFill>
              </a:rPr>
              <a:t>Conservation des documents par le bénéficiaire principal</a:t>
            </a:r>
            <a:endParaRPr/>
          </a:p>
          <a:p>
            <a:pPr indent="-342900" lvl="0" marL="342900" marR="0" rtl="0" algn="l">
              <a:lnSpc>
                <a:spcPct val="200000"/>
              </a:lnSpc>
              <a:spcBef>
                <a:spcPts val="0"/>
              </a:spcBef>
              <a:spcAft>
                <a:spcPts val="0"/>
              </a:spcAft>
              <a:buClr>
                <a:srgbClr val="000000"/>
              </a:buClr>
              <a:buSzPct val="100000"/>
              <a:buFont typeface="Avenir"/>
              <a:buAutoNum type="arabicPeriod"/>
            </a:pPr>
            <a:r>
              <a:rPr lang="fr-FR" sz="1600">
                <a:solidFill>
                  <a:srgbClr val="000000"/>
                </a:solidFill>
              </a:rPr>
              <a:t>Schéma final du plan de clôture</a:t>
            </a:r>
            <a:endParaRPr/>
          </a:p>
          <a:p>
            <a:pPr indent="-342900" lvl="0" marL="342900" marR="0" rtl="0" algn="l">
              <a:lnSpc>
                <a:spcPct val="200000"/>
              </a:lnSpc>
              <a:spcBef>
                <a:spcPts val="0"/>
              </a:spcBef>
              <a:spcAft>
                <a:spcPts val="0"/>
              </a:spcAft>
              <a:buClr>
                <a:srgbClr val="000000"/>
              </a:buClr>
              <a:buSzPct val="100000"/>
              <a:buFont typeface="Avenir"/>
              <a:buAutoNum type="arabicPeriod"/>
            </a:pPr>
            <a:r>
              <a:rPr lang="fr-FR" sz="1600">
                <a:solidFill>
                  <a:srgbClr val="000000"/>
                </a:solidFill>
              </a:rPr>
              <a:t>Soumission et rapprochement des pièces justificatives et des rapports</a:t>
            </a:r>
            <a:endParaRPr/>
          </a:p>
          <a:p>
            <a:pPr indent="-342900" lvl="0" marL="342900" marR="0" rtl="0" algn="l">
              <a:lnSpc>
                <a:spcPct val="200000"/>
              </a:lnSpc>
              <a:spcBef>
                <a:spcPts val="0"/>
              </a:spcBef>
              <a:spcAft>
                <a:spcPts val="0"/>
              </a:spcAft>
              <a:buClr>
                <a:srgbClr val="000000"/>
              </a:buClr>
              <a:buSzPct val="100000"/>
              <a:buFont typeface="Avenir"/>
              <a:buAutoNum type="arabicPeriod"/>
            </a:pPr>
            <a:r>
              <a:rPr lang="fr-FR" sz="1600">
                <a:solidFill>
                  <a:srgbClr val="000000"/>
                </a:solidFill>
              </a:rPr>
              <a:t>Disposition des équipements</a:t>
            </a:r>
            <a:endParaRPr/>
          </a:p>
          <a:p>
            <a:pPr indent="-342900" lvl="0" marL="342900" marR="0" rtl="0" algn="l">
              <a:lnSpc>
                <a:spcPct val="200000"/>
              </a:lnSpc>
              <a:spcBef>
                <a:spcPts val="0"/>
              </a:spcBef>
              <a:spcAft>
                <a:spcPts val="0"/>
              </a:spcAft>
              <a:buClr>
                <a:srgbClr val="000000"/>
              </a:buClr>
              <a:buSzPct val="100000"/>
              <a:buFont typeface="Avenir"/>
              <a:buAutoNum type="arabicPeriod"/>
            </a:pPr>
            <a:r>
              <a:rPr lang="fr-FR" sz="1600">
                <a:solidFill>
                  <a:srgbClr val="000000"/>
                </a:solidFill>
              </a:rPr>
              <a:t>Conservation des dossiers</a:t>
            </a:r>
            <a:endParaRPr/>
          </a:p>
          <a:p>
            <a:pPr indent="-342900" lvl="0" marL="342900" marR="0" rtl="0" algn="l">
              <a:lnSpc>
                <a:spcPct val="200000"/>
              </a:lnSpc>
              <a:spcBef>
                <a:spcPts val="0"/>
              </a:spcBef>
              <a:spcAft>
                <a:spcPts val="0"/>
              </a:spcAft>
              <a:buClr>
                <a:srgbClr val="000000"/>
              </a:buClr>
              <a:buSzPct val="100000"/>
              <a:buFont typeface="Avenir"/>
              <a:buAutoNum type="arabicPeriod"/>
            </a:pPr>
            <a:r>
              <a:rPr lang="fr-FR" sz="1600">
                <a:solidFill>
                  <a:srgbClr val="000000"/>
                </a:solidFill>
              </a:rPr>
              <a:t>Audit de clôture</a:t>
            </a:r>
            <a:endParaRPr/>
          </a:p>
          <a:p>
            <a:pPr indent="-342900" lvl="0" marL="342900" marR="0" rtl="0" algn="l">
              <a:lnSpc>
                <a:spcPct val="200000"/>
              </a:lnSpc>
              <a:spcBef>
                <a:spcPts val="0"/>
              </a:spcBef>
              <a:spcAft>
                <a:spcPts val="0"/>
              </a:spcAft>
              <a:buClr>
                <a:srgbClr val="000000"/>
              </a:buClr>
              <a:buSzPct val="100000"/>
              <a:buFont typeface="Avenir"/>
              <a:buAutoNum type="arabicPeriod"/>
            </a:pPr>
            <a:r>
              <a:rPr lang="fr-FR" sz="1600">
                <a:solidFill>
                  <a:srgbClr val="000000"/>
                </a:solidFill>
              </a:rPr>
              <a:t>Certificat d'achèvement de la subvention / lettre de clôture</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sp>
        <p:nvSpPr>
          <p:cNvPr id="811" name="Google Shape;811;p119"/>
          <p:cNvSpPr txBox="1"/>
          <p:nvPr>
            <p:ph type="title"/>
          </p:nvPr>
        </p:nvSpPr>
        <p:spPr>
          <a:xfrm>
            <a:off x="1097280" y="286605"/>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FIN DE PROJET</a:t>
            </a:r>
            <a:endParaRPr/>
          </a:p>
        </p:txBody>
      </p:sp>
      <p:sp>
        <p:nvSpPr>
          <p:cNvPr id="812" name="Google Shape;812;p119"/>
          <p:cNvSpPr txBox="1"/>
          <p:nvPr>
            <p:ph idx="1" type="body"/>
          </p:nvPr>
        </p:nvSpPr>
        <p:spPr>
          <a:xfrm>
            <a:off x="1097280" y="2108203"/>
            <a:ext cx="10058400" cy="3760800"/>
          </a:xfrm>
          <a:prstGeom prst="rect">
            <a:avLst/>
          </a:prstGeom>
          <a:noFill/>
          <a:ln>
            <a:noFill/>
          </a:ln>
        </p:spPr>
        <p:txBody>
          <a:bodyPr anchorCtr="0" anchor="t" bIns="45700" lIns="0" spcFirstLastPara="1" rIns="0" wrap="square" tIns="45700">
            <a:normAutofit/>
          </a:bodyPr>
          <a:lstStyle/>
          <a:p>
            <a:pPr indent="-127000" lvl="0" marL="91440" rtl="0" algn="l">
              <a:lnSpc>
                <a:spcPct val="110000"/>
              </a:lnSpc>
              <a:spcBef>
                <a:spcPts val="0"/>
              </a:spcBef>
              <a:spcAft>
                <a:spcPts val="0"/>
              </a:spcAft>
              <a:buSzPts val="2000"/>
              <a:buChar char=" "/>
            </a:pPr>
            <a:r>
              <a:rPr lang="fr-FR"/>
              <a:t>La période de financement ou la date d'achèvement spécifiée dans les conditions de la subvention ou dans les instructions de mise en œuvre de l'agence a expiré.</a:t>
            </a:r>
            <a:endParaRPr/>
          </a:p>
          <a:p>
            <a:pPr indent="-127000" lvl="0" marL="91440" rtl="0" algn="ctr">
              <a:lnSpc>
                <a:spcPct val="110000"/>
              </a:lnSpc>
              <a:spcBef>
                <a:spcPts val="1400"/>
              </a:spcBef>
              <a:spcAft>
                <a:spcPts val="0"/>
              </a:spcAft>
              <a:buSzPts val="2000"/>
              <a:buChar char=" "/>
            </a:pPr>
            <a:r>
              <a:rPr lang="fr-FR"/>
              <a:t>OU </a:t>
            </a:r>
            <a:endParaRPr/>
          </a:p>
          <a:p>
            <a:pPr indent="-127000" lvl="0" marL="91440" rtl="0" algn="l">
              <a:lnSpc>
                <a:spcPct val="110000"/>
              </a:lnSpc>
              <a:spcBef>
                <a:spcPts val="1400"/>
              </a:spcBef>
              <a:spcAft>
                <a:spcPts val="0"/>
              </a:spcAft>
              <a:buSzPts val="2000"/>
              <a:buChar char=" "/>
            </a:pPr>
            <a:r>
              <a:rPr lang="fr-FR"/>
              <a:t>Le montant total de la subvention a été dépensé</a:t>
            </a:r>
            <a:endParaRPr/>
          </a:p>
          <a:p>
            <a:pPr indent="-127000" lvl="0" marL="91440" rtl="0" algn="ctr">
              <a:lnSpc>
                <a:spcPct val="110000"/>
              </a:lnSpc>
              <a:spcBef>
                <a:spcPts val="1400"/>
              </a:spcBef>
              <a:spcAft>
                <a:spcPts val="0"/>
              </a:spcAft>
              <a:buSzPts val="2000"/>
              <a:buChar char=" "/>
            </a:pPr>
            <a:r>
              <a:rPr lang="fr-FR"/>
              <a:t>ET</a:t>
            </a:r>
            <a:endParaRPr/>
          </a:p>
          <a:p>
            <a:pPr indent="-127000" lvl="0" marL="91440" rtl="0" algn="l">
              <a:lnSpc>
                <a:spcPct val="110000"/>
              </a:lnSpc>
              <a:spcBef>
                <a:spcPts val="1400"/>
              </a:spcBef>
              <a:spcAft>
                <a:spcPts val="0"/>
              </a:spcAft>
              <a:buSzPts val="2000"/>
              <a:buChar char=" "/>
            </a:pPr>
            <a:r>
              <a:rPr lang="fr-FR"/>
              <a:t>Le bénéficiaire a respecté toutes les conditions applicables de la subvention.</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id="817" name="Google Shape;817;p120"/>
          <p:cNvSpPr txBox="1"/>
          <p:nvPr>
            <p:ph type="title"/>
          </p:nvPr>
        </p:nvSpPr>
        <p:spPr>
          <a:xfrm>
            <a:off x="1097280" y="286605"/>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RÔLE DU BÉNÉFICIAIRE PRINCIPAL DANS LA CLÔTURE</a:t>
            </a:r>
            <a:endParaRPr b="1">
              <a:solidFill>
                <a:srgbClr val="FF0000"/>
              </a:solidFill>
            </a:endParaRPr>
          </a:p>
        </p:txBody>
      </p:sp>
      <p:sp>
        <p:nvSpPr>
          <p:cNvPr id="818" name="Google Shape;818;p120"/>
          <p:cNvSpPr txBox="1"/>
          <p:nvPr>
            <p:ph idx="1" type="body"/>
          </p:nvPr>
        </p:nvSpPr>
        <p:spPr>
          <a:xfrm>
            <a:off x="1097280" y="2108203"/>
            <a:ext cx="10058400" cy="3760800"/>
          </a:xfrm>
          <a:prstGeom prst="rect">
            <a:avLst/>
          </a:prstGeom>
          <a:noFill/>
          <a:ln>
            <a:noFill/>
          </a:ln>
        </p:spPr>
        <p:txBody>
          <a:bodyPr anchorCtr="0" anchor="t" bIns="45700" lIns="0" spcFirstLastPara="1" rIns="0" wrap="square" tIns="45700">
            <a:normAutofit/>
          </a:bodyPr>
          <a:lstStyle/>
          <a:p>
            <a:pPr indent="-127000" lvl="0" marL="91440" rtl="0" algn="l">
              <a:lnSpc>
                <a:spcPct val="110000"/>
              </a:lnSpc>
              <a:spcBef>
                <a:spcPts val="0"/>
              </a:spcBef>
              <a:spcAft>
                <a:spcPts val="0"/>
              </a:spcAft>
              <a:buClr>
                <a:schemeClr val="dk1"/>
              </a:buClr>
              <a:buSzPts val="2000"/>
              <a:buFont typeface="Arial"/>
              <a:buChar char="•"/>
            </a:pPr>
            <a:r>
              <a:rPr lang="fr-FR"/>
              <a:t>  S'assurer que les procédures de clôture sont incluses dans le sous-accord et qu'elles soutiennent les exigences de clôture.  </a:t>
            </a:r>
            <a:endParaRPr/>
          </a:p>
          <a:p>
            <a:pPr indent="-127000" lvl="0" marL="91440" rtl="0" algn="l">
              <a:lnSpc>
                <a:spcPct val="110000"/>
              </a:lnSpc>
              <a:spcBef>
                <a:spcPts val="1400"/>
              </a:spcBef>
              <a:spcAft>
                <a:spcPts val="0"/>
              </a:spcAft>
              <a:buClr>
                <a:schemeClr val="dk1"/>
              </a:buClr>
              <a:buSzPts val="2000"/>
              <a:buFont typeface="Arial"/>
              <a:buChar char="•"/>
            </a:pPr>
            <a:r>
              <a:rPr lang="fr-FR"/>
              <a:t>Fournir une orientation et un soutien aux sous-bénéficiaires lors de la clôture.   </a:t>
            </a:r>
            <a:endParaRPr/>
          </a:p>
          <a:p>
            <a:pPr indent="-127000" lvl="0" marL="91440" rtl="0" algn="l">
              <a:lnSpc>
                <a:spcPct val="110000"/>
              </a:lnSpc>
              <a:spcBef>
                <a:spcPts val="1400"/>
              </a:spcBef>
              <a:spcAft>
                <a:spcPts val="0"/>
              </a:spcAft>
              <a:buClr>
                <a:schemeClr val="dk1"/>
              </a:buClr>
              <a:buSzPts val="2000"/>
              <a:buFont typeface="Arial"/>
              <a:buChar char="•"/>
            </a:pPr>
            <a:r>
              <a:rPr lang="fr-FR"/>
              <a:t>Veiller à l'exactitude et à l'exhaustivité de tous les documents de clôture.  </a:t>
            </a:r>
            <a:endParaRPr/>
          </a:p>
          <a:p>
            <a:pPr indent="-127000" lvl="0" marL="91440" rtl="0" algn="l">
              <a:lnSpc>
                <a:spcPct val="110000"/>
              </a:lnSpc>
              <a:spcBef>
                <a:spcPts val="1400"/>
              </a:spcBef>
              <a:spcAft>
                <a:spcPts val="0"/>
              </a:spcAft>
              <a:buClr>
                <a:schemeClr val="dk1"/>
              </a:buClr>
              <a:buSzPts val="2000"/>
              <a:buFont typeface="Arial"/>
              <a:buChar char="•"/>
            </a:pPr>
            <a:r>
              <a:rPr lang="fr-FR"/>
              <a:t>Rapprocher les registres financiers et soumettre le décaissement final ou percevoir le remboursement.   </a:t>
            </a:r>
            <a:endParaRPr/>
          </a:p>
          <a:p>
            <a:pPr indent="-127000" lvl="0" marL="91440" rtl="0" algn="l">
              <a:lnSpc>
                <a:spcPct val="110000"/>
              </a:lnSpc>
              <a:spcBef>
                <a:spcPts val="1400"/>
              </a:spcBef>
              <a:spcAft>
                <a:spcPts val="0"/>
              </a:spcAft>
              <a:buClr>
                <a:schemeClr val="dk1"/>
              </a:buClr>
              <a:buSzPts val="2000"/>
              <a:buFont typeface="Arial"/>
              <a:buChar char="•"/>
            </a:pPr>
            <a:r>
              <a:rPr lang="fr-FR"/>
              <a:t>Envoyer une lettre de clôture.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0"/>
          <p:cNvSpPr txBox="1"/>
          <p:nvPr>
            <p:ph type="title"/>
          </p:nvPr>
        </p:nvSpPr>
        <p:spPr>
          <a:xfrm>
            <a:off x="1082992" y="158018"/>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MISE À JOUR DES DISPOSITIONS STANDARD OBLIGATOIRES</a:t>
            </a:r>
            <a:endParaRPr b="1">
              <a:solidFill>
                <a:srgbClr val="FF0000"/>
              </a:solidFill>
            </a:endParaRPr>
          </a:p>
        </p:txBody>
      </p:sp>
      <p:sp>
        <p:nvSpPr>
          <p:cNvPr id="288" name="Google Shape;288;p40"/>
          <p:cNvSpPr txBox="1"/>
          <p:nvPr>
            <p:ph idx="1" type="body"/>
          </p:nvPr>
        </p:nvSpPr>
        <p:spPr>
          <a:xfrm>
            <a:off x="1097280" y="2108203"/>
            <a:ext cx="10058400" cy="3760891"/>
          </a:xfrm>
          <a:prstGeom prst="rect">
            <a:avLst/>
          </a:prstGeom>
          <a:noFill/>
          <a:ln>
            <a:noFill/>
          </a:ln>
        </p:spPr>
        <p:txBody>
          <a:bodyPr anchorCtr="0" anchor="t" bIns="45700" lIns="0" spcFirstLastPara="1" rIns="0" wrap="square" tIns="45700">
            <a:normAutofit fontScale="92500" lnSpcReduction="20000"/>
          </a:bodyPr>
          <a:lstStyle/>
          <a:p>
            <a:pPr indent="-342900" lvl="0" marL="342900" marR="0" rtl="0" algn="l">
              <a:lnSpc>
                <a:spcPct val="107000"/>
              </a:lnSpc>
              <a:spcBef>
                <a:spcPts val="0"/>
              </a:spcBef>
              <a:spcAft>
                <a:spcPts val="0"/>
              </a:spcAft>
              <a:buClr>
                <a:srgbClr val="3F3F3F"/>
              </a:buClr>
              <a:buSzPct val="100000"/>
              <a:buFont typeface="Avenir"/>
              <a:buAutoNum type="arabicPeriod"/>
            </a:pPr>
            <a:r>
              <a:rPr lang="fr-FR" sz="1800">
                <a:latin typeface="Calibri"/>
                <a:ea typeface="Calibri"/>
                <a:cs typeface="Calibri"/>
                <a:sym typeface="Calibri"/>
              </a:rPr>
              <a:t>Coûts admissibles </a:t>
            </a:r>
            <a:endParaRPr/>
          </a:p>
          <a:p>
            <a:pPr indent="-342900" lvl="0" marL="342900" marR="0" rtl="0" algn="l">
              <a:lnSpc>
                <a:spcPct val="107000"/>
              </a:lnSpc>
              <a:spcBef>
                <a:spcPts val="0"/>
              </a:spcBef>
              <a:spcAft>
                <a:spcPts val="0"/>
              </a:spcAft>
              <a:buClr>
                <a:srgbClr val="3F3F3F"/>
              </a:buClr>
              <a:buSzPct val="100000"/>
              <a:buFont typeface="Avenir"/>
              <a:buAutoNum type="arabicPeriod"/>
            </a:pPr>
            <a:r>
              <a:rPr lang="fr-FR" sz="1800">
                <a:latin typeface="Calibri"/>
                <a:ea typeface="Calibri"/>
                <a:cs typeface="Calibri"/>
                <a:sym typeface="Calibri"/>
              </a:rPr>
              <a:t>Comptabilité, audit et archives </a:t>
            </a:r>
            <a:endParaRPr/>
          </a:p>
          <a:p>
            <a:pPr indent="-342900" lvl="0" marL="342900" marR="0" rtl="0" algn="l">
              <a:lnSpc>
                <a:spcPct val="107000"/>
              </a:lnSpc>
              <a:spcBef>
                <a:spcPts val="0"/>
              </a:spcBef>
              <a:spcAft>
                <a:spcPts val="0"/>
              </a:spcAft>
              <a:buClr>
                <a:srgbClr val="3F3F3F"/>
              </a:buClr>
              <a:buSzPct val="100000"/>
              <a:buFont typeface="Avenir"/>
              <a:buAutoNum type="arabicPeriod"/>
            </a:pPr>
            <a:r>
              <a:rPr lang="fr-FR" sz="1800">
                <a:latin typeface="Calibri"/>
                <a:ea typeface="Calibri"/>
                <a:cs typeface="Calibri"/>
                <a:sym typeface="Calibri"/>
              </a:rPr>
              <a:t>Modification de la subvention et révision du budget  </a:t>
            </a:r>
            <a:endParaRPr/>
          </a:p>
          <a:p>
            <a:pPr indent="-342900" lvl="0" marL="342900" marR="0" rtl="0" algn="l">
              <a:lnSpc>
                <a:spcPct val="107000"/>
              </a:lnSpc>
              <a:spcBef>
                <a:spcPts val="0"/>
              </a:spcBef>
              <a:spcAft>
                <a:spcPts val="0"/>
              </a:spcAft>
              <a:buClr>
                <a:srgbClr val="3F3F3F"/>
              </a:buClr>
              <a:buSzPct val="100000"/>
              <a:buFont typeface="Avenir"/>
              <a:buAutoNum type="arabicPeriod"/>
            </a:pPr>
            <a:r>
              <a:rPr lang="fr-FR" sz="1800">
                <a:latin typeface="Calibri"/>
                <a:ea typeface="Calibri"/>
                <a:cs typeface="Calibri"/>
                <a:sym typeface="Calibri"/>
              </a:rPr>
              <a:t>Avis </a:t>
            </a:r>
            <a:endParaRPr/>
          </a:p>
          <a:p>
            <a:pPr indent="-342900" lvl="0" marL="342900" marR="0" rtl="0" algn="l">
              <a:lnSpc>
                <a:spcPct val="107000"/>
              </a:lnSpc>
              <a:spcBef>
                <a:spcPts val="0"/>
              </a:spcBef>
              <a:spcAft>
                <a:spcPts val="0"/>
              </a:spcAft>
              <a:buClr>
                <a:srgbClr val="3F3F3F"/>
              </a:buClr>
              <a:buSzPct val="100000"/>
              <a:buFont typeface="Avenir"/>
              <a:buAutoNum type="arabicPeriod"/>
            </a:pPr>
            <a:r>
              <a:rPr lang="fr-FR" sz="1800">
                <a:latin typeface="Calibri"/>
                <a:ea typeface="Calibri"/>
                <a:cs typeface="Calibri"/>
                <a:sym typeface="Calibri"/>
              </a:rPr>
              <a:t>Politiques de passation des marchés </a:t>
            </a:r>
            <a:endParaRPr/>
          </a:p>
          <a:p>
            <a:pPr indent="-342900" lvl="0" marL="342900" marR="0" rtl="0" algn="l">
              <a:lnSpc>
                <a:spcPct val="107000"/>
              </a:lnSpc>
              <a:spcBef>
                <a:spcPts val="0"/>
              </a:spcBef>
              <a:spcAft>
                <a:spcPts val="0"/>
              </a:spcAft>
              <a:buClr>
                <a:srgbClr val="3F3F3F"/>
              </a:buClr>
              <a:buSzPct val="100000"/>
              <a:buFont typeface="Avenir"/>
              <a:buAutoNum type="arabicPeriod"/>
            </a:pPr>
            <a:r>
              <a:rPr lang="fr-FR" sz="1800">
                <a:latin typeface="Calibri"/>
                <a:ea typeface="Calibri"/>
                <a:cs typeface="Calibri"/>
                <a:sym typeface="Calibri"/>
              </a:rPr>
              <a:t>Règles d'éligibilité pour l'acquisition de biens et de services </a:t>
            </a:r>
            <a:endParaRPr/>
          </a:p>
          <a:p>
            <a:pPr indent="-342900" lvl="0" marL="342900" marR="0" rtl="0" algn="l">
              <a:lnSpc>
                <a:spcPct val="107000"/>
              </a:lnSpc>
              <a:spcBef>
                <a:spcPts val="0"/>
              </a:spcBef>
              <a:spcAft>
                <a:spcPts val="0"/>
              </a:spcAft>
              <a:buClr>
                <a:srgbClr val="3F3F3F"/>
              </a:buClr>
              <a:buSzPct val="100000"/>
              <a:buFont typeface="Avenir"/>
              <a:buAutoNum type="arabicPeriod"/>
            </a:pPr>
            <a:r>
              <a:rPr lang="fr-FR" sz="1800">
                <a:latin typeface="Calibri"/>
                <a:ea typeface="Calibri"/>
                <a:cs typeface="Calibri"/>
                <a:sym typeface="Calibri"/>
              </a:rPr>
              <a:t>Titre de propriété et utilisation des biens  </a:t>
            </a:r>
            <a:endParaRPr/>
          </a:p>
          <a:p>
            <a:pPr indent="-342900" lvl="0" marL="342900" marR="0" rtl="0" algn="l">
              <a:lnSpc>
                <a:spcPct val="107000"/>
              </a:lnSpc>
              <a:spcBef>
                <a:spcPts val="0"/>
              </a:spcBef>
              <a:spcAft>
                <a:spcPts val="0"/>
              </a:spcAft>
              <a:buClr>
                <a:srgbClr val="3F3F3F"/>
              </a:buClr>
              <a:buSzPct val="100000"/>
              <a:buFont typeface="Avenir"/>
              <a:buAutoNum type="arabicPeriod"/>
            </a:pPr>
            <a:r>
              <a:rPr lang="fr-FR" sz="1800">
                <a:latin typeface="Calibri"/>
                <a:ea typeface="Calibri"/>
                <a:cs typeface="Calibri"/>
                <a:sym typeface="Calibri"/>
              </a:rPr>
              <a:t>Soumissions au Centre d'échange sur l'expérience du développement et droits sur les données</a:t>
            </a:r>
            <a:endParaRPr/>
          </a:p>
          <a:p>
            <a:pPr indent="-342900" lvl="0" marL="342900" marR="0" rtl="0" algn="l">
              <a:lnSpc>
                <a:spcPct val="107000"/>
              </a:lnSpc>
              <a:spcBef>
                <a:spcPts val="0"/>
              </a:spcBef>
              <a:spcAft>
                <a:spcPts val="0"/>
              </a:spcAft>
              <a:buClr>
                <a:srgbClr val="3F3F3F"/>
              </a:buClr>
              <a:buSzPct val="100000"/>
              <a:buFont typeface="Avenir"/>
              <a:buAutoNum type="arabicPeriod"/>
            </a:pPr>
            <a:r>
              <a:rPr lang="fr-FR" sz="1800">
                <a:latin typeface="Calibri"/>
                <a:ea typeface="Calibri"/>
                <a:cs typeface="Calibri"/>
                <a:sym typeface="Calibri"/>
              </a:rPr>
              <a:t>Marquage et communications publiques dans le cadre de l'assistance financée par l'USAID </a:t>
            </a:r>
            <a:endParaRPr/>
          </a:p>
          <a:p>
            <a:pPr indent="-342900" lvl="0" marL="342900" marR="0" rtl="0" algn="l">
              <a:lnSpc>
                <a:spcPct val="107000"/>
              </a:lnSpc>
              <a:spcBef>
                <a:spcPts val="0"/>
              </a:spcBef>
              <a:spcAft>
                <a:spcPts val="0"/>
              </a:spcAft>
              <a:buClr>
                <a:srgbClr val="3F3F3F"/>
              </a:buClr>
              <a:buSzPct val="100000"/>
              <a:buFont typeface="Avenir"/>
              <a:buAutoNum type="arabicPeriod"/>
            </a:pPr>
            <a:r>
              <a:rPr lang="fr-FR" sz="1800">
                <a:latin typeface="Calibri"/>
                <a:ea typeface="Calibri"/>
                <a:cs typeface="Calibri"/>
                <a:sym typeface="Calibri"/>
              </a:rPr>
              <a:t>Résiliation et suspension de la subvention </a:t>
            </a:r>
            <a:endParaRPr/>
          </a:p>
          <a:p>
            <a:pPr indent="-342900" lvl="0" marL="342900" marR="0" rtl="0" algn="l">
              <a:lnSpc>
                <a:spcPct val="107000"/>
              </a:lnSpc>
              <a:spcBef>
                <a:spcPts val="0"/>
              </a:spcBef>
              <a:spcAft>
                <a:spcPts val="0"/>
              </a:spcAft>
              <a:buClr>
                <a:srgbClr val="3F3F3F"/>
              </a:buClr>
              <a:buSzPct val="100000"/>
              <a:buFont typeface="Avenir"/>
              <a:buAutoNum type="arabicPeriod"/>
            </a:pPr>
            <a:r>
              <a:rPr lang="fr-FR" sz="1800">
                <a:latin typeface="Calibri"/>
                <a:ea typeface="Calibri"/>
                <a:cs typeface="Calibri"/>
                <a:sym typeface="Calibri"/>
              </a:rPr>
              <a:t>Conduite du bénéficiaire et de l'employé </a:t>
            </a:r>
            <a:endParaRPr/>
          </a:p>
          <a:p>
            <a:pPr indent="-342900" lvl="0" marL="342900" marR="0" rtl="0" algn="l">
              <a:lnSpc>
                <a:spcPct val="107000"/>
              </a:lnSpc>
              <a:spcBef>
                <a:spcPts val="0"/>
              </a:spcBef>
              <a:spcAft>
                <a:spcPts val="0"/>
              </a:spcAft>
              <a:buClr>
                <a:srgbClr val="3F3F3F"/>
              </a:buClr>
              <a:buSzPct val="100000"/>
              <a:buFont typeface="Avenir"/>
              <a:buAutoNum type="arabicPeriod"/>
            </a:pPr>
            <a:r>
              <a:rPr lang="fr-FR" sz="1800">
                <a:latin typeface="Calibri"/>
                <a:ea typeface="Calibri"/>
                <a:cs typeface="Calibri"/>
                <a:sym typeface="Calibri"/>
              </a:rPr>
              <a:t>Exclusion et suspension </a:t>
            </a:r>
            <a:endParaRPr/>
          </a:p>
          <a:p>
            <a:pPr indent="-342900" lvl="0" marL="342900" marR="0" rtl="0" algn="l">
              <a:lnSpc>
                <a:spcPct val="107000"/>
              </a:lnSpc>
              <a:spcBef>
                <a:spcPts val="0"/>
              </a:spcBef>
              <a:spcAft>
                <a:spcPts val="0"/>
              </a:spcAft>
              <a:buClr>
                <a:srgbClr val="3F3F3F"/>
              </a:buClr>
              <a:buSzPct val="100000"/>
              <a:buFont typeface="Avenir"/>
              <a:buAutoNum type="arabicPeriod"/>
            </a:pPr>
            <a:r>
              <a:rPr lang="fr-FR" sz="1800">
                <a:latin typeface="Calibri"/>
                <a:ea typeface="Calibri"/>
                <a:cs typeface="Calibri"/>
                <a:sym typeface="Calibri"/>
              </a:rPr>
              <a:t>Litiges et appels </a:t>
            </a:r>
            <a:endParaRPr/>
          </a:p>
          <a:p>
            <a:pPr indent="-342900" lvl="0" marL="342900" marR="0" rtl="0" algn="l">
              <a:lnSpc>
                <a:spcPct val="107000"/>
              </a:lnSpc>
              <a:spcBef>
                <a:spcPts val="0"/>
              </a:spcBef>
              <a:spcAft>
                <a:spcPts val="0"/>
              </a:spcAft>
              <a:buClr>
                <a:srgbClr val="3F3F3F"/>
              </a:buClr>
              <a:buSzPct val="100000"/>
              <a:buFont typeface="Avenir"/>
              <a:buAutoNum type="arabicPeriod"/>
            </a:pPr>
            <a:r>
              <a:rPr lang="fr-FR" sz="1800">
                <a:latin typeface="Calibri"/>
                <a:ea typeface="Calibri"/>
                <a:cs typeface="Calibri"/>
                <a:sym typeface="Calibri"/>
              </a:rPr>
              <a:t>Prévention des transactions avec des groupes et individus sanctionnés, ou de la fourniture de ressources ou de soutien à ces groupes et individus </a:t>
            </a:r>
            <a:endParaRPr/>
          </a:p>
          <a:p>
            <a:pPr indent="-342900" lvl="0" marL="342900" marR="0" rtl="0" algn="l">
              <a:lnSpc>
                <a:spcPct val="107000"/>
              </a:lnSpc>
              <a:spcBef>
                <a:spcPts val="0"/>
              </a:spcBef>
              <a:spcAft>
                <a:spcPts val="0"/>
              </a:spcAft>
              <a:buClr>
                <a:srgbClr val="3F3F3F"/>
              </a:buClr>
              <a:buSzPct val="100000"/>
              <a:buFont typeface="Avenir"/>
              <a:buAutoNum type="arabicPeriod"/>
            </a:pPr>
            <a:r>
              <a:rPr lang="fr-FR" sz="1800">
                <a:latin typeface="Calibri"/>
                <a:ea typeface="Calibri"/>
                <a:cs typeface="Calibri"/>
                <a:sym typeface="Calibri"/>
              </a:rPr>
              <a:t>Traite des personnes</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 name="Shape 822"/>
        <p:cNvGrpSpPr/>
        <p:nvPr/>
      </p:nvGrpSpPr>
      <p:grpSpPr>
        <a:xfrm>
          <a:off x="0" y="0"/>
          <a:ext cx="0" cy="0"/>
          <a:chOff x="0" y="0"/>
          <a:chExt cx="0" cy="0"/>
        </a:xfrm>
      </p:grpSpPr>
      <p:sp>
        <p:nvSpPr>
          <p:cNvPr id="823" name="Google Shape;823;p121"/>
          <p:cNvSpPr txBox="1"/>
          <p:nvPr>
            <p:ph type="title"/>
          </p:nvPr>
        </p:nvSpPr>
        <p:spPr>
          <a:xfrm>
            <a:off x="1097280" y="286605"/>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CONSERVATION DES DOCUMENTS PAR LE BÉNÉFICIAIRE PRINCIPAL</a:t>
            </a:r>
            <a:endParaRPr b="1">
              <a:solidFill>
                <a:srgbClr val="FF0000"/>
              </a:solidFill>
            </a:endParaRPr>
          </a:p>
        </p:txBody>
      </p:sp>
      <p:sp>
        <p:nvSpPr>
          <p:cNvPr id="824" name="Google Shape;824;p121"/>
          <p:cNvSpPr txBox="1"/>
          <p:nvPr>
            <p:ph idx="1" type="body"/>
          </p:nvPr>
        </p:nvSpPr>
        <p:spPr>
          <a:xfrm>
            <a:off x="1097280" y="2108203"/>
            <a:ext cx="10058400" cy="3760800"/>
          </a:xfrm>
          <a:prstGeom prst="rect">
            <a:avLst/>
          </a:prstGeom>
          <a:noFill/>
          <a:ln>
            <a:noFill/>
          </a:ln>
        </p:spPr>
        <p:txBody>
          <a:bodyPr anchorCtr="0" anchor="t" bIns="45700" lIns="0" spcFirstLastPara="1" rIns="0" wrap="square" tIns="45700">
            <a:normAutofit/>
          </a:bodyPr>
          <a:lstStyle/>
          <a:p>
            <a:pPr indent="-127000" lvl="0" marL="91440" rtl="0" algn="l">
              <a:lnSpc>
                <a:spcPct val="110000"/>
              </a:lnSpc>
              <a:spcBef>
                <a:spcPts val="0"/>
              </a:spcBef>
              <a:spcAft>
                <a:spcPts val="0"/>
              </a:spcAft>
              <a:buClr>
                <a:srgbClr val="002F6C"/>
              </a:buClr>
              <a:buSzPts val="2000"/>
              <a:buFont typeface="Arial"/>
              <a:buChar char="•"/>
            </a:pPr>
            <a:r>
              <a:rPr lang="fr-FR"/>
              <a:t>Effectuer un audit interne des dossiers de sous-accord pour s'assurer que la documentation est complète. </a:t>
            </a:r>
            <a:endParaRPr/>
          </a:p>
          <a:p>
            <a:pPr indent="-127000" lvl="0" marL="91440" rtl="0" algn="l">
              <a:lnSpc>
                <a:spcPct val="110000"/>
              </a:lnSpc>
              <a:spcBef>
                <a:spcPts val="1400"/>
              </a:spcBef>
              <a:spcAft>
                <a:spcPts val="0"/>
              </a:spcAft>
              <a:buClr>
                <a:srgbClr val="002F6C"/>
              </a:buClr>
              <a:buSzPts val="2000"/>
              <a:buFont typeface="Arial"/>
              <a:buChar char="•"/>
            </a:pPr>
            <a:r>
              <a:rPr lang="fr-FR"/>
              <a:t>Les dossiers doivent comprendre les documents de passation de marchés, les originaux des contrats de sous-accord signés, les modifications, les factures et les copies des produits livrables. </a:t>
            </a:r>
            <a:endParaRPr/>
          </a:p>
          <a:p>
            <a:pPr indent="-127000" lvl="0" marL="91440" rtl="0" algn="l">
              <a:lnSpc>
                <a:spcPct val="110000"/>
              </a:lnSpc>
              <a:spcBef>
                <a:spcPts val="1400"/>
              </a:spcBef>
              <a:spcAft>
                <a:spcPts val="0"/>
              </a:spcAft>
              <a:buClr>
                <a:srgbClr val="002F6C"/>
              </a:buClr>
              <a:buSzPts val="2000"/>
              <a:buFont typeface="Arial"/>
              <a:buChar char="•"/>
            </a:pPr>
            <a:r>
              <a:rPr lang="fr-FR"/>
              <a:t>Document signé confirmant la clôture du contrat de sous-accord.</a:t>
            </a:r>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8" name="Shape 828"/>
        <p:cNvGrpSpPr/>
        <p:nvPr/>
      </p:nvGrpSpPr>
      <p:grpSpPr>
        <a:xfrm>
          <a:off x="0" y="0"/>
          <a:ext cx="0" cy="0"/>
          <a:chOff x="0" y="0"/>
          <a:chExt cx="0" cy="0"/>
        </a:xfrm>
      </p:grpSpPr>
      <p:sp>
        <p:nvSpPr>
          <p:cNvPr id="829" name="Google Shape;829;p122"/>
          <p:cNvSpPr txBox="1"/>
          <p:nvPr>
            <p:ph type="title"/>
          </p:nvPr>
        </p:nvSpPr>
        <p:spPr>
          <a:xfrm>
            <a:off x="1097280" y="286605"/>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PLAN DE CLÔTURE</a:t>
            </a:r>
            <a:endParaRPr/>
          </a:p>
        </p:txBody>
      </p:sp>
      <p:sp>
        <p:nvSpPr>
          <p:cNvPr id="830" name="Google Shape;830;p122"/>
          <p:cNvSpPr txBox="1"/>
          <p:nvPr>
            <p:ph idx="1" type="body"/>
          </p:nvPr>
        </p:nvSpPr>
        <p:spPr>
          <a:xfrm>
            <a:off x="1097280" y="2108203"/>
            <a:ext cx="10058400" cy="3760800"/>
          </a:xfrm>
          <a:prstGeom prst="rect">
            <a:avLst/>
          </a:prstGeom>
          <a:noFill/>
          <a:ln>
            <a:noFill/>
          </a:ln>
        </p:spPr>
        <p:txBody>
          <a:bodyPr anchorCtr="0" anchor="t" bIns="45700" lIns="0" spcFirstLastPara="1" rIns="0" wrap="square" tIns="45700">
            <a:normAutofit lnSpcReduction="20000"/>
          </a:bodyPr>
          <a:lstStyle/>
          <a:p>
            <a:pPr indent="-127000" lvl="0" marL="91440" rtl="0" algn="l">
              <a:lnSpc>
                <a:spcPct val="110000"/>
              </a:lnSpc>
              <a:spcBef>
                <a:spcPts val="0"/>
              </a:spcBef>
              <a:spcAft>
                <a:spcPts val="0"/>
              </a:spcAft>
              <a:buSzPts val="2000"/>
              <a:buChar char=" "/>
            </a:pPr>
            <a:r>
              <a:rPr lang="fr-FR"/>
              <a:t>Les sous-bénéficiaires clôturent le contrat avant le bénéficiaire principal (de préférence deux à trois mois plus tôt).</a:t>
            </a:r>
            <a:endParaRPr/>
          </a:p>
          <a:p>
            <a:pPr indent="-127000" lvl="0" marL="91440" rtl="0" algn="l">
              <a:lnSpc>
                <a:spcPct val="110000"/>
              </a:lnSpc>
              <a:spcBef>
                <a:spcPts val="1400"/>
              </a:spcBef>
              <a:spcAft>
                <a:spcPts val="0"/>
              </a:spcAft>
              <a:buSzPts val="2000"/>
              <a:buChar char=" "/>
            </a:pPr>
            <a:r>
              <a:rPr lang="fr-FR"/>
              <a:t>Veillez à ce que les sous-bénéficiaires connaissent les procédures de clôture prévues dans leur contrat. Par exemple : </a:t>
            </a:r>
            <a:endParaRPr/>
          </a:p>
          <a:p>
            <a:pPr indent="-285750" lvl="1" marL="578358" rtl="0" algn="l">
              <a:lnSpc>
                <a:spcPct val="110000"/>
              </a:lnSpc>
              <a:spcBef>
                <a:spcPts val="400"/>
              </a:spcBef>
              <a:spcAft>
                <a:spcPts val="0"/>
              </a:spcAft>
              <a:buClr>
                <a:srgbClr val="3F3F3F"/>
              </a:buClr>
              <a:buSzPts val="1800"/>
              <a:buFont typeface="Arial"/>
              <a:buChar char="•"/>
            </a:pPr>
            <a:r>
              <a:rPr lang="fr-FR"/>
              <a:t>Soumettre un plan de clôture six mois avant la fin de la subvention </a:t>
            </a:r>
            <a:endParaRPr/>
          </a:p>
          <a:p>
            <a:pPr indent="-285750" lvl="1" marL="578358" rtl="0" algn="l">
              <a:lnSpc>
                <a:spcPct val="110000"/>
              </a:lnSpc>
              <a:spcBef>
                <a:spcPts val="600"/>
              </a:spcBef>
              <a:spcAft>
                <a:spcPts val="0"/>
              </a:spcAft>
              <a:buClr>
                <a:srgbClr val="3F3F3F"/>
              </a:buClr>
              <a:buSzPts val="1800"/>
              <a:buFont typeface="Arial"/>
              <a:buChar char="•"/>
            </a:pPr>
            <a:r>
              <a:rPr lang="fr-FR"/>
              <a:t>Plan de mise à disposition</a:t>
            </a:r>
            <a:endParaRPr/>
          </a:p>
          <a:p>
            <a:pPr indent="-285750" lvl="1" marL="578358" rtl="0" algn="l">
              <a:lnSpc>
                <a:spcPct val="110000"/>
              </a:lnSpc>
              <a:spcBef>
                <a:spcPts val="600"/>
              </a:spcBef>
              <a:spcAft>
                <a:spcPts val="0"/>
              </a:spcAft>
              <a:buClr>
                <a:srgbClr val="3F3F3F"/>
              </a:buClr>
              <a:buSzPts val="1800"/>
              <a:buFont typeface="Arial"/>
              <a:buChar char="•"/>
            </a:pPr>
            <a:r>
              <a:rPr lang="fr-FR"/>
              <a:t>Rapport de partage des coûts</a:t>
            </a:r>
            <a:endParaRPr/>
          </a:p>
          <a:p>
            <a:pPr indent="-285750" lvl="1" marL="578358" rtl="0" algn="l">
              <a:lnSpc>
                <a:spcPct val="110000"/>
              </a:lnSpc>
              <a:spcBef>
                <a:spcPts val="600"/>
              </a:spcBef>
              <a:spcAft>
                <a:spcPts val="0"/>
              </a:spcAft>
              <a:buClr>
                <a:srgbClr val="3F3F3F"/>
              </a:buClr>
              <a:buSzPts val="1800"/>
              <a:buFont typeface="Arial"/>
              <a:buChar char="•"/>
            </a:pPr>
            <a:r>
              <a:rPr lang="fr-FR"/>
              <a:t>Rapport final</a:t>
            </a:r>
            <a:endParaRPr/>
          </a:p>
          <a:p>
            <a:pPr indent="0" lvl="0" marL="91440" rtl="0" algn="l">
              <a:lnSpc>
                <a:spcPct val="110000"/>
              </a:lnSpc>
              <a:spcBef>
                <a:spcPts val="1600"/>
              </a:spcBef>
              <a:spcAft>
                <a:spcPts val="0"/>
              </a:spcAft>
              <a:buSzPts val="2000"/>
              <a:buNone/>
            </a:pPr>
            <a:r>
              <a:t/>
            </a:r>
            <a:endParaRPr/>
          </a:p>
          <a:p>
            <a:pPr indent="0" lvl="0" marL="91440" rtl="0" algn="l">
              <a:lnSpc>
                <a:spcPct val="110000"/>
              </a:lnSpc>
              <a:spcBef>
                <a:spcPts val="1400"/>
              </a:spcBef>
              <a:spcAft>
                <a:spcPts val="0"/>
              </a:spcAft>
              <a:buSzPts val="2000"/>
              <a:buNone/>
            </a:pPr>
            <a:r>
              <a:t/>
            </a:r>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 name="Shape 834"/>
        <p:cNvGrpSpPr/>
        <p:nvPr/>
      </p:nvGrpSpPr>
      <p:grpSpPr>
        <a:xfrm>
          <a:off x="0" y="0"/>
          <a:ext cx="0" cy="0"/>
          <a:chOff x="0" y="0"/>
          <a:chExt cx="0" cy="0"/>
        </a:xfrm>
      </p:grpSpPr>
      <p:sp>
        <p:nvSpPr>
          <p:cNvPr id="835" name="Google Shape;835;p123"/>
          <p:cNvSpPr txBox="1"/>
          <p:nvPr>
            <p:ph type="title"/>
          </p:nvPr>
        </p:nvSpPr>
        <p:spPr>
          <a:xfrm>
            <a:off x="1097280" y="286605"/>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SCHÉMA DU PLAN DE CLÔTURE</a:t>
            </a:r>
            <a:endParaRPr b="1">
              <a:solidFill>
                <a:srgbClr val="FF0000"/>
              </a:solidFill>
            </a:endParaRPr>
          </a:p>
        </p:txBody>
      </p:sp>
      <p:sp>
        <p:nvSpPr>
          <p:cNvPr id="836" name="Google Shape;836;p123"/>
          <p:cNvSpPr txBox="1"/>
          <p:nvPr>
            <p:ph idx="1" type="body"/>
          </p:nvPr>
        </p:nvSpPr>
        <p:spPr>
          <a:xfrm>
            <a:off x="1097280" y="2108203"/>
            <a:ext cx="10058400" cy="3760800"/>
          </a:xfrm>
          <a:prstGeom prst="rect">
            <a:avLst/>
          </a:prstGeom>
          <a:noFill/>
          <a:ln>
            <a:noFill/>
          </a:ln>
        </p:spPr>
        <p:txBody>
          <a:bodyPr anchorCtr="0" anchor="t" bIns="45700" lIns="0" spcFirstLastPara="1" rIns="0" wrap="square" tIns="45700">
            <a:normAutofit fontScale="70000" lnSpcReduction="10000"/>
          </a:bodyPr>
          <a:lstStyle/>
          <a:p>
            <a:pPr indent="0" lvl="0" marL="0" rtl="0" algn="l">
              <a:lnSpc>
                <a:spcPct val="110000"/>
              </a:lnSpc>
              <a:spcBef>
                <a:spcPts val="0"/>
              </a:spcBef>
              <a:spcAft>
                <a:spcPts val="0"/>
              </a:spcAft>
              <a:buClr>
                <a:srgbClr val="3F3F3F"/>
              </a:buClr>
              <a:buSzPct val="100000"/>
              <a:buNone/>
            </a:pPr>
            <a:r>
              <a:rPr lang="fr-FR"/>
              <a:t>Le contenu des plans de clôture des sous-bénéficiaires doit répondre aux besoins du plan de clôture du bénéficiaire principal :</a:t>
            </a:r>
            <a:endParaRPr/>
          </a:p>
          <a:p>
            <a:pPr indent="-457200" lvl="0" marL="457200" rtl="0" algn="l">
              <a:lnSpc>
                <a:spcPct val="110000"/>
              </a:lnSpc>
              <a:spcBef>
                <a:spcPts val="1400"/>
              </a:spcBef>
              <a:spcAft>
                <a:spcPts val="0"/>
              </a:spcAft>
              <a:buClr>
                <a:srgbClr val="3F3F3F"/>
              </a:buClr>
              <a:buSzPct val="100000"/>
              <a:buAutoNum type="arabicPeriod"/>
            </a:pPr>
            <a:r>
              <a:rPr lang="fr-FR"/>
              <a:t>Dates clés de la clôture </a:t>
            </a:r>
            <a:endParaRPr/>
          </a:p>
          <a:p>
            <a:pPr indent="-457200" lvl="0" marL="457200" rtl="0" algn="l">
              <a:lnSpc>
                <a:spcPct val="110000"/>
              </a:lnSpc>
              <a:spcBef>
                <a:spcPts val="1400"/>
              </a:spcBef>
              <a:spcAft>
                <a:spcPts val="0"/>
              </a:spcAft>
              <a:buClr>
                <a:srgbClr val="3F3F3F"/>
              </a:buClr>
              <a:buSzPct val="100000"/>
              <a:buAutoNum type="arabicPeriod"/>
            </a:pPr>
            <a:r>
              <a:rPr lang="fr-FR"/>
              <a:t>Gestion de la clôture </a:t>
            </a:r>
            <a:endParaRPr/>
          </a:p>
          <a:p>
            <a:pPr indent="-457200" lvl="0" marL="457200" rtl="0" algn="l">
              <a:lnSpc>
                <a:spcPct val="110000"/>
              </a:lnSpc>
              <a:spcBef>
                <a:spcPts val="1400"/>
              </a:spcBef>
              <a:spcAft>
                <a:spcPts val="0"/>
              </a:spcAft>
              <a:buClr>
                <a:srgbClr val="3F3F3F"/>
              </a:buClr>
              <a:buSzPct val="100000"/>
              <a:buFont typeface="Avenir"/>
              <a:buAutoNum type="arabicPeriod"/>
            </a:pPr>
            <a:r>
              <a:rPr lang="fr-FR"/>
              <a:t>Contexte du projet </a:t>
            </a:r>
            <a:endParaRPr/>
          </a:p>
          <a:p>
            <a:pPr indent="-457200" lvl="0" marL="457200" rtl="0" algn="l">
              <a:lnSpc>
                <a:spcPct val="110000"/>
              </a:lnSpc>
              <a:spcBef>
                <a:spcPts val="1400"/>
              </a:spcBef>
              <a:spcAft>
                <a:spcPts val="0"/>
              </a:spcAft>
              <a:buClr>
                <a:srgbClr val="3F3F3F"/>
              </a:buClr>
              <a:buSzPct val="100000"/>
              <a:buFont typeface="Avenir"/>
              <a:buAutoNum type="arabicPeriod"/>
            </a:pPr>
            <a:r>
              <a:rPr lang="fr-FR"/>
              <a:t>Questions financières</a:t>
            </a:r>
            <a:endParaRPr/>
          </a:p>
          <a:p>
            <a:pPr indent="0" lvl="2" marL="475487" rtl="0" algn="l">
              <a:lnSpc>
                <a:spcPct val="110000"/>
              </a:lnSpc>
              <a:spcBef>
                <a:spcPts val="400"/>
              </a:spcBef>
              <a:spcAft>
                <a:spcPts val="0"/>
              </a:spcAft>
              <a:buClr>
                <a:srgbClr val="3F3F3F"/>
              </a:buClr>
              <a:buSzPct val="100000"/>
              <a:buNone/>
            </a:pPr>
            <a:r>
              <a:rPr lang="fr-FR"/>
              <a:t>-  Statut actuel</a:t>
            </a:r>
            <a:endParaRPr/>
          </a:p>
          <a:p>
            <a:pPr indent="0" lvl="2" marL="475487" rtl="0" algn="l">
              <a:lnSpc>
                <a:spcPct val="110000"/>
              </a:lnSpc>
              <a:spcBef>
                <a:spcPts val="600"/>
              </a:spcBef>
              <a:spcAft>
                <a:spcPts val="0"/>
              </a:spcAft>
              <a:buClr>
                <a:srgbClr val="3F3F3F"/>
              </a:buClr>
              <a:buSzPct val="100000"/>
              <a:buNone/>
            </a:pPr>
            <a:r>
              <a:rPr lang="fr-FR"/>
              <a:t>- Calendrier du rapport financier </a:t>
            </a:r>
            <a:endParaRPr/>
          </a:p>
          <a:p>
            <a:pPr indent="0" lvl="2" marL="475487" rtl="0" algn="l">
              <a:lnSpc>
                <a:spcPct val="110000"/>
              </a:lnSpc>
              <a:spcBef>
                <a:spcPts val="600"/>
              </a:spcBef>
              <a:spcAft>
                <a:spcPts val="0"/>
              </a:spcAft>
              <a:buClr>
                <a:srgbClr val="3F3F3F"/>
              </a:buClr>
              <a:buSzPct val="100000"/>
              <a:buNone/>
            </a:pPr>
            <a:r>
              <a:rPr lang="fr-FR"/>
              <a:t> - Soldes prévus </a:t>
            </a:r>
            <a:endParaRPr/>
          </a:p>
          <a:p>
            <a:pPr indent="-457200" lvl="0" marL="457200" rtl="0" algn="l">
              <a:lnSpc>
                <a:spcPct val="110000"/>
              </a:lnSpc>
              <a:spcBef>
                <a:spcPts val="1600"/>
              </a:spcBef>
              <a:spcAft>
                <a:spcPts val="0"/>
              </a:spcAft>
              <a:buClr>
                <a:srgbClr val="3F3F3F"/>
              </a:buClr>
              <a:buSzPct val="100000"/>
              <a:buFont typeface="Avenir"/>
              <a:buAutoNum type="arabicPeriod"/>
            </a:pPr>
            <a:r>
              <a:rPr lang="fr-FR"/>
              <a:t>Disposition des stocks </a:t>
            </a:r>
            <a:endParaRPr/>
          </a:p>
          <a:p>
            <a:pPr indent="-457200" lvl="0" marL="457200" rtl="0" algn="l">
              <a:lnSpc>
                <a:spcPct val="110000"/>
              </a:lnSpc>
              <a:spcBef>
                <a:spcPts val="1400"/>
              </a:spcBef>
              <a:spcAft>
                <a:spcPts val="0"/>
              </a:spcAft>
              <a:buClr>
                <a:srgbClr val="3F3F3F"/>
              </a:buClr>
              <a:buSzPct val="100000"/>
              <a:buFont typeface="Avenir"/>
              <a:buAutoNum type="arabicPeriod"/>
            </a:pPr>
            <a:r>
              <a:rPr lang="fr-FR"/>
              <a:t>Responsabilités techniques jusqu'à la clôture</a:t>
            </a:r>
            <a:endParaRPr/>
          </a:p>
          <a:p>
            <a:pPr indent="-457200" lvl="0" marL="457200" rtl="0" algn="l">
              <a:lnSpc>
                <a:spcPct val="110000"/>
              </a:lnSpc>
              <a:spcBef>
                <a:spcPts val="1400"/>
              </a:spcBef>
              <a:spcAft>
                <a:spcPts val="0"/>
              </a:spcAft>
              <a:buClr>
                <a:srgbClr val="3F3F3F"/>
              </a:buClr>
              <a:buSzPct val="100000"/>
              <a:buFont typeface="Avenir"/>
              <a:buAutoNum type="arabicPeriod"/>
            </a:pPr>
            <a:r>
              <a:rPr lang="fr-FR"/>
              <a:t>Personnel</a:t>
            </a:r>
            <a:endParaRPr/>
          </a:p>
        </p:txBody>
      </p:sp>
      <p:sp>
        <p:nvSpPr>
          <p:cNvPr id="837" name="Google Shape;837;p123"/>
          <p:cNvSpPr txBox="1"/>
          <p:nvPr/>
        </p:nvSpPr>
        <p:spPr>
          <a:xfrm>
            <a:off x="2792628" y="6112476"/>
            <a:ext cx="61290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900" u="none" cap="none" strike="noStrike">
                <a:solidFill>
                  <a:schemeClr val="dk1"/>
                </a:solidFill>
                <a:latin typeface="Avenir"/>
                <a:ea typeface="Avenir"/>
                <a:cs typeface="Avenir"/>
                <a:sym typeface="Avenir"/>
              </a:rPr>
              <a:t>Example:  https://pdf.usaid.gov/pdf_docs/PA00TQ14.pdf</a:t>
            </a:r>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sp>
        <p:nvSpPr>
          <p:cNvPr id="842" name="Google Shape;842;p124"/>
          <p:cNvSpPr txBox="1"/>
          <p:nvPr>
            <p:ph type="title"/>
          </p:nvPr>
        </p:nvSpPr>
        <p:spPr>
          <a:xfrm>
            <a:off x="1097280" y="286605"/>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EXIGENCES RELATIVES À LA CLÔTURE POUR LES SOUS-BÉNÉFICIAIRES</a:t>
            </a:r>
            <a:endParaRPr b="1">
              <a:solidFill>
                <a:srgbClr val="FF0000"/>
              </a:solidFill>
            </a:endParaRPr>
          </a:p>
        </p:txBody>
      </p:sp>
      <p:sp>
        <p:nvSpPr>
          <p:cNvPr id="843" name="Google Shape;843;p124"/>
          <p:cNvSpPr txBox="1"/>
          <p:nvPr>
            <p:ph idx="1" type="body"/>
          </p:nvPr>
        </p:nvSpPr>
        <p:spPr>
          <a:xfrm>
            <a:off x="1097280" y="2108203"/>
            <a:ext cx="10806300" cy="3760800"/>
          </a:xfrm>
          <a:prstGeom prst="rect">
            <a:avLst/>
          </a:prstGeom>
          <a:noFill/>
          <a:ln>
            <a:noFill/>
          </a:ln>
        </p:spPr>
        <p:txBody>
          <a:bodyPr anchorCtr="0" anchor="t" bIns="45700" lIns="0" spcFirstLastPara="1" rIns="0" wrap="square" tIns="45700">
            <a:normAutofit fontScale="70000" lnSpcReduction="20000"/>
          </a:bodyPr>
          <a:lstStyle/>
          <a:p>
            <a:pPr indent="-88900" lvl="0" marL="91440" rtl="0" algn="l">
              <a:lnSpc>
                <a:spcPct val="110000"/>
              </a:lnSpc>
              <a:spcBef>
                <a:spcPts val="0"/>
              </a:spcBef>
              <a:spcAft>
                <a:spcPts val="0"/>
              </a:spcAft>
              <a:buSzPct val="100000"/>
              <a:buChar char=" "/>
            </a:pPr>
            <a:r>
              <a:rPr lang="fr-FR"/>
              <a:t>Les principales exigences à coordonner avec les sous-bénéficiaires sont les suivantes : </a:t>
            </a:r>
            <a:endParaRPr/>
          </a:p>
          <a:p>
            <a:pPr indent="-88900" lvl="0" marL="91440" rtl="0" algn="l">
              <a:lnSpc>
                <a:spcPct val="110000"/>
              </a:lnSpc>
              <a:spcBef>
                <a:spcPts val="1400"/>
              </a:spcBef>
              <a:spcAft>
                <a:spcPts val="0"/>
              </a:spcAft>
              <a:buSzPct val="100000"/>
              <a:buChar char=" "/>
            </a:pPr>
            <a:r>
              <a:rPr b="1" lang="fr-FR"/>
              <a:t>Plan de clôture </a:t>
            </a:r>
            <a:r>
              <a:rPr lang="fr-FR"/>
              <a:t>- Les sous-bénéficiaires  doivent soumettre un plan de clôture avant le dernier trimestre de leur subvention.</a:t>
            </a:r>
            <a:endParaRPr/>
          </a:p>
          <a:p>
            <a:pPr indent="-88900" lvl="0" marL="91440" rtl="0" algn="l">
              <a:lnSpc>
                <a:spcPct val="110000"/>
              </a:lnSpc>
              <a:spcBef>
                <a:spcPts val="1400"/>
              </a:spcBef>
              <a:spcAft>
                <a:spcPts val="0"/>
              </a:spcAft>
              <a:buSzPct val="100000"/>
              <a:buChar char=" "/>
            </a:pPr>
            <a:r>
              <a:rPr b="1" lang="fr-FR"/>
              <a:t>Rapports finaux de performance </a:t>
            </a:r>
            <a:r>
              <a:rPr lang="fr-FR"/>
              <a:t>- Les sous-bénéficiaires doivent contribuer au rapport final, y compris aux données. Le rapport final de performance doit indiquer si chaque sous-bénéficiaire a atteint ses objectifs et ses cibles. Les sous-bénéficiaires doivent expliquer tout écart éventuel. </a:t>
            </a:r>
            <a:endParaRPr/>
          </a:p>
          <a:p>
            <a:pPr indent="-88900" lvl="0" marL="91440" rtl="0" algn="l">
              <a:lnSpc>
                <a:spcPct val="110000"/>
              </a:lnSpc>
              <a:spcBef>
                <a:spcPts val="1400"/>
              </a:spcBef>
              <a:spcAft>
                <a:spcPts val="0"/>
              </a:spcAft>
              <a:buSzPct val="100000"/>
              <a:buChar char=" "/>
            </a:pPr>
            <a:r>
              <a:rPr b="1" lang="fr-FR"/>
              <a:t>Clôture financière </a:t>
            </a:r>
            <a:r>
              <a:rPr lang="fr-FR"/>
              <a:t>- Les sous-bénéficiaires doivent conclure leurs dernières dépenses et rédiger leur rapport financier final à temps pour que le bénéficiaire principal puisse respecter son délai de présentation des rapports financiers.  </a:t>
            </a:r>
            <a:endParaRPr/>
          </a:p>
          <a:p>
            <a:pPr indent="-88900" lvl="0" marL="91440" rtl="0" algn="l">
              <a:lnSpc>
                <a:spcPct val="110000"/>
              </a:lnSpc>
              <a:spcBef>
                <a:spcPts val="1400"/>
              </a:spcBef>
              <a:spcAft>
                <a:spcPts val="0"/>
              </a:spcAft>
              <a:buSzPct val="100000"/>
              <a:buChar char=" "/>
            </a:pPr>
            <a:r>
              <a:rPr b="1" lang="fr-FR"/>
              <a:t>Rapport d'inventaire </a:t>
            </a:r>
            <a:r>
              <a:rPr lang="fr-FR"/>
              <a:t>- Les sous-bénéficiaires  doivent établir un rapport d'inventaire final.</a:t>
            </a:r>
            <a:endParaRPr/>
          </a:p>
          <a:p>
            <a:pPr indent="-88900" lvl="0" marL="91440" rtl="0" algn="l">
              <a:lnSpc>
                <a:spcPct val="110000"/>
              </a:lnSpc>
              <a:spcBef>
                <a:spcPts val="1400"/>
              </a:spcBef>
              <a:spcAft>
                <a:spcPts val="0"/>
              </a:spcAft>
              <a:buSzPct val="100000"/>
              <a:buChar char=" "/>
            </a:pPr>
            <a:r>
              <a:rPr b="1" lang="fr-FR"/>
              <a:t>Registres</a:t>
            </a:r>
            <a:r>
              <a:rPr lang="fr-FR"/>
              <a:t> - Les sous-bénéficiaires  sont tenus de conserver les mêmes documents que les bénéficiaires principaux. Travailler avec les sous-bénéficiaires  pour s’assurer qu'ils savent quels documents ils doivent conserver et pendant combien de temps.</a:t>
            </a:r>
            <a:endParaRPr/>
          </a:p>
          <a:p>
            <a:pPr indent="0" lvl="0" marL="0" rtl="0" algn="l">
              <a:lnSpc>
                <a:spcPct val="110000"/>
              </a:lnSpc>
              <a:spcBef>
                <a:spcPts val="1400"/>
              </a:spcBef>
              <a:spcAft>
                <a:spcPts val="0"/>
              </a:spcAft>
              <a:buSzPct val="100000"/>
              <a:buNone/>
            </a:pPr>
            <a:r>
              <a:t/>
            </a:r>
            <a:endParaRPr/>
          </a:p>
          <a:p>
            <a:pPr indent="0" lvl="0" marL="91440" rtl="0" algn="l">
              <a:lnSpc>
                <a:spcPct val="110000"/>
              </a:lnSpc>
              <a:spcBef>
                <a:spcPts val="1400"/>
              </a:spcBef>
              <a:spcAft>
                <a:spcPts val="0"/>
              </a:spcAft>
              <a:buSzPct val="100000"/>
              <a:buNone/>
            </a:pPr>
            <a:r>
              <a:t/>
            </a:r>
            <a:endParaRPr/>
          </a:p>
        </p:txBody>
      </p:sp>
      <p:sp>
        <p:nvSpPr>
          <p:cNvPr id="844" name="Google Shape;844;p124"/>
          <p:cNvSpPr txBox="1"/>
          <p:nvPr/>
        </p:nvSpPr>
        <p:spPr>
          <a:xfrm>
            <a:off x="3130378" y="6132213"/>
            <a:ext cx="5733600" cy="2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800">
                <a:solidFill>
                  <a:schemeClr val="dk1"/>
                </a:solidFill>
                <a:latin typeface="Avenir"/>
                <a:ea typeface="Avenir"/>
                <a:cs typeface="Avenir"/>
                <a:sym typeface="Avenir"/>
              </a:rPr>
              <a:t>Source: /https://www.fhi360.org/sites/default/files/media/documents/EssentialGuide.pdf</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8" name="Shape 848"/>
        <p:cNvGrpSpPr/>
        <p:nvPr/>
      </p:nvGrpSpPr>
      <p:grpSpPr>
        <a:xfrm>
          <a:off x="0" y="0"/>
          <a:ext cx="0" cy="0"/>
          <a:chOff x="0" y="0"/>
          <a:chExt cx="0" cy="0"/>
        </a:xfrm>
      </p:grpSpPr>
      <p:sp>
        <p:nvSpPr>
          <p:cNvPr id="849" name="Google Shape;849;p125"/>
          <p:cNvSpPr txBox="1"/>
          <p:nvPr>
            <p:ph type="title"/>
          </p:nvPr>
        </p:nvSpPr>
        <p:spPr>
          <a:xfrm>
            <a:off x="1097280" y="286605"/>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SOUMISSION ET RAPPROCHEMENT DES PIÈCES JUSTIFICATIVES ET DES RAPPORTS FINAUX</a:t>
            </a:r>
            <a:endParaRPr b="1">
              <a:solidFill>
                <a:srgbClr val="FF0000"/>
              </a:solidFill>
            </a:endParaRPr>
          </a:p>
        </p:txBody>
      </p:sp>
      <p:sp>
        <p:nvSpPr>
          <p:cNvPr id="850" name="Google Shape;850;p125"/>
          <p:cNvSpPr txBox="1"/>
          <p:nvPr>
            <p:ph idx="1" type="body"/>
          </p:nvPr>
        </p:nvSpPr>
        <p:spPr>
          <a:xfrm>
            <a:off x="1097280" y="2108203"/>
            <a:ext cx="10058400" cy="3760800"/>
          </a:xfrm>
          <a:prstGeom prst="rect">
            <a:avLst/>
          </a:prstGeom>
          <a:noFill/>
          <a:ln>
            <a:noFill/>
          </a:ln>
        </p:spPr>
        <p:txBody>
          <a:bodyPr anchorCtr="0" anchor="t" bIns="45700" lIns="0" spcFirstLastPara="1" rIns="0" wrap="square" tIns="45700">
            <a:normAutofit/>
          </a:bodyPr>
          <a:lstStyle/>
          <a:p>
            <a:pPr indent="-127000" lvl="0" marL="91440" rtl="0" algn="l">
              <a:lnSpc>
                <a:spcPct val="110000"/>
              </a:lnSpc>
              <a:spcBef>
                <a:spcPts val="0"/>
              </a:spcBef>
              <a:spcAft>
                <a:spcPts val="0"/>
              </a:spcAft>
              <a:buClr>
                <a:srgbClr val="002F6C"/>
              </a:buClr>
              <a:buSzPts val="2000"/>
              <a:buFont typeface="Arial"/>
              <a:buChar char="•"/>
            </a:pPr>
            <a:r>
              <a:rPr b="0" i="0" lang="fr-FR">
                <a:solidFill>
                  <a:srgbClr val="000000"/>
                </a:solidFill>
              </a:rPr>
              <a:t>Les bénéficiaires principaux doivent tenir un registre cumulatif des avances et des liquidations (registre des avances/liquidations, selon le modèle ci-dessous), du début à la fin du projet/de l'accord. </a:t>
            </a:r>
            <a:endParaRPr/>
          </a:p>
          <a:p>
            <a:pPr indent="-127000" lvl="0" marL="91440" rtl="0" algn="l">
              <a:lnSpc>
                <a:spcPct val="110000"/>
              </a:lnSpc>
              <a:spcBef>
                <a:spcPts val="1400"/>
              </a:spcBef>
              <a:spcAft>
                <a:spcPts val="0"/>
              </a:spcAft>
              <a:buClr>
                <a:srgbClr val="002F6C"/>
              </a:buClr>
              <a:buSzPts val="2000"/>
              <a:buFont typeface="Arial"/>
              <a:buChar char="•"/>
            </a:pPr>
            <a:r>
              <a:rPr b="0" i="0" lang="fr-FR">
                <a:solidFill>
                  <a:srgbClr val="000000"/>
                </a:solidFill>
              </a:rPr>
              <a:t>S'assurer qu'il n'y a pas de factures ou de rapports en suspens. </a:t>
            </a:r>
            <a:endParaRPr/>
          </a:p>
          <a:p>
            <a:pPr indent="-127000" lvl="0" marL="91440" rtl="0" algn="l">
              <a:lnSpc>
                <a:spcPct val="110000"/>
              </a:lnSpc>
              <a:spcBef>
                <a:spcPts val="1400"/>
              </a:spcBef>
              <a:spcAft>
                <a:spcPts val="0"/>
              </a:spcAft>
              <a:buClr>
                <a:srgbClr val="002F6C"/>
              </a:buClr>
              <a:buSzPts val="2000"/>
              <a:buFont typeface="Arial"/>
              <a:buChar char="•"/>
            </a:pPr>
            <a:r>
              <a:rPr b="0" i="0" lang="fr-FR">
                <a:solidFill>
                  <a:srgbClr val="000000"/>
                </a:solidFill>
              </a:rPr>
              <a:t>Calculer le solde dû.</a:t>
            </a:r>
            <a:endParaRPr/>
          </a:p>
          <a:p>
            <a:pPr indent="-127000" lvl="0" marL="91440" rtl="0" algn="l">
              <a:lnSpc>
                <a:spcPct val="110000"/>
              </a:lnSpc>
              <a:spcBef>
                <a:spcPts val="1400"/>
              </a:spcBef>
              <a:spcAft>
                <a:spcPts val="0"/>
              </a:spcAft>
              <a:buClr>
                <a:srgbClr val="002F6C"/>
              </a:buClr>
              <a:buSzPts val="2000"/>
              <a:buFont typeface="Arial"/>
              <a:buChar char="•"/>
            </a:pPr>
            <a:r>
              <a:rPr b="0" i="0" lang="fr-FR">
                <a:solidFill>
                  <a:srgbClr val="000000"/>
                </a:solidFill>
              </a:rPr>
              <a:t>Vérifier si les exigences en matière de partage des coûts ont été respectées.</a:t>
            </a:r>
            <a:endParaRPr>
              <a:solidFill>
                <a:srgbClr val="000000"/>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4" name="Shape 854"/>
        <p:cNvGrpSpPr/>
        <p:nvPr/>
      </p:nvGrpSpPr>
      <p:grpSpPr>
        <a:xfrm>
          <a:off x="0" y="0"/>
          <a:ext cx="0" cy="0"/>
          <a:chOff x="0" y="0"/>
          <a:chExt cx="0" cy="0"/>
        </a:xfrm>
      </p:grpSpPr>
      <p:sp>
        <p:nvSpPr>
          <p:cNvPr id="855" name="Google Shape;855;p126"/>
          <p:cNvSpPr txBox="1"/>
          <p:nvPr>
            <p:ph type="title"/>
          </p:nvPr>
        </p:nvSpPr>
        <p:spPr>
          <a:xfrm>
            <a:off x="1097280" y="286605"/>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PLAN D’ÉCOULEMENT DE L’ÉQUIPEMENT</a:t>
            </a:r>
            <a:endParaRPr/>
          </a:p>
        </p:txBody>
      </p:sp>
      <p:sp>
        <p:nvSpPr>
          <p:cNvPr id="856" name="Google Shape;856;p126"/>
          <p:cNvSpPr txBox="1"/>
          <p:nvPr>
            <p:ph idx="1" type="body"/>
          </p:nvPr>
        </p:nvSpPr>
        <p:spPr>
          <a:xfrm>
            <a:off x="1097280" y="2108203"/>
            <a:ext cx="10058400" cy="3760800"/>
          </a:xfrm>
          <a:prstGeom prst="rect">
            <a:avLst/>
          </a:prstGeom>
          <a:noFill/>
          <a:ln>
            <a:noFill/>
          </a:ln>
        </p:spPr>
        <p:txBody>
          <a:bodyPr anchorCtr="0" anchor="t" bIns="45700" lIns="0" spcFirstLastPara="1" rIns="0" wrap="square" tIns="45700">
            <a:normAutofit lnSpcReduction="20000"/>
          </a:bodyPr>
          <a:lstStyle/>
          <a:p>
            <a:pPr indent="-127000" lvl="0" marL="91440" rtl="0" algn="just">
              <a:lnSpc>
                <a:spcPct val="110000"/>
              </a:lnSpc>
              <a:spcBef>
                <a:spcPts val="0"/>
              </a:spcBef>
              <a:spcAft>
                <a:spcPts val="0"/>
              </a:spcAft>
              <a:buSzPts val="2000"/>
              <a:buChar char=" "/>
            </a:pPr>
            <a:r>
              <a:rPr b="0" i="0" lang="fr-FR">
                <a:solidFill>
                  <a:srgbClr val="000000"/>
                </a:solidFill>
              </a:rPr>
              <a:t>Conformément à l'article M7 (e) des clauses standard :  </a:t>
            </a:r>
            <a:endParaRPr/>
          </a:p>
          <a:p>
            <a:pPr indent="-127000" lvl="0" marL="91440" rtl="0" algn="just">
              <a:lnSpc>
                <a:spcPct val="110000"/>
              </a:lnSpc>
              <a:spcBef>
                <a:spcPts val="1400"/>
              </a:spcBef>
              <a:spcAft>
                <a:spcPts val="0"/>
              </a:spcAft>
              <a:buSzPts val="2000"/>
              <a:buChar char=" "/>
            </a:pPr>
            <a:r>
              <a:rPr b="0" i="0" lang="fr-FR">
                <a:solidFill>
                  <a:srgbClr val="000000"/>
                </a:solidFill>
              </a:rPr>
              <a:t>A l'issue de cette subvention, le bénéficiaire doit soumettre à l'officier d'accord un rapport sur la disposition des types de biens suivants, ainsi qu’un plan d’écoulement de ces biens. </a:t>
            </a:r>
            <a:endParaRPr/>
          </a:p>
          <a:p>
            <a:pPr indent="-127000" lvl="0" marL="91440" rtl="0" algn="just">
              <a:lnSpc>
                <a:spcPct val="110000"/>
              </a:lnSpc>
              <a:spcBef>
                <a:spcPts val="1400"/>
              </a:spcBef>
              <a:spcAft>
                <a:spcPts val="0"/>
              </a:spcAft>
              <a:buSzPts val="2000"/>
              <a:buChar char=" "/>
            </a:pPr>
            <a:r>
              <a:rPr b="0" i="0" lang="fr-FR">
                <a:solidFill>
                  <a:srgbClr val="000000"/>
                </a:solidFill>
              </a:rPr>
              <a:t>1.Tous les équipements dont la juste valeur marchande par unité à la fin de la subvention est supérieure ou égale à 5 000 dollars.</a:t>
            </a:r>
            <a:endParaRPr/>
          </a:p>
          <a:p>
            <a:pPr indent="-127000" lvl="0" marL="91440" rtl="0" algn="just">
              <a:lnSpc>
                <a:spcPct val="110000"/>
              </a:lnSpc>
              <a:spcBef>
                <a:spcPts val="1400"/>
              </a:spcBef>
              <a:spcAft>
                <a:spcPts val="0"/>
              </a:spcAft>
              <a:buSzPts val="2000"/>
              <a:buChar char=" "/>
            </a:pPr>
            <a:r>
              <a:rPr lang="fr-FR">
                <a:solidFill>
                  <a:srgbClr val="000000"/>
                </a:solidFill>
              </a:rPr>
              <a:t>2.</a:t>
            </a:r>
            <a:r>
              <a:rPr b="0" i="0" lang="fr-FR">
                <a:solidFill>
                  <a:srgbClr val="000000"/>
                </a:solidFill>
              </a:rPr>
              <a:t> Fournitures neuves ou inutilisées dont la juste valeur marchande totale à la fin de la subvention est égale ou supérieure à 5 000 dollars. </a:t>
            </a:r>
            <a:endParaRPr/>
          </a:p>
          <a:p>
            <a:pPr indent="-127000" lvl="0" marL="91440" rtl="0" algn="just">
              <a:lnSpc>
                <a:spcPct val="110000"/>
              </a:lnSpc>
              <a:spcBef>
                <a:spcPts val="1400"/>
              </a:spcBef>
              <a:spcAft>
                <a:spcPts val="0"/>
              </a:spcAft>
              <a:buSzPts val="2000"/>
              <a:buChar char=" "/>
            </a:pPr>
            <a:r>
              <a:rPr b="0" i="0" lang="fr-FR">
                <a:solidFill>
                  <a:srgbClr val="000000"/>
                </a:solidFill>
              </a:rPr>
              <a:t>3.Les biens immobiliers ou incorporels, quelle qu'en soit la valeur. </a:t>
            </a:r>
            <a:endParaRPr/>
          </a:p>
          <a:p>
            <a:pPr indent="0" lvl="0" marL="91440" rtl="0" algn="l">
              <a:lnSpc>
                <a:spcPct val="110000"/>
              </a:lnSpc>
              <a:spcBef>
                <a:spcPts val="1400"/>
              </a:spcBef>
              <a:spcAft>
                <a:spcPts val="0"/>
              </a:spcAft>
              <a:buSzPts val="2000"/>
              <a:buNone/>
            </a:pPr>
            <a:r>
              <a:t/>
            </a:r>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0" name="Shape 860"/>
        <p:cNvGrpSpPr/>
        <p:nvPr/>
      </p:nvGrpSpPr>
      <p:grpSpPr>
        <a:xfrm>
          <a:off x="0" y="0"/>
          <a:ext cx="0" cy="0"/>
          <a:chOff x="0" y="0"/>
          <a:chExt cx="0" cy="0"/>
        </a:xfrm>
      </p:grpSpPr>
      <p:sp>
        <p:nvSpPr>
          <p:cNvPr id="861" name="Google Shape;861;p127"/>
          <p:cNvSpPr txBox="1"/>
          <p:nvPr>
            <p:ph type="title"/>
          </p:nvPr>
        </p:nvSpPr>
        <p:spPr>
          <a:xfrm>
            <a:off x="1097280" y="286605"/>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CONSERVATION DES DOSSIERS DE SOUS-ACCORDS</a:t>
            </a:r>
            <a:endParaRPr/>
          </a:p>
        </p:txBody>
      </p:sp>
      <p:sp>
        <p:nvSpPr>
          <p:cNvPr id="862" name="Google Shape;862;p127"/>
          <p:cNvSpPr txBox="1"/>
          <p:nvPr>
            <p:ph idx="1" type="body"/>
          </p:nvPr>
        </p:nvSpPr>
        <p:spPr>
          <a:xfrm>
            <a:off x="1097280" y="2108203"/>
            <a:ext cx="10058400" cy="3760800"/>
          </a:xfrm>
          <a:prstGeom prst="rect">
            <a:avLst/>
          </a:prstGeom>
          <a:noFill/>
          <a:ln>
            <a:noFill/>
          </a:ln>
        </p:spPr>
        <p:txBody>
          <a:bodyPr anchorCtr="0" anchor="t" bIns="45700" lIns="0" spcFirstLastPara="1" rIns="0" wrap="square" tIns="45700">
            <a:normAutofit/>
          </a:bodyPr>
          <a:lstStyle/>
          <a:p>
            <a:pPr indent="-114300" lvl="0" marL="91440" rtl="0" algn="just">
              <a:lnSpc>
                <a:spcPct val="110000"/>
              </a:lnSpc>
              <a:spcBef>
                <a:spcPts val="0"/>
              </a:spcBef>
              <a:spcAft>
                <a:spcPts val="0"/>
              </a:spcAft>
              <a:buSzPts val="1800"/>
              <a:buChar char=" "/>
            </a:pPr>
            <a:r>
              <a:rPr b="0" i="0" lang="fr-FR" sz="1800">
                <a:solidFill>
                  <a:srgbClr val="000000"/>
                </a:solidFill>
              </a:rPr>
              <a:t>Conformément à l’article M1 (d) des clauses standard: </a:t>
            </a:r>
            <a:endParaRPr/>
          </a:p>
          <a:p>
            <a:pPr indent="-342900" lvl="0" marL="342900" rtl="0" algn="just">
              <a:lnSpc>
                <a:spcPct val="110000"/>
              </a:lnSpc>
              <a:spcBef>
                <a:spcPts val="1400"/>
              </a:spcBef>
              <a:spcAft>
                <a:spcPts val="0"/>
              </a:spcAft>
              <a:buClr>
                <a:srgbClr val="000000"/>
              </a:buClr>
              <a:buSzPts val="1800"/>
              <a:buFont typeface="Avenir"/>
              <a:buAutoNum type="arabicPeriod"/>
            </a:pPr>
            <a:r>
              <a:rPr lang="fr-FR" sz="1800">
                <a:solidFill>
                  <a:srgbClr val="000000"/>
                </a:solidFill>
              </a:rPr>
              <a:t>Les sous-bénéficiaires doivent conserver les documents justifiant les frais imputés à cette subvention </a:t>
            </a:r>
            <a:r>
              <a:rPr b="1" lang="fr-FR" sz="1800">
                <a:solidFill>
                  <a:srgbClr val="000000"/>
                </a:solidFill>
              </a:rPr>
              <a:t>pendant trois ans </a:t>
            </a:r>
            <a:r>
              <a:rPr lang="fr-FR" sz="1800">
                <a:solidFill>
                  <a:srgbClr val="000000"/>
                </a:solidFill>
              </a:rPr>
              <a:t>à compter de la date de soumission du rapport final des dépenses.</a:t>
            </a:r>
            <a:endParaRPr/>
          </a:p>
          <a:p>
            <a:pPr indent="-342900" lvl="0" marL="342900" rtl="0" algn="just">
              <a:lnSpc>
                <a:spcPct val="110000"/>
              </a:lnSpc>
              <a:spcBef>
                <a:spcPts val="1400"/>
              </a:spcBef>
              <a:spcAft>
                <a:spcPts val="0"/>
              </a:spcAft>
              <a:buClr>
                <a:srgbClr val="000000"/>
              </a:buClr>
              <a:buSzPts val="1800"/>
              <a:buFont typeface="Avenir"/>
              <a:buAutoNum type="arabicPeriod"/>
            </a:pPr>
            <a:r>
              <a:rPr lang="fr-FR" sz="1800">
                <a:solidFill>
                  <a:srgbClr val="000000"/>
                </a:solidFill>
              </a:rPr>
              <a:t>Si les règles spécifiques à un pays sont plus strictes, elles doivent être respectées.</a:t>
            </a:r>
            <a:endParaRPr/>
          </a:p>
          <a:p>
            <a:pPr indent="-342900" lvl="0" marL="342900" rtl="0" algn="just">
              <a:lnSpc>
                <a:spcPct val="110000"/>
              </a:lnSpc>
              <a:spcBef>
                <a:spcPts val="1400"/>
              </a:spcBef>
              <a:spcAft>
                <a:spcPts val="0"/>
              </a:spcAft>
              <a:buClr>
                <a:srgbClr val="000000"/>
              </a:buClr>
              <a:buSzPts val="1800"/>
              <a:buFont typeface="Avenir"/>
              <a:buAutoNum type="arabicPeriod"/>
            </a:pPr>
            <a:r>
              <a:rPr lang="fr-FR" sz="1800">
                <a:solidFill>
                  <a:srgbClr val="000000"/>
                </a:solidFill>
              </a:rPr>
              <a:t>Un registre de conservation des documents doit être tenu à jour et comporter des références croisées avec l'endroit où les documents sont conservés. </a:t>
            </a:r>
            <a:endParaRPr/>
          </a:p>
          <a:p>
            <a:pPr indent="-342900" lvl="0" marL="342900" rtl="0" algn="just">
              <a:lnSpc>
                <a:spcPct val="110000"/>
              </a:lnSpc>
              <a:spcBef>
                <a:spcPts val="1400"/>
              </a:spcBef>
              <a:spcAft>
                <a:spcPts val="0"/>
              </a:spcAft>
              <a:buClr>
                <a:srgbClr val="000000"/>
              </a:buClr>
              <a:buSzPts val="1800"/>
              <a:buFont typeface="Avenir"/>
              <a:buAutoNum type="arabicPeriod"/>
            </a:pPr>
            <a:r>
              <a:rPr lang="fr-FR" sz="1800">
                <a:solidFill>
                  <a:srgbClr val="000000"/>
                </a:solidFill>
              </a:rPr>
              <a:t>L'accès doit être accordé aux inspecteurs généraux et au contrôleur de l'USAID.</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6" name="Shape 866"/>
        <p:cNvGrpSpPr/>
        <p:nvPr/>
      </p:nvGrpSpPr>
      <p:grpSpPr>
        <a:xfrm>
          <a:off x="0" y="0"/>
          <a:ext cx="0" cy="0"/>
          <a:chOff x="0" y="0"/>
          <a:chExt cx="0" cy="0"/>
        </a:xfrm>
      </p:grpSpPr>
      <p:sp>
        <p:nvSpPr>
          <p:cNvPr id="867" name="Google Shape;867;p128"/>
          <p:cNvSpPr txBox="1"/>
          <p:nvPr>
            <p:ph type="title"/>
          </p:nvPr>
        </p:nvSpPr>
        <p:spPr>
          <a:xfrm>
            <a:off x="1217596" y="382858"/>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RAPPORT D'ÉVALUATION FINAL</a:t>
            </a:r>
            <a:endParaRPr/>
          </a:p>
        </p:txBody>
      </p:sp>
      <p:sp>
        <p:nvSpPr>
          <p:cNvPr id="868" name="Google Shape;868;p128"/>
          <p:cNvSpPr txBox="1"/>
          <p:nvPr>
            <p:ph idx="1" type="body"/>
          </p:nvPr>
        </p:nvSpPr>
        <p:spPr>
          <a:xfrm>
            <a:off x="1097280" y="2108203"/>
            <a:ext cx="10058400" cy="3760800"/>
          </a:xfrm>
          <a:prstGeom prst="rect">
            <a:avLst/>
          </a:prstGeom>
          <a:noFill/>
          <a:ln>
            <a:noFill/>
          </a:ln>
        </p:spPr>
        <p:txBody>
          <a:bodyPr anchorCtr="0" anchor="t" bIns="45700" lIns="0" spcFirstLastPara="1" rIns="0" wrap="square" tIns="45700">
            <a:normAutofit lnSpcReduction="20000"/>
          </a:bodyPr>
          <a:lstStyle/>
          <a:p>
            <a:pPr indent="0" lvl="0" marL="0" marR="0" rtl="0" algn="just">
              <a:lnSpc>
                <a:spcPct val="107000"/>
              </a:lnSpc>
              <a:spcBef>
                <a:spcPts val="0"/>
              </a:spcBef>
              <a:spcAft>
                <a:spcPts val="0"/>
              </a:spcAft>
              <a:buSzPts val="1800"/>
              <a:buNone/>
            </a:pPr>
            <a:r>
              <a:rPr b="1" lang="fr-FR" sz="1800">
                <a:solidFill>
                  <a:srgbClr val="000000"/>
                </a:solidFill>
              </a:rPr>
              <a:t>Documentation requise :</a:t>
            </a:r>
            <a:endParaRPr/>
          </a:p>
          <a:p>
            <a:pPr indent="0" lvl="0" marL="0" marR="0" rtl="0" algn="just">
              <a:lnSpc>
                <a:spcPct val="107000"/>
              </a:lnSpc>
              <a:spcBef>
                <a:spcPts val="800"/>
              </a:spcBef>
              <a:spcAft>
                <a:spcPts val="0"/>
              </a:spcAft>
              <a:buSzPts val="1800"/>
              <a:buNone/>
            </a:pPr>
            <a:r>
              <a:rPr lang="fr-FR" sz="1800">
                <a:solidFill>
                  <a:srgbClr val="000000"/>
                </a:solidFill>
              </a:rPr>
              <a:t>A la fin du processus d'évaluation, le chef de file doit finaliser le rapport d'évaluation final, qui doit contenir : </a:t>
            </a:r>
            <a:endParaRPr sz="1800">
              <a:solidFill>
                <a:srgbClr val="000000"/>
              </a:solidFill>
            </a:endParaRPr>
          </a:p>
          <a:p>
            <a:pPr indent="-114300" lvl="0" marL="91440" rtl="0" algn="just">
              <a:lnSpc>
                <a:spcPct val="107000"/>
              </a:lnSpc>
              <a:spcBef>
                <a:spcPts val="800"/>
              </a:spcBef>
              <a:spcAft>
                <a:spcPts val="0"/>
              </a:spcAft>
              <a:buClr>
                <a:schemeClr val="dk1"/>
              </a:buClr>
              <a:buSzPts val="1800"/>
              <a:buFont typeface="Arial"/>
              <a:buChar char="-"/>
            </a:pPr>
            <a:r>
              <a:rPr lang="fr-FR" sz="1800">
                <a:solidFill>
                  <a:srgbClr val="000000"/>
                </a:solidFill>
              </a:rPr>
              <a:t>  une description détaillée et complète de la méthodologie d'appel d'offres et du processus d'évaluation</a:t>
            </a:r>
            <a:endParaRPr/>
          </a:p>
          <a:p>
            <a:pPr indent="-114300" lvl="0" marL="91440" rtl="0" algn="just">
              <a:lnSpc>
                <a:spcPct val="107000"/>
              </a:lnSpc>
              <a:spcBef>
                <a:spcPts val="800"/>
              </a:spcBef>
              <a:spcAft>
                <a:spcPts val="0"/>
              </a:spcAft>
              <a:buClr>
                <a:schemeClr val="dk1"/>
              </a:buClr>
              <a:buSzPts val="1800"/>
              <a:buFont typeface="Arial"/>
              <a:buChar char="-"/>
            </a:pPr>
            <a:r>
              <a:rPr lang="fr-FR" sz="1800">
                <a:solidFill>
                  <a:srgbClr val="000000"/>
                </a:solidFill>
              </a:rPr>
              <a:t> les décisions prises  </a:t>
            </a:r>
            <a:endParaRPr/>
          </a:p>
          <a:p>
            <a:pPr indent="-114300" lvl="0" marL="91440" rtl="0" algn="just">
              <a:lnSpc>
                <a:spcPct val="107000"/>
              </a:lnSpc>
              <a:spcBef>
                <a:spcPts val="800"/>
              </a:spcBef>
              <a:spcAft>
                <a:spcPts val="0"/>
              </a:spcAft>
              <a:buClr>
                <a:schemeClr val="dk1"/>
              </a:buClr>
              <a:buSzPts val="1800"/>
              <a:buFont typeface="Arial"/>
              <a:buChar char="-"/>
            </a:pPr>
            <a:r>
              <a:rPr lang="fr-FR" sz="1800">
                <a:solidFill>
                  <a:srgbClr val="000000"/>
                </a:solidFill>
              </a:rPr>
              <a:t> les outils utilisés pour classer les candidats (classement/notation).   </a:t>
            </a:r>
            <a:endParaRPr/>
          </a:p>
          <a:p>
            <a:pPr indent="0" lvl="0" marL="0" marR="0" rtl="0" algn="just">
              <a:lnSpc>
                <a:spcPct val="107000"/>
              </a:lnSpc>
              <a:spcBef>
                <a:spcPts val="800"/>
              </a:spcBef>
              <a:spcAft>
                <a:spcPts val="0"/>
              </a:spcAft>
              <a:buSzPts val="1800"/>
              <a:buNone/>
            </a:pPr>
            <a:r>
              <a:t/>
            </a:r>
            <a:endParaRPr sz="1800"/>
          </a:p>
          <a:p>
            <a:pPr indent="0" lvl="0" marL="0" marR="0" rtl="0" algn="just">
              <a:lnSpc>
                <a:spcPct val="107000"/>
              </a:lnSpc>
              <a:spcBef>
                <a:spcPts val="800"/>
              </a:spcBef>
              <a:spcAft>
                <a:spcPts val="0"/>
              </a:spcAft>
              <a:buSzPts val="1800"/>
              <a:buNone/>
            </a:pPr>
            <a:r>
              <a:rPr lang="fr-FR" sz="1800">
                <a:solidFill>
                  <a:srgbClr val="000000"/>
                </a:solidFill>
              </a:rPr>
              <a:t>Remarque : lors de l'attribution d'un montant fixe, il convient d'utiliser les procédures de l'ADS </a:t>
            </a:r>
            <a:r>
              <a:rPr b="1" lang="fr-FR" sz="1800">
                <a:solidFill>
                  <a:srgbClr val="000000"/>
                </a:solidFill>
              </a:rPr>
              <a:t> 303.3.25</a:t>
            </a:r>
            <a:r>
              <a:rPr lang="fr-FR" sz="1800">
                <a:solidFill>
                  <a:srgbClr val="000000"/>
                </a:solidFill>
              </a:rPr>
              <a:t>;</a:t>
            </a:r>
            <a:r>
              <a:rPr b="1" lang="fr-FR" sz="1800">
                <a:solidFill>
                  <a:srgbClr val="000000"/>
                </a:solidFill>
              </a:rPr>
              <a:t> </a:t>
            </a:r>
            <a:r>
              <a:rPr b="1" lang="fr-FR" sz="1800" u="sng" strike="noStrike">
                <a:solidFill>
                  <a:srgbClr val="0563C1"/>
                </a:solidFill>
                <a:hlinkClick r:id="rId3">
                  <a:extLst>
                    <a:ext uri="{A12FA001-AC4F-418D-AE19-62706E023703}">
                      <ahyp:hlinkClr val="tx"/>
                    </a:ext>
                  </a:extLst>
                </a:hlinkClick>
              </a:rPr>
              <a:t>ADS 303saj</a:t>
            </a:r>
            <a:r>
              <a:rPr lang="fr-FR" sz="1800">
                <a:solidFill>
                  <a:srgbClr val="000000"/>
                </a:solidFill>
              </a:rPr>
              <a:t>, attribution d'un montant fixe à des organisations non gouvernementales, et de </a:t>
            </a:r>
            <a:r>
              <a:rPr b="1" lang="fr-FR" sz="1800" u="sng" strike="noStrike">
                <a:solidFill>
                  <a:srgbClr val="0563C1"/>
                </a:solidFill>
                <a:hlinkClick r:id="rId4">
                  <a:extLst>
                    <a:ext uri="{A12FA001-AC4F-418D-AE19-62706E023703}">
                      <ahyp:hlinkClr val="tx"/>
                    </a:ext>
                  </a:extLst>
                </a:hlinkClick>
              </a:rPr>
              <a:t>ADS303mak</a:t>
            </a:r>
            <a:r>
              <a:rPr lang="fr-FR" sz="1800">
                <a:solidFill>
                  <a:srgbClr val="000000"/>
                </a:solidFill>
              </a:rPr>
              <a:t>, liste de contrôle de l'éligibilité des entités pour l'attribution d'un montant fixe.</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2" name="Shape 872"/>
        <p:cNvGrpSpPr/>
        <p:nvPr/>
      </p:nvGrpSpPr>
      <p:grpSpPr>
        <a:xfrm>
          <a:off x="0" y="0"/>
          <a:ext cx="0" cy="0"/>
          <a:chOff x="0" y="0"/>
          <a:chExt cx="0" cy="0"/>
        </a:xfrm>
      </p:grpSpPr>
      <p:sp>
        <p:nvSpPr>
          <p:cNvPr id="873" name="Google Shape;873;p129"/>
          <p:cNvSpPr txBox="1"/>
          <p:nvPr>
            <p:ph type="title"/>
          </p:nvPr>
        </p:nvSpPr>
        <p:spPr>
          <a:xfrm>
            <a:off x="1097280" y="286605"/>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AUDIT DE CLÔTURE</a:t>
            </a:r>
            <a:endParaRPr/>
          </a:p>
        </p:txBody>
      </p:sp>
      <p:sp>
        <p:nvSpPr>
          <p:cNvPr id="874" name="Google Shape;874;p129"/>
          <p:cNvSpPr txBox="1"/>
          <p:nvPr>
            <p:ph idx="1" type="body"/>
          </p:nvPr>
        </p:nvSpPr>
        <p:spPr>
          <a:xfrm>
            <a:off x="1097280" y="2108203"/>
            <a:ext cx="10058400" cy="3760800"/>
          </a:xfrm>
          <a:prstGeom prst="rect">
            <a:avLst/>
          </a:prstGeom>
          <a:noFill/>
          <a:ln>
            <a:noFill/>
          </a:ln>
        </p:spPr>
        <p:txBody>
          <a:bodyPr anchorCtr="0" anchor="t" bIns="45700" lIns="0" spcFirstLastPara="1" rIns="0" wrap="square" tIns="45700">
            <a:normAutofit/>
          </a:bodyPr>
          <a:lstStyle/>
          <a:p>
            <a:pPr indent="-127000" lvl="0" marL="91440" rtl="0" algn="l">
              <a:lnSpc>
                <a:spcPct val="110000"/>
              </a:lnSpc>
              <a:spcBef>
                <a:spcPts val="0"/>
              </a:spcBef>
              <a:spcAft>
                <a:spcPts val="0"/>
              </a:spcAft>
              <a:buSzPts val="2000"/>
              <a:buChar char=" "/>
            </a:pPr>
            <a:r>
              <a:rPr lang="fr-FR"/>
              <a:t>Les audits de clôture ne sont requis que si le montant dépasse 750 000 (1 000 000) dollars.</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8" name="Shape 878"/>
        <p:cNvGrpSpPr/>
        <p:nvPr/>
      </p:nvGrpSpPr>
      <p:grpSpPr>
        <a:xfrm>
          <a:off x="0" y="0"/>
          <a:ext cx="0" cy="0"/>
          <a:chOff x="0" y="0"/>
          <a:chExt cx="0" cy="0"/>
        </a:xfrm>
      </p:grpSpPr>
      <p:sp>
        <p:nvSpPr>
          <p:cNvPr id="879" name="Google Shape;879;p130"/>
          <p:cNvSpPr txBox="1"/>
          <p:nvPr>
            <p:ph type="title"/>
          </p:nvPr>
        </p:nvSpPr>
        <p:spPr>
          <a:xfrm>
            <a:off x="1097280" y="286606"/>
            <a:ext cx="10058400" cy="1012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Arial"/>
              <a:buNone/>
            </a:pPr>
            <a:r>
              <a:rPr b="1" lang="fr-FR">
                <a:solidFill>
                  <a:srgbClr val="FF0000"/>
                </a:solidFill>
              </a:rPr>
              <a:t>CERTIFICAT DE FIN DE SUBVENTION/ LETTRE DE CLÔTURE</a:t>
            </a:r>
            <a:endParaRPr b="1">
              <a:solidFill>
                <a:srgbClr val="FF0000"/>
              </a:solidFill>
            </a:endParaRPr>
          </a:p>
        </p:txBody>
      </p:sp>
      <p:sp>
        <p:nvSpPr>
          <p:cNvPr id="880" name="Google Shape;880;p130"/>
          <p:cNvSpPr txBox="1"/>
          <p:nvPr>
            <p:ph idx="1" type="body"/>
          </p:nvPr>
        </p:nvSpPr>
        <p:spPr>
          <a:xfrm>
            <a:off x="1097280" y="1937085"/>
            <a:ext cx="10058400" cy="4270200"/>
          </a:xfrm>
          <a:prstGeom prst="rect">
            <a:avLst/>
          </a:prstGeom>
          <a:noFill/>
          <a:ln>
            <a:noFill/>
          </a:ln>
        </p:spPr>
        <p:txBody>
          <a:bodyPr anchorCtr="0" anchor="t" bIns="45700" lIns="0" spcFirstLastPara="1" rIns="0" wrap="square" tIns="45700">
            <a:normAutofit fontScale="92500" lnSpcReduction="20000"/>
          </a:bodyPr>
          <a:lstStyle/>
          <a:p>
            <a:pPr indent="-117475" lvl="0" marL="91440" rtl="0" algn="l">
              <a:lnSpc>
                <a:spcPct val="110000"/>
              </a:lnSpc>
              <a:spcBef>
                <a:spcPts val="0"/>
              </a:spcBef>
              <a:spcAft>
                <a:spcPts val="0"/>
              </a:spcAft>
              <a:buSzPct val="100000"/>
              <a:buChar char=" "/>
            </a:pPr>
            <a:r>
              <a:rPr lang="fr-FR"/>
              <a:t>Après avoir reçu tous les documents finaux, les bénéficiaires principaux envoient une lettre de clôture finale ou un certificat d'achèvement pour mettre fin à la relation contractuelle avec le sous-bénéficiaire.</a:t>
            </a:r>
            <a:endParaRPr/>
          </a:p>
          <a:p>
            <a:pPr indent="-117475" lvl="0" marL="91440" rtl="0" algn="l">
              <a:lnSpc>
                <a:spcPct val="110000"/>
              </a:lnSpc>
              <a:spcBef>
                <a:spcPts val="1400"/>
              </a:spcBef>
              <a:spcAft>
                <a:spcPts val="0"/>
              </a:spcAft>
              <a:buSzPct val="100000"/>
              <a:buChar char=" "/>
            </a:pPr>
            <a:r>
              <a:rPr b="1" lang="fr-FR"/>
              <a:t>Achèvement technique : « </a:t>
            </a:r>
            <a:r>
              <a:rPr lang="fr-FR"/>
              <a:t>En ce qui concerne la proposition technique, les objectifs de la subvention et les résultats vérifiables sont complets (à l'exception de...) ».</a:t>
            </a:r>
            <a:endParaRPr/>
          </a:p>
          <a:p>
            <a:pPr indent="-117475" lvl="0" marL="91440" rtl="0" algn="l">
              <a:lnSpc>
                <a:spcPct val="110000"/>
              </a:lnSpc>
              <a:spcBef>
                <a:spcPts val="1400"/>
              </a:spcBef>
              <a:spcAft>
                <a:spcPts val="0"/>
              </a:spcAft>
              <a:buSzPct val="100000"/>
              <a:buChar char=" "/>
            </a:pPr>
            <a:r>
              <a:rPr b="1" lang="fr-FR"/>
              <a:t>Plan financier :</a:t>
            </a:r>
            <a:endParaRPr/>
          </a:p>
          <a:p>
            <a:pPr indent="0" lvl="0" marL="91440" rtl="0" algn="l">
              <a:lnSpc>
                <a:spcPct val="110000"/>
              </a:lnSpc>
              <a:spcBef>
                <a:spcPts val="1400"/>
              </a:spcBef>
              <a:spcAft>
                <a:spcPts val="0"/>
              </a:spcAft>
              <a:buSzPct val="100000"/>
              <a:buNone/>
            </a:pPr>
            <a:r>
              <a:t/>
            </a:r>
            <a:endParaRPr/>
          </a:p>
          <a:p>
            <a:pPr indent="0" lvl="0" marL="91440" rtl="0" algn="l">
              <a:lnSpc>
                <a:spcPct val="110000"/>
              </a:lnSpc>
              <a:spcBef>
                <a:spcPts val="1400"/>
              </a:spcBef>
              <a:spcAft>
                <a:spcPts val="0"/>
              </a:spcAft>
              <a:buSzPct val="100000"/>
              <a:buNone/>
            </a:pPr>
            <a:r>
              <a:t/>
            </a:r>
            <a:endParaRPr/>
          </a:p>
          <a:p>
            <a:pPr indent="0" lvl="0" marL="91440" rtl="0" algn="l">
              <a:lnSpc>
                <a:spcPct val="110000"/>
              </a:lnSpc>
              <a:spcBef>
                <a:spcPts val="1400"/>
              </a:spcBef>
              <a:spcAft>
                <a:spcPts val="0"/>
              </a:spcAft>
              <a:buSzPct val="100000"/>
              <a:buNone/>
            </a:pPr>
            <a:r>
              <a:t/>
            </a:r>
            <a:endParaRPr b="1"/>
          </a:p>
          <a:p>
            <a:pPr indent="0" lvl="0" marL="91440" rtl="0" algn="l">
              <a:lnSpc>
                <a:spcPct val="110000"/>
              </a:lnSpc>
              <a:spcBef>
                <a:spcPts val="1400"/>
              </a:spcBef>
              <a:spcAft>
                <a:spcPts val="0"/>
              </a:spcAft>
              <a:buSzPct val="100000"/>
              <a:buNone/>
            </a:pPr>
            <a:r>
              <a:t/>
            </a:r>
            <a:endParaRPr b="1"/>
          </a:p>
          <a:p>
            <a:pPr indent="-117475" lvl="0" marL="91440" rtl="0" algn="l">
              <a:lnSpc>
                <a:spcPct val="110000"/>
              </a:lnSpc>
              <a:spcBef>
                <a:spcPts val="1400"/>
              </a:spcBef>
              <a:spcAft>
                <a:spcPts val="0"/>
              </a:spcAft>
              <a:buSzPct val="100000"/>
              <a:buChar char=" "/>
            </a:pPr>
            <a:r>
              <a:rPr b="1" lang="fr-FR"/>
              <a:t>Signataires : </a:t>
            </a:r>
            <a:r>
              <a:rPr lang="fr-FR"/>
              <a:t>Bénéficiaire principal et sous-bénéficiaires</a:t>
            </a:r>
            <a:endParaRPr/>
          </a:p>
        </p:txBody>
      </p:sp>
      <p:graphicFrame>
        <p:nvGraphicFramePr>
          <p:cNvPr id="881" name="Google Shape;881;p130"/>
          <p:cNvGraphicFramePr/>
          <p:nvPr/>
        </p:nvGraphicFramePr>
        <p:xfrm>
          <a:off x="1049154" y="3886200"/>
          <a:ext cx="3000000" cy="3000000"/>
        </p:xfrm>
        <a:graphic>
          <a:graphicData uri="http://schemas.openxmlformats.org/drawingml/2006/table">
            <a:tbl>
              <a:tblPr bandRow="1" firstRow="1">
                <a:noFill/>
                <a:tableStyleId>{C7CD4390-FAE5-42E3-92BC-E576B335DEE3}</a:tableStyleId>
              </a:tblPr>
              <a:tblGrid>
                <a:gridCol w="1901950"/>
                <a:gridCol w="1901950"/>
                <a:gridCol w="1901950"/>
                <a:gridCol w="1901950"/>
                <a:gridCol w="1901950"/>
              </a:tblGrid>
              <a:tr h="984425">
                <a:tc>
                  <a:txBody>
                    <a:bodyPr/>
                    <a:lstStyle/>
                    <a:p>
                      <a:pPr indent="0" lvl="0" marL="0" marR="0" rtl="0" algn="l">
                        <a:spcBef>
                          <a:spcPts val="0"/>
                        </a:spcBef>
                        <a:spcAft>
                          <a:spcPts val="0"/>
                        </a:spcAft>
                        <a:buNone/>
                      </a:pPr>
                      <a:r>
                        <a:rPr lang="fr-FR" sz="1800">
                          <a:latin typeface="Arial"/>
                          <a:ea typeface="Arial"/>
                          <a:cs typeface="Arial"/>
                          <a:sym typeface="Arial"/>
                        </a:rPr>
                        <a:t>Montant total approuvé</a:t>
                      </a:r>
                      <a:endParaRPr/>
                    </a:p>
                  </a:txBody>
                  <a:tcPr marT="45725" marB="45725" marR="91450" marL="91450"/>
                </a:tc>
                <a:tc>
                  <a:txBody>
                    <a:bodyPr/>
                    <a:lstStyle/>
                    <a:p>
                      <a:pPr indent="0" lvl="0" marL="0" marR="0" rtl="0" algn="l">
                        <a:spcBef>
                          <a:spcPts val="0"/>
                        </a:spcBef>
                        <a:spcAft>
                          <a:spcPts val="0"/>
                        </a:spcAft>
                        <a:buNone/>
                      </a:pPr>
                      <a:r>
                        <a:rPr lang="fr-FR" sz="1800">
                          <a:latin typeface="Arial"/>
                          <a:ea typeface="Arial"/>
                          <a:cs typeface="Arial"/>
                          <a:sym typeface="Arial"/>
                        </a:rPr>
                        <a:t>Total avancé/ remboursé</a:t>
                      </a:r>
                      <a:endParaRPr/>
                    </a:p>
                  </a:txBody>
                  <a:tcPr marT="45725" marB="45725" marR="91450" marL="91450"/>
                </a:tc>
                <a:tc>
                  <a:txBody>
                    <a:bodyPr/>
                    <a:lstStyle/>
                    <a:p>
                      <a:pPr indent="0" lvl="0" marL="0" marR="0" rtl="0" algn="l">
                        <a:spcBef>
                          <a:spcPts val="0"/>
                        </a:spcBef>
                        <a:spcAft>
                          <a:spcPts val="0"/>
                        </a:spcAft>
                        <a:buNone/>
                      </a:pPr>
                      <a:r>
                        <a:rPr lang="fr-FR" sz="1800">
                          <a:latin typeface="Arial"/>
                          <a:ea typeface="Arial"/>
                          <a:cs typeface="Arial"/>
                          <a:sym typeface="Arial"/>
                        </a:rPr>
                        <a:t>Total liquidé/dépensé</a:t>
                      </a:r>
                      <a:endParaRPr/>
                    </a:p>
                  </a:txBody>
                  <a:tcPr marT="45725" marB="45725" marR="91450" marL="91450"/>
                </a:tc>
                <a:tc>
                  <a:txBody>
                    <a:bodyPr/>
                    <a:lstStyle/>
                    <a:p>
                      <a:pPr indent="0" lvl="0" marL="0" marR="0" rtl="0" algn="l">
                        <a:spcBef>
                          <a:spcPts val="0"/>
                        </a:spcBef>
                        <a:spcAft>
                          <a:spcPts val="0"/>
                        </a:spcAft>
                        <a:buNone/>
                      </a:pPr>
                      <a:r>
                        <a:rPr lang="fr-FR" sz="1800">
                          <a:latin typeface="Arial"/>
                          <a:ea typeface="Arial"/>
                          <a:cs typeface="Arial"/>
                          <a:sym typeface="Arial"/>
                        </a:rPr>
                        <a:t>Variance</a:t>
                      </a:r>
                      <a:endParaRPr/>
                    </a:p>
                  </a:txBody>
                  <a:tcPr marT="45725" marB="45725" marR="91450" marL="91450"/>
                </a:tc>
                <a:tc>
                  <a:txBody>
                    <a:bodyPr/>
                    <a:lstStyle/>
                    <a:p>
                      <a:pPr indent="0" lvl="0" marL="0" marR="0" rtl="0" algn="l">
                        <a:spcBef>
                          <a:spcPts val="0"/>
                        </a:spcBef>
                        <a:spcAft>
                          <a:spcPts val="0"/>
                        </a:spcAft>
                        <a:buNone/>
                      </a:pPr>
                      <a:r>
                        <a:rPr lang="fr-FR" sz="1800">
                          <a:latin typeface="Arial"/>
                          <a:ea typeface="Arial"/>
                          <a:cs typeface="Arial"/>
                          <a:sym typeface="Arial"/>
                        </a:rPr>
                        <a:t>Action requise</a:t>
                      </a:r>
                      <a:endParaRPr sz="1800">
                        <a:latin typeface="Arial"/>
                        <a:ea typeface="Arial"/>
                        <a:cs typeface="Arial"/>
                        <a:sym typeface="Arial"/>
                      </a:endParaRPr>
                    </a:p>
                  </a:txBody>
                  <a:tcPr marT="45725" marB="45725" marR="91450" marL="91450"/>
                </a:tc>
              </a:tr>
              <a:tr h="710500">
                <a:tc>
                  <a:txBody>
                    <a:bodyPr/>
                    <a:lstStyle/>
                    <a:p>
                      <a:pPr indent="0" lvl="0" marL="0" marR="0" rtl="0" algn="l">
                        <a:spcBef>
                          <a:spcPts val="0"/>
                        </a:spcBef>
                        <a:spcAft>
                          <a:spcPts val="0"/>
                        </a:spcAft>
                        <a:buNone/>
                      </a:pPr>
                      <a:r>
                        <a:rPr lang="fr-FR" sz="1800">
                          <a:latin typeface="Arial"/>
                          <a:ea typeface="Arial"/>
                          <a:cs typeface="Arial"/>
                          <a:sym typeface="Arial"/>
                        </a:rPr>
                        <a:t>Montant du budget</a:t>
                      </a:r>
                      <a:endParaRPr/>
                    </a:p>
                  </a:txBody>
                  <a:tcPr marT="45725" marB="45725" marR="91450" marL="91450"/>
                </a:tc>
                <a:tc>
                  <a:txBody>
                    <a:bodyPr/>
                    <a:lstStyle/>
                    <a:p>
                      <a:pPr indent="0" lvl="0" marL="0" marR="0" rtl="0" algn="l">
                        <a:spcBef>
                          <a:spcPts val="0"/>
                        </a:spcBef>
                        <a:spcAft>
                          <a:spcPts val="0"/>
                        </a:spcAft>
                        <a:buNone/>
                      </a:pPr>
                      <a:r>
                        <a:rPr lang="fr-FR" sz="1800">
                          <a:latin typeface="Arial"/>
                          <a:ea typeface="Arial"/>
                          <a:cs typeface="Arial"/>
                          <a:sym typeface="Arial"/>
                        </a:rPr>
                        <a:t>Montant total décaissé</a:t>
                      </a:r>
                      <a:endParaRPr/>
                    </a:p>
                  </a:txBody>
                  <a:tcPr marT="45725" marB="45725" marR="91450" marL="91450"/>
                </a:tc>
                <a:tc>
                  <a:txBody>
                    <a:bodyPr/>
                    <a:lstStyle/>
                    <a:p>
                      <a:pPr indent="0" lvl="0" marL="0" marR="0" rtl="0" algn="l">
                        <a:spcBef>
                          <a:spcPts val="0"/>
                        </a:spcBef>
                        <a:spcAft>
                          <a:spcPts val="0"/>
                        </a:spcAft>
                        <a:buNone/>
                      </a:pPr>
                      <a:r>
                        <a:rPr lang="fr-FR" sz="1800">
                          <a:latin typeface="Arial"/>
                          <a:ea typeface="Arial"/>
                          <a:cs typeface="Arial"/>
                          <a:sym typeface="Arial"/>
                        </a:rPr>
                        <a:t>Total des dépenses par registre (bénéficiaire principal)</a:t>
                      </a:r>
                      <a:endParaRPr/>
                    </a:p>
                  </a:txBody>
                  <a:tcPr marT="45725" marB="45725" marR="91450" marL="91450"/>
                </a:tc>
                <a:tc>
                  <a:txBody>
                    <a:bodyPr/>
                    <a:lstStyle/>
                    <a:p>
                      <a:pPr indent="0" lvl="0" marL="0" marR="0" rtl="0" algn="l">
                        <a:spcBef>
                          <a:spcPts val="0"/>
                        </a:spcBef>
                        <a:spcAft>
                          <a:spcPts val="0"/>
                        </a:spcAft>
                        <a:buNone/>
                      </a:pPr>
                      <a:r>
                        <a:t/>
                      </a:r>
                      <a:endParaRPr sz="1800">
                        <a:latin typeface="Arial"/>
                        <a:ea typeface="Arial"/>
                        <a:cs typeface="Arial"/>
                        <a:sym typeface="Arial"/>
                      </a:endParaRPr>
                    </a:p>
                  </a:txBody>
                  <a:tcPr marT="45725" marB="45725" marR="91450" marL="91450"/>
                </a:tc>
                <a:tc>
                  <a:txBody>
                    <a:bodyPr/>
                    <a:lstStyle/>
                    <a:p>
                      <a:pPr indent="0" lvl="0" marL="0" marR="0" rtl="0" algn="l">
                        <a:spcBef>
                          <a:spcPts val="0"/>
                        </a:spcBef>
                        <a:spcAft>
                          <a:spcPts val="0"/>
                        </a:spcAft>
                        <a:buNone/>
                      </a:pPr>
                      <a:r>
                        <a:t/>
                      </a:r>
                      <a:endParaRPr sz="1800">
                        <a:latin typeface="Arial"/>
                        <a:ea typeface="Arial"/>
                        <a:cs typeface="Arial"/>
                        <a:sym typeface="Arial"/>
                      </a:endParaRPr>
                    </a:p>
                  </a:txBody>
                  <a:tcPr marT="45725" marB="45725" marR="91450" marL="91450"/>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4.3-Template_12.7.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RetrospectVTI">
  <a:themeElements>
    <a:clrScheme name="AnalogousFromRegularSeedRightStep">
      <a:dk1>
        <a:srgbClr val="000000"/>
      </a:dk1>
      <a:lt1>
        <a:srgbClr val="FFFFFF"/>
      </a:lt1>
      <a:dk2>
        <a:srgbClr val="1A282F"/>
      </a:dk2>
      <a:lt2>
        <a:srgbClr val="F3F1F0"/>
      </a:lt2>
      <a:accent1>
        <a:srgbClr val="29A8E7"/>
      </a:accent1>
      <a:accent2>
        <a:srgbClr val="1747D5"/>
      </a:accent2>
      <a:accent3>
        <a:srgbClr val="4A2BE7"/>
      </a:accent3>
      <a:accent4>
        <a:srgbClr val="8517D5"/>
      </a:accent4>
      <a:accent5>
        <a:srgbClr val="E629E7"/>
      </a:accent5>
      <a:accent6>
        <a:srgbClr val="D51786"/>
      </a:accent6>
      <a:hlink>
        <a:srgbClr val="BF693F"/>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