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9" r:id="rId4"/>
    <p:sldMasterId id="2147483730" r:id="rId5"/>
    <p:sldMasterId id="2147483731" r:id="rId6"/>
    <p:sldMasterId id="214748373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</p:sldIdLst>
  <p:sldSz cy="5143500" cx="9144000"/>
  <p:notesSz cx="6858000" cy="9144000"/>
  <p:embeddedFontLst>
    <p:embeddedFont>
      <p:font typeface="Cabin"/>
      <p:regular r:id="rId45"/>
      <p:bold r:id="rId46"/>
      <p:italic r:id="rId47"/>
      <p:boldItalic r:id="rId48"/>
    </p:embeddedFont>
    <p:embeddedFont>
      <p:font typeface="Gill Sans"/>
      <p:regular r:id="rId49"/>
      <p:bold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font" Target="fonts/Cabin-bold.fntdata"/><Relationship Id="rId45" Type="http://schemas.openxmlformats.org/officeDocument/2006/relationships/font" Target="fonts/Cabin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48" Type="http://schemas.openxmlformats.org/officeDocument/2006/relationships/font" Target="fonts/Cabin-boldItalic.fntdata"/><Relationship Id="rId47" Type="http://schemas.openxmlformats.org/officeDocument/2006/relationships/font" Target="fonts/Cabin-italic.fntdata"/><Relationship Id="rId49" Type="http://schemas.openxmlformats.org/officeDocument/2006/relationships/font" Target="fonts/GillSans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0" Type="http://schemas.openxmlformats.org/officeDocument/2006/relationships/font" Target="fonts/GillSans-bold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7868572b6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g27868572b6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Remarque : cette session sera enregistrée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0" name="Google Shape;63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1" name="Google Shape;64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p69:notes"/>
          <p:cNvSpPr txBox="1"/>
          <p:nvPr>
            <p:ph idx="1" type="body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8" name="Google Shape;648;p69:notes"/>
          <p:cNvSpPr txBox="1"/>
          <p:nvPr>
            <p:ph idx="12" type="sldNum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6" name="Google Shape;656;p70:notes"/>
          <p:cNvSpPr txBox="1"/>
          <p:nvPr>
            <p:ph idx="1" type="body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7" name="Google Shape;657;p70:notes"/>
          <p:cNvSpPr txBox="1"/>
          <p:nvPr>
            <p:ph idx="12" type="sldNum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5" name="Google Shape;665;p72:notes"/>
          <p:cNvSpPr txBox="1"/>
          <p:nvPr>
            <p:ph idx="1" type="body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-215900" lvl="0" marL="44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6" name="Google Shape;666;p72:notes"/>
          <p:cNvSpPr txBox="1"/>
          <p:nvPr>
            <p:ph idx="12" type="sldNum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3" name="Google Shape;67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1" name="Google Shape;68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6" name="Google Shape;686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2" name="Google Shape;692;p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3" name="Google Shape;693;p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0" name="Google Shape;57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2" name="Google Shape;702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8" name="Google Shape;708;p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9" name="Google Shape;709;p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7" name="Google Shape;717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8" name="Google Shape;718;p6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8" name="Google Shape;738;p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9" name="Google Shape;739;p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8" name="Google Shape;74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59" name="Google Shape;759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6" name="Google Shape;766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8" name="Google Shape;778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2" name="Google Shape;792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0" name="Google Shape;800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7" name="Google Shape;807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2" name="Google Shape;832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3" name="Google Shape;833;p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1" name="Google Shape;841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2" name="Google Shape;842;p5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2" name="Google Shape;852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3" name="Google Shape;853;p5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0" name="Google Shape;860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76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3" name="Google Shape;873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4:notes"/>
          <p:cNvSpPr txBox="1"/>
          <p:nvPr>
            <p:ph idx="1" type="body"/>
          </p:nvPr>
        </p:nvSpPr>
        <p:spPr>
          <a:xfrm>
            <a:off x="891416" y="4334657"/>
            <a:ext cx="5050200" cy="41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89575" lIns="89575" spcFirstLastPara="1" rIns="89575" wrap="square" tIns="89575">
            <a:noAutofit/>
          </a:bodyPr>
          <a:lstStyle/>
          <a:p>
            <a:pPr indent="-1206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"/>
              <a:t>Montrer les changements positifs dans la vie des beneficiaires; moyen/outil de recherche de financement; positionnement de l’organization etc;</a:t>
            </a:r>
            <a:r>
              <a:rPr b="1" lang="en" sz="1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0" lang="en" sz="19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Exigences du contrat ou de l’attribution: </a:t>
            </a:r>
            <a:r>
              <a:rPr lang="en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Partager les avancées,</a:t>
            </a:r>
            <a:r>
              <a:rPr b="0" i="0" lang="en" sz="15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resultat</a:t>
            </a:r>
            <a:r>
              <a:rPr lang="en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</a:t>
            </a:r>
            <a:r>
              <a:rPr b="0" i="0" lang="en" sz="15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" sz="15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leçons apprises; susciter la bienveillance a l’égard de votre projet/programme</a:t>
            </a:r>
            <a:endParaRPr/>
          </a:p>
        </p:txBody>
      </p:sp>
      <p:sp>
        <p:nvSpPr>
          <p:cNvPr id="581" name="Google Shape;581;p84:notes"/>
          <p:cNvSpPr/>
          <p:nvPr>
            <p:ph idx="2" type="sldImg"/>
          </p:nvPr>
        </p:nvSpPr>
        <p:spPr>
          <a:xfrm>
            <a:off x="360363" y="673100"/>
            <a:ext cx="6110287" cy="34385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8" name="Google Shape;58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3" name="Google Shape;603;p10:notes"/>
          <p:cNvSpPr txBox="1"/>
          <p:nvPr>
            <p:ph idx="1" type="body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325" spcFirstLastPara="1" rIns="9132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4" name="Google Shape;604;p10:notes"/>
          <p:cNvSpPr txBox="1"/>
          <p:nvPr>
            <p:ph idx="12" type="sldNum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325" spcFirstLastPara="1" rIns="91325" wrap="square" tIns="456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2" name="Google Shape;612;p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8" name="Google Shape;61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4" name="Google Shape;62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jpg"/><Relationship Id="rId4" Type="http://schemas.openxmlformats.org/officeDocument/2006/relationships/image" Target="../media/image11.png"/><Relationship Id="rId5" Type="http://schemas.openxmlformats.org/officeDocument/2006/relationships/image" Target="../media/image6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18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5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9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Full Blue">
  <p:cSld name="Cover - Full Blue">
    <p:bg>
      <p:bgPr>
        <a:solidFill>
          <a:srgbClr val="002F6C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idx="10" type="dt"/>
          </p:nvPr>
        </p:nvSpPr>
        <p:spPr>
          <a:xfrm>
            <a:off x="152400" y="4890700"/>
            <a:ext cx="2133600" cy="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1" type="ftr"/>
          </p:nvPr>
        </p:nvSpPr>
        <p:spPr>
          <a:xfrm>
            <a:off x="3124200" y="4890700"/>
            <a:ext cx="2895600" cy="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5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6858000" y="4890700"/>
            <a:ext cx="2133600" cy="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685800" y="1600200"/>
            <a:ext cx="54864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685800" y="3086100"/>
            <a:ext cx="342900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18" name="Google Shape;18;p2"/>
          <p:cNvCxnSpPr/>
          <p:nvPr/>
        </p:nvCxnSpPr>
        <p:spPr>
          <a:xfrm>
            <a:off x="762000" y="2914650"/>
            <a:ext cx="32004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2"/>
          <p:cNvSpPr/>
          <p:nvPr/>
        </p:nvSpPr>
        <p:spPr>
          <a:xfrm>
            <a:off x="0" y="0"/>
            <a:ext cx="9144000" cy="125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8160" y="400050"/>
            <a:ext cx="2295040" cy="669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 b="9925" l="9693" r="15030" t="15880"/>
          <a:stretch/>
        </p:blipFill>
        <p:spPr>
          <a:xfrm>
            <a:off x="7010400" y="373743"/>
            <a:ext cx="1371600" cy="695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1 Content + Right Photo">
  <p:cSld name="Red/Gray 1 Content + Right Photo">
    <p:bg>
      <p:bgPr>
        <a:solidFill>
          <a:srgbClr val="E7E7E5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/>
          <p:nvPr>
            <p:ph idx="2" type="pic"/>
          </p:nvPr>
        </p:nvSpPr>
        <p:spPr>
          <a:xfrm>
            <a:off x="4572000" y="152762"/>
            <a:ext cx="4419600" cy="483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85" name="Google Shape;85;p12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" name="Google Shape;87;p12"/>
          <p:cNvSpPr txBox="1"/>
          <p:nvPr>
            <p:ph idx="1" type="body"/>
          </p:nvPr>
        </p:nvSpPr>
        <p:spPr>
          <a:xfrm>
            <a:off x="685800" y="1664629"/>
            <a:ext cx="3657600" cy="27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2"/>
          <p:cNvSpPr txBox="1"/>
          <p:nvPr>
            <p:ph idx="3" type="body"/>
          </p:nvPr>
        </p:nvSpPr>
        <p:spPr>
          <a:xfrm rot="-5400000">
            <a:off x="7870634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2"/>
          <p:cNvSpPr txBox="1"/>
          <p:nvPr>
            <p:ph type="title"/>
          </p:nvPr>
        </p:nvSpPr>
        <p:spPr>
          <a:xfrm>
            <a:off x="685800" y="673312"/>
            <a:ext cx="3657600" cy="82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/>
          <p:nvPr>
            <p:ph type="title"/>
          </p:nvPr>
        </p:nvSpPr>
        <p:spPr>
          <a:xfrm>
            <a:off x="659675" y="1483682"/>
            <a:ext cx="7543800" cy="189632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cxnSp>
        <p:nvCxnSpPr>
          <p:cNvPr id="92" name="Google Shape;92;p13"/>
          <p:cNvCxnSpPr/>
          <p:nvPr/>
        </p:nvCxnSpPr>
        <p:spPr>
          <a:xfrm>
            <a:off x="728254" y="3510806"/>
            <a:ext cx="740664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1 Content + Bottom Photo">
  <p:cSld name="Red/Gray 1 Content + Bottom Photo">
    <p:bg>
      <p:bgPr>
        <a:solidFill>
          <a:srgbClr val="E7E7E5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>
            <p:ph idx="2" type="pic"/>
          </p:nvPr>
        </p:nvSpPr>
        <p:spPr>
          <a:xfrm>
            <a:off x="152400" y="2571750"/>
            <a:ext cx="8839200" cy="2421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5" name="Google Shape;95;p14"/>
          <p:cNvSpPr txBox="1"/>
          <p:nvPr>
            <p:ph idx="1" type="body"/>
          </p:nvPr>
        </p:nvSpPr>
        <p:spPr>
          <a:xfrm>
            <a:off x="685800" y="1286662"/>
            <a:ext cx="77724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>
                <a:solidFill>
                  <a:srgbClr val="6C6463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14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4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4"/>
          <p:cNvSpPr txBox="1"/>
          <p:nvPr>
            <p:ph idx="3" type="body"/>
          </p:nvPr>
        </p:nvSpPr>
        <p:spPr>
          <a:xfrm rot="-5400000">
            <a:off x="7870635" y="3508049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5"/>
          <p:cNvSpPr txBox="1"/>
          <p:nvPr>
            <p:ph type="title"/>
          </p:nvPr>
        </p:nvSpPr>
        <p:spPr>
          <a:xfrm>
            <a:off x="822960" y="569214"/>
            <a:ext cx="7543800" cy="267462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Avenir"/>
              <a:buNone/>
              <a:defRPr b="0" sz="60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15"/>
          <p:cNvSpPr txBox="1"/>
          <p:nvPr>
            <p:ph idx="1" type="body"/>
          </p:nvPr>
        </p:nvSpPr>
        <p:spPr>
          <a:xfrm>
            <a:off x="822960" y="3497580"/>
            <a:ext cx="75438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105" name="Google Shape;105;p15"/>
          <p:cNvCxnSpPr/>
          <p:nvPr/>
        </p:nvCxnSpPr>
        <p:spPr>
          <a:xfrm>
            <a:off x="905744" y="3363849"/>
            <a:ext cx="740664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6" name="Google Shape;106;p15"/>
          <p:cNvSpPr txBox="1"/>
          <p:nvPr>
            <p:ph idx="10" type="dt"/>
          </p:nvPr>
        </p:nvSpPr>
        <p:spPr>
          <a:xfrm>
            <a:off x="6163819" y="4835130"/>
            <a:ext cx="193863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15"/>
          <p:cNvSpPr txBox="1"/>
          <p:nvPr>
            <p:ph idx="11" type="ftr"/>
          </p:nvPr>
        </p:nvSpPr>
        <p:spPr>
          <a:xfrm>
            <a:off x="822959" y="4835130"/>
            <a:ext cx="5113697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15"/>
          <p:cNvSpPr txBox="1"/>
          <p:nvPr>
            <p:ph idx="12" type="sldNum"/>
          </p:nvPr>
        </p:nvSpPr>
        <p:spPr>
          <a:xfrm>
            <a:off x="8245186" y="4835130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1 Content">
  <p:cSld name="Red/Gray 1 Content">
    <p:bg>
      <p:bgPr>
        <a:solidFill>
          <a:srgbClr val="E7E7E5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6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6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" name="Google Shape;113;p16"/>
          <p:cNvSpPr txBox="1"/>
          <p:nvPr>
            <p:ph type="title"/>
          </p:nvPr>
        </p:nvSpPr>
        <p:spPr>
          <a:xfrm>
            <a:off x="686104" y="677485"/>
            <a:ext cx="77724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6"/>
          <p:cNvSpPr txBox="1"/>
          <p:nvPr>
            <p:ph idx="1" type="body"/>
          </p:nvPr>
        </p:nvSpPr>
        <p:spPr>
          <a:xfrm>
            <a:off x="685800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/>
          <p:nvPr/>
        </p:nvSpPr>
        <p:spPr>
          <a:xfrm>
            <a:off x="2381" y="4800600"/>
            <a:ext cx="9141619" cy="342900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7"/>
          <p:cNvSpPr txBox="1"/>
          <p:nvPr>
            <p:ph type="ctrTitle"/>
          </p:nvPr>
        </p:nvSpPr>
        <p:spPr>
          <a:xfrm>
            <a:off x="822960" y="569214"/>
            <a:ext cx="7543800" cy="267462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Avenir"/>
              <a:buNone/>
              <a:defRPr sz="60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17"/>
          <p:cNvSpPr txBox="1"/>
          <p:nvPr>
            <p:ph idx="1" type="subTitle"/>
          </p:nvPr>
        </p:nvSpPr>
        <p:spPr>
          <a:xfrm>
            <a:off x="825038" y="3483864"/>
            <a:ext cx="75438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ct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2pPr>
            <a:lvl3pPr lvl="2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4pPr>
            <a:lvl5pPr lvl="4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None/>
              <a:defRPr sz="1500"/>
            </a:lvl9pPr>
          </a:lstStyle>
          <a:p/>
        </p:txBody>
      </p:sp>
      <p:cxnSp>
        <p:nvCxnSpPr>
          <p:cNvPr id="119" name="Google Shape;119;p17"/>
          <p:cNvCxnSpPr/>
          <p:nvPr/>
        </p:nvCxnSpPr>
        <p:spPr>
          <a:xfrm>
            <a:off x="905744" y="3356056"/>
            <a:ext cx="740664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0" name="Google Shape;120;p17"/>
          <p:cNvSpPr txBox="1"/>
          <p:nvPr>
            <p:ph idx="10" type="dt"/>
          </p:nvPr>
        </p:nvSpPr>
        <p:spPr>
          <a:xfrm>
            <a:off x="6163819" y="4835130"/>
            <a:ext cx="193863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17"/>
          <p:cNvSpPr txBox="1"/>
          <p:nvPr>
            <p:ph idx="11" type="ftr"/>
          </p:nvPr>
        </p:nvSpPr>
        <p:spPr>
          <a:xfrm>
            <a:off x="822959" y="4835130"/>
            <a:ext cx="5113697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17"/>
          <p:cNvSpPr txBox="1"/>
          <p:nvPr>
            <p:ph idx="12" type="sldNum"/>
          </p:nvPr>
        </p:nvSpPr>
        <p:spPr>
          <a:xfrm>
            <a:off x="8245186" y="4835130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>
            <a:off x="12" y="-1"/>
            <a:ext cx="9143988" cy="1581152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8"/>
          <p:cNvSpPr txBox="1"/>
          <p:nvPr>
            <p:ph type="title"/>
          </p:nvPr>
        </p:nvSpPr>
        <p:spPr>
          <a:xfrm>
            <a:off x="822960" y="214954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venir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18"/>
          <p:cNvSpPr txBox="1"/>
          <p:nvPr>
            <p:ph idx="1" type="body"/>
          </p:nvPr>
        </p:nvSpPr>
        <p:spPr>
          <a:xfrm>
            <a:off x="822960" y="1751145"/>
            <a:ext cx="7543800" cy="282066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2pPr>
            <a:lvl3pPr indent="-3175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3pPr>
            <a:lvl4pPr indent="-3175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4pPr>
            <a:lvl5pPr indent="-3175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27" name="Google Shape;127;p18"/>
          <p:cNvSpPr txBox="1"/>
          <p:nvPr>
            <p:ph idx="10" type="dt"/>
          </p:nvPr>
        </p:nvSpPr>
        <p:spPr>
          <a:xfrm>
            <a:off x="6163819" y="4835130"/>
            <a:ext cx="193863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18"/>
          <p:cNvSpPr txBox="1"/>
          <p:nvPr>
            <p:ph idx="11" type="ftr"/>
          </p:nvPr>
        </p:nvSpPr>
        <p:spPr>
          <a:xfrm>
            <a:off x="822959" y="4835130"/>
            <a:ext cx="5113697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9" name="Google Shape;129;p18"/>
          <p:cNvSpPr txBox="1"/>
          <p:nvPr>
            <p:ph idx="12" type="sldNum"/>
          </p:nvPr>
        </p:nvSpPr>
        <p:spPr>
          <a:xfrm>
            <a:off x="8245186" y="4835130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type="title"/>
          </p:nvPr>
        </p:nvSpPr>
        <p:spPr>
          <a:xfrm>
            <a:off x="822960" y="214954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822960" y="1590675"/>
            <a:ext cx="3479802" cy="28111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2pPr>
            <a:lvl3pPr indent="-3175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3pPr>
            <a:lvl4pPr indent="-3175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4pPr>
            <a:lvl5pPr indent="-3175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33" name="Google Shape;133;p19"/>
          <p:cNvSpPr txBox="1"/>
          <p:nvPr>
            <p:ph idx="2" type="body"/>
          </p:nvPr>
        </p:nvSpPr>
        <p:spPr>
          <a:xfrm>
            <a:off x="4886958" y="1590675"/>
            <a:ext cx="3479802" cy="281114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2pPr>
            <a:lvl3pPr indent="-3175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3pPr>
            <a:lvl4pPr indent="-3175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4pPr>
            <a:lvl5pPr indent="-3175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34" name="Google Shape;134;p19"/>
          <p:cNvSpPr txBox="1"/>
          <p:nvPr>
            <p:ph idx="10" type="dt"/>
          </p:nvPr>
        </p:nvSpPr>
        <p:spPr>
          <a:xfrm>
            <a:off x="6163819" y="4835130"/>
            <a:ext cx="193863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19"/>
          <p:cNvSpPr txBox="1"/>
          <p:nvPr>
            <p:ph idx="11" type="ftr"/>
          </p:nvPr>
        </p:nvSpPr>
        <p:spPr>
          <a:xfrm>
            <a:off x="822959" y="4835130"/>
            <a:ext cx="5113697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19"/>
          <p:cNvSpPr txBox="1"/>
          <p:nvPr>
            <p:ph idx="12" type="sldNum"/>
          </p:nvPr>
        </p:nvSpPr>
        <p:spPr>
          <a:xfrm>
            <a:off x="8245186" y="4835130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7" name="Google Shape;137;p19"/>
          <p:cNvCxnSpPr/>
          <p:nvPr/>
        </p:nvCxnSpPr>
        <p:spPr>
          <a:xfrm>
            <a:off x="868680" y="1445242"/>
            <a:ext cx="740664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822960" y="214954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20"/>
          <p:cNvSpPr txBox="1"/>
          <p:nvPr>
            <p:ph idx="1" type="body"/>
          </p:nvPr>
        </p:nvSpPr>
        <p:spPr>
          <a:xfrm>
            <a:off x="822960" y="1543050"/>
            <a:ext cx="3479802" cy="55221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41" name="Google Shape;141;p20"/>
          <p:cNvSpPr txBox="1"/>
          <p:nvPr>
            <p:ph idx="2" type="body"/>
          </p:nvPr>
        </p:nvSpPr>
        <p:spPr>
          <a:xfrm>
            <a:off x="822960" y="2218707"/>
            <a:ext cx="3479802" cy="218311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2pPr>
            <a:lvl3pPr indent="-3175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3pPr>
            <a:lvl4pPr indent="-3175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4pPr>
            <a:lvl5pPr indent="-3175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42" name="Google Shape;142;p20"/>
          <p:cNvSpPr txBox="1"/>
          <p:nvPr>
            <p:ph idx="3" type="body"/>
          </p:nvPr>
        </p:nvSpPr>
        <p:spPr>
          <a:xfrm>
            <a:off x="4886958" y="1543050"/>
            <a:ext cx="3479802" cy="55221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 cap="none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43" name="Google Shape;143;p20"/>
          <p:cNvSpPr txBox="1"/>
          <p:nvPr>
            <p:ph idx="4" type="body"/>
          </p:nvPr>
        </p:nvSpPr>
        <p:spPr>
          <a:xfrm>
            <a:off x="4886958" y="2218706"/>
            <a:ext cx="3479802" cy="218311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2pPr>
            <a:lvl3pPr indent="-3175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3pPr>
            <a:lvl4pPr indent="-3175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4pPr>
            <a:lvl5pPr indent="-3175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44" name="Google Shape;144;p20"/>
          <p:cNvSpPr txBox="1"/>
          <p:nvPr>
            <p:ph idx="10" type="dt"/>
          </p:nvPr>
        </p:nvSpPr>
        <p:spPr>
          <a:xfrm>
            <a:off x="6163819" y="4835130"/>
            <a:ext cx="193863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0"/>
          <p:cNvSpPr txBox="1"/>
          <p:nvPr>
            <p:ph idx="11" type="ftr"/>
          </p:nvPr>
        </p:nvSpPr>
        <p:spPr>
          <a:xfrm>
            <a:off x="822959" y="4835130"/>
            <a:ext cx="5113697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p20"/>
          <p:cNvSpPr txBox="1"/>
          <p:nvPr>
            <p:ph idx="12" type="sldNum"/>
          </p:nvPr>
        </p:nvSpPr>
        <p:spPr>
          <a:xfrm>
            <a:off x="8245186" y="4835130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7" name="Google Shape;147;p20"/>
          <p:cNvCxnSpPr/>
          <p:nvPr/>
        </p:nvCxnSpPr>
        <p:spPr>
          <a:xfrm>
            <a:off x="868680" y="1428913"/>
            <a:ext cx="7406640" cy="0"/>
          </a:xfrm>
          <a:prstGeom prst="straightConnector1">
            <a:avLst/>
          </a:prstGeom>
          <a:noFill/>
          <a:ln cap="flat" cmpd="sng" w="12700">
            <a:solidFill>
              <a:srgbClr val="3F3F3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/>
          <p:nvPr/>
        </p:nvSpPr>
        <p:spPr>
          <a:xfrm>
            <a:off x="12" y="1"/>
            <a:ext cx="3490722" cy="5143500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1"/>
          <p:cNvSpPr txBox="1"/>
          <p:nvPr>
            <p:ph type="title"/>
          </p:nvPr>
        </p:nvSpPr>
        <p:spPr>
          <a:xfrm>
            <a:off x="482600" y="589788"/>
            <a:ext cx="2638175" cy="157048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venir"/>
              <a:buNone/>
              <a:defRPr b="0" sz="27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1"/>
          <p:cNvSpPr txBox="1"/>
          <p:nvPr>
            <p:ph idx="1" type="body"/>
          </p:nvPr>
        </p:nvSpPr>
        <p:spPr>
          <a:xfrm>
            <a:off x="4094238" y="609601"/>
            <a:ext cx="4446258" cy="397106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2pPr>
            <a:lvl3pPr indent="-3175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3pPr>
            <a:lvl4pPr indent="-3175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4pPr>
            <a:lvl5pPr indent="-3175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52" name="Google Shape;152;p21"/>
          <p:cNvSpPr txBox="1"/>
          <p:nvPr>
            <p:ph idx="2" type="body"/>
          </p:nvPr>
        </p:nvSpPr>
        <p:spPr>
          <a:xfrm>
            <a:off x="482600" y="2282289"/>
            <a:ext cx="2638175" cy="229837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53" name="Google Shape;153;p21"/>
          <p:cNvSpPr txBox="1"/>
          <p:nvPr>
            <p:ph idx="10" type="dt"/>
          </p:nvPr>
        </p:nvSpPr>
        <p:spPr>
          <a:xfrm>
            <a:off x="482598" y="4834892"/>
            <a:ext cx="2638176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1"/>
          <p:cNvSpPr txBox="1"/>
          <p:nvPr>
            <p:ph idx="11" type="ftr"/>
          </p:nvPr>
        </p:nvSpPr>
        <p:spPr>
          <a:xfrm>
            <a:off x="4094238" y="4834892"/>
            <a:ext cx="400051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1"/>
          <p:cNvSpPr txBox="1"/>
          <p:nvPr>
            <p:ph idx="12" type="sldNum"/>
          </p:nvPr>
        </p:nvSpPr>
        <p:spPr>
          <a:xfrm>
            <a:off x="8245186" y="4835130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/Gray 3 Content">
  <p:cSld name="Blue/Gray 3 Content">
    <p:bg>
      <p:bgPr>
        <a:solidFill>
          <a:srgbClr val="E7E7E5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86104" y="1200150"/>
            <a:ext cx="2514296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500"/>
              <a:buChar char="•"/>
              <a:defRPr sz="1500">
                <a:solidFill>
                  <a:srgbClr val="6C646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2pPr>
            <a:lvl3pPr indent="-30480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C6463"/>
              </a:buClr>
              <a:buSzPts val="1200"/>
              <a:buChar char="•"/>
              <a:defRPr sz="1200">
                <a:solidFill>
                  <a:srgbClr val="6C6463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C6463"/>
              </a:buClr>
              <a:buSzPts val="1100"/>
              <a:buChar char="–"/>
              <a:defRPr sz="1100">
                <a:solidFill>
                  <a:srgbClr val="6C6463"/>
                </a:solidFill>
              </a:defRPr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200"/>
              <a:buChar char="»"/>
              <a:defRPr sz="1200">
                <a:solidFill>
                  <a:srgbClr val="FFFFFF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24" name="Google Shape;24;p3"/>
          <p:cNvSpPr txBox="1"/>
          <p:nvPr>
            <p:ph idx="2" type="body"/>
          </p:nvPr>
        </p:nvSpPr>
        <p:spPr>
          <a:xfrm>
            <a:off x="5943600" y="1200150"/>
            <a:ext cx="2514904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500"/>
              <a:buChar char="•"/>
              <a:defRPr sz="1500">
                <a:solidFill>
                  <a:srgbClr val="6C646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2pPr>
            <a:lvl3pPr indent="-30480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C6463"/>
              </a:buClr>
              <a:buSzPts val="1200"/>
              <a:buChar char="•"/>
              <a:defRPr sz="1200">
                <a:solidFill>
                  <a:srgbClr val="6C6463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C6463"/>
              </a:buClr>
              <a:buSzPts val="1100"/>
              <a:buChar char="–"/>
              <a:defRPr sz="1100">
                <a:solidFill>
                  <a:srgbClr val="6C6463"/>
                </a:solidFill>
              </a:defRPr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200"/>
              <a:buChar char="»"/>
              <a:defRPr sz="1200">
                <a:solidFill>
                  <a:srgbClr val="FFFFFF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  <p:sp>
        <p:nvSpPr>
          <p:cNvPr id="25" name="Google Shape;25;p3"/>
          <p:cNvSpPr txBox="1"/>
          <p:nvPr>
            <p:ph idx="10" type="dt"/>
          </p:nvPr>
        </p:nvSpPr>
        <p:spPr>
          <a:xfrm>
            <a:off x="152400" y="4897559"/>
            <a:ext cx="2133600" cy="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1" type="ftr"/>
          </p:nvPr>
        </p:nvSpPr>
        <p:spPr>
          <a:xfrm>
            <a:off x="3124200" y="4897559"/>
            <a:ext cx="2895600" cy="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6858000" y="4897559"/>
            <a:ext cx="2133600" cy="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Google Shape;28;p3"/>
          <p:cNvSpPr txBox="1"/>
          <p:nvPr>
            <p:ph type="title"/>
          </p:nvPr>
        </p:nvSpPr>
        <p:spPr>
          <a:xfrm>
            <a:off x="686104" y="636285"/>
            <a:ext cx="7772400" cy="39241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1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3" type="body"/>
          </p:nvPr>
        </p:nvSpPr>
        <p:spPr>
          <a:xfrm>
            <a:off x="3314549" y="1200150"/>
            <a:ext cx="2514904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500"/>
              <a:buChar char="•"/>
              <a:defRPr sz="1500">
                <a:solidFill>
                  <a:srgbClr val="6C646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2pPr>
            <a:lvl3pPr indent="-30480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C6463"/>
              </a:buClr>
              <a:buSzPts val="1200"/>
              <a:buChar char="•"/>
              <a:defRPr sz="1200">
                <a:solidFill>
                  <a:srgbClr val="6C6463"/>
                </a:solidFill>
              </a:defRPr>
            </a:lvl3pPr>
            <a:lvl4pPr indent="-298450" lvl="3" marL="1828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C6463"/>
              </a:buClr>
              <a:buSzPts val="1100"/>
              <a:buChar char="–"/>
              <a:defRPr sz="1100">
                <a:solidFill>
                  <a:srgbClr val="6C6463"/>
                </a:solidFill>
              </a:defRPr>
            </a:lvl4pPr>
            <a:lvl5pPr indent="-304800" lvl="4" marL="22860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200"/>
              <a:buChar char="»"/>
              <a:defRPr sz="1200">
                <a:solidFill>
                  <a:srgbClr val="FFFFFF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/>
          <p:nvPr/>
        </p:nvSpPr>
        <p:spPr>
          <a:xfrm>
            <a:off x="12" y="1"/>
            <a:ext cx="3490722" cy="5143500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2"/>
          <p:cNvSpPr txBox="1"/>
          <p:nvPr>
            <p:ph type="title"/>
          </p:nvPr>
        </p:nvSpPr>
        <p:spPr>
          <a:xfrm>
            <a:off x="482600" y="589788"/>
            <a:ext cx="2638175" cy="157048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venir"/>
              <a:buNone/>
              <a:defRPr b="0" sz="27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9" name="Google Shape;159;p22"/>
          <p:cNvSpPr txBox="1"/>
          <p:nvPr>
            <p:ph idx="1" type="body"/>
          </p:nvPr>
        </p:nvSpPr>
        <p:spPr>
          <a:xfrm>
            <a:off x="4094238" y="609601"/>
            <a:ext cx="4446258" cy="397106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2pPr>
            <a:lvl3pPr indent="-3175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3pPr>
            <a:lvl4pPr indent="-3175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4pPr>
            <a:lvl5pPr indent="-3175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60" name="Google Shape;160;p22"/>
          <p:cNvSpPr txBox="1"/>
          <p:nvPr>
            <p:ph idx="2" type="body"/>
          </p:nvPr>
        </p:nvSpPr>
        <p:spPr>
          <a:xfrm>
            <a:off x="482600" y="2282289"/>
            <a:ext cx="2638175" cy="229837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61" name="Google Shape;161;p22"/>
          <p:cNvSpPr txBox="1"/>
          <p:nvPr>
            <p:ph idx="10" type="dt"/>
          </p:nvPr>
        </p:nvSpPr>
        <p:spPr>
          <a:xfrm>
            <a:off x="482598" y="4834892"/>
            <a:ext cx="2638176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" name="Google Shape;162;p22"/>
          <p:cNvSpPr txBox="1"/>
          <p:nvPr>
            <p:ph idx="11" type="ftr"/>
          </p:nvPr>
        </p:nvSpPr>
        <p:spPr>
          <a:xfrm>
            <a:off x="4094238" y="4834892"/>
            <a:ext cx="400051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22"/>
          <p:cNvSpPr txBox="1"/>
          <p:nvPr>
            <p:ph idx="12" type="sldNum"/>
          </p:nvPr>
        </p:nvSpPr>
        <p:spPr>
          <a:xfrm>
            <a:off x="8245186" y="4835130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4" name="Google Shape;164;p22"/>
          <p:cNvSpPr/>
          <p:nvPr/>
        </p:nvSpPr>
        <p:spPr>
          <a:xfrm>
            <a:off x="3490734" y="4751615"/>
            <a:ext cx="5653254" cy="391886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/>
          <p:nvPr>
            <p:ph idx="1" type="body"/>
          </p:nvPr>
        </p:nvSpPr>
        <p:spPr>
          <a:xfrm>
            <a:off x="3887220" y="1530575"/>
            <a:ext cx="4661440" cy="31339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2pPr>
            <a:lvl3pPr indent="-3175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3pPr>
            <a:lvl4pPr indent="-3175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4pPr>
            <a:lvl5pPr indent="-3175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67" name="Google Shape;167;p23"/>
          <p:cNvSpPr txBox="1"/>
          <p:nvPr>
            <p:ph idx="10" type="dt"/>
          </p:nvPr>
        </p:nvSpPr>
        <p:spPr>
          <a:xfrm>
            <a:off x="482598" y="4834892"/>
            <a:ext cx="2638176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23"/>
          <p:cNvSpPr txBox="1"/>
          <p:nvPr>
            <p:ph idx="11" type="ftr"/>
          </p:nvPr>
        </p:nvSpPr>
        <p:spPr>
          <a:xfrm>
            <a:off x="4094238" y="4834892"/>
            <a:ext cx="400051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23"/>
          <p:cNvSpPr txBox="1"/>
          <p:nvPr>
            <p:ph idx="12" type="sldNum"/>
          </p:nvPr>
        </p:nvSpPr>
        <p:spPr>
          <a:xfrm>
            <a:off x="8245186" y="4835130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23"/>
          <p:cNvSpPr txBox="1"/>
          <p:nvPr>
            <p:ph type="ctrTitle"/>
          </p:nvPr>
        </p:nvSpPr>
        <p:spPr>
          <a:xfrm>
            <a:off x="3862503" y="91604"/>
            <a:ext cx="4504258" cy="108806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cxnSp>
        <p:nvCxnSpPr>
          <p:cNvPr id="171" name="Google Shape;171;p23"/>
          <p:cNvCxnSpPr/>
          <p:nvPr/>
        </p:nvCxnSpPr>
        <p:spPr>
          <a:xfrm>
            <a:off x="3887221" y="1249645"/>
            <a:ext cx="447954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>
            <p:ph idx="1" type="body"/>
          </p:nvPr>
        </p:nvSpPr>
        <p:spPr>
          <a:xfrm>
            <a:off x="3173423" y="1022256"/>
            <a:ext cx="4983763" cy="36122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2pPr>
            <a:lvl3pPr indent="-3175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3pPr>
            <a:lvl4pPr indent="-3175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4pPr>
            <a:lvl5pPr indent="-3175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74" name="Google Shape;174;p24"/>
          <p:cNvSpPr txBox="1"/>
          <p:nvPr>
            <p:ph idx="10" type="dt"/>
          </p:nvPr>
        </p:nvSpPr>
        <p:spPr>
          <a:xfrm>
            <a:off x="482598" y="4834892"/>
            <a:ext cx="2638176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p24"/>
          <p:cNvSpPr txBox="1"/>
          <p:nvPr>
            <p:ph idx="11" type="ftr"/>
          </p:nvPr>
        </p:nvSpPr>
        <p:spPr>
          <a:xfrm>
            <a:off x="4094238" y="4834892"/>
            <a:ext cx="400051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24"/>
          <p:cNvSpPr txBox="1"/>
          <p:nvPr>
            <p:ph idx="12" type="sldNum"/>
          </p:nvPr>
        </p:nvSpPr>
        <p:spPr>
          <a:xfrm>
            <a:off x="8245186" y="4835130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" name="Google Shape;177;p24"/>
          <p:cNvSpPr txBox="1"/>
          <p:nvPr>
            <p:ph type="ctrTitle"/>
          </p:nvPr>
        </p:nvSpPr>
        <p:spPr>
          <a:xfrm>
            <a:off x="3078731" y="76376"/>
            <a:ext cx="4504258" cy="89234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cxnSp>
        <p:nvCxnSpPr>
          <p:cNvPr id="178" name="Google Shape;178;p24"/>
          <p:cNvCxnSpPr/>
          <p:nvPr/>
        </p:nvCxnSpPr>
        <p:spPr>
          <a:xfrm>
            <a:off x="3173423" y="987331"/>
            <a:ext cx="5308348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/>
          <p:nvPr/>
        </p:nvSpPr>
        <p:spPr>
          <a:xfrm>
            <a:off x="1" y="3433763"/>
            <a:ext cx="9141619" cy="1709738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5"/>
          <p:cNvSpPr/>
          <p:nvPr>
            <p:ph idx="2" type="pic"/>
          </p:nvPr>
        </p:nvSpPr>
        <p:spPr>
          <a:xfrm>
            <a:off x="13" y="0"/>
            <a:ext cx="9143989" cy="343376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82" name="Google Shape;182;p25"/>
          <p:cNvSpPr txBox="1"/>
          <p:nvPr>
            <p:ph type="title"/>
          </p:nvPr>
        </p:nvSpPr>
        <p:spPr>
          <a:xfrm>
            <a:off x="822960" y="3599522"/>
            <a:ext cx="7585234" cy="55776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venir"/>
              <a:buNone/>
              <a:defRPr b="0" sz="27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25"/>
          <p:cNvSpPr txBox="1"/>
          <p:nvPr>
            <p:ph idx="1" type="body"/>
          </p:nvPr>
        </p:nvSpPr>
        <p:spPr>
          <a:xfrm>
            <a:off x="822959" y="4286250"/>
            <a:ext cx="7584948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2pPr>
            <a:lvl3pPr indent="-2286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3pPr>
            <a:lvl4pPr indent="-2286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700"/>
              <a:buNone/>
              <a:defRPr sz="700"/>
            </a:lvl4pPr>
            <a:lvl5pPr indent="-2286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700"/>
              <a:buNone/>
              <a:defRPr sz="7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84" name="Google Shape;184;p25"/>
          <p:cNvSpPr txBox="1"/>
          <p:nvPr>
            <p:ph idx="10" type="dt"/>
          </p:nvPr>
        </p:nvSpPr>
        <p:spPr>
          <a:xfrm>
            <a:off x="6163819" y="4835130"/>
            <a:ext cx="193863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5" name="Google Shape;185;p25"/>
          <p:cNvSpPr txBox="1"/>
          <p:nvPr>
            <p:ph idx="11" type="ftr"/>
          </p:nvPr>
        </p:nvSpPr>
        <p:spPr>
          <a:xfrm>
            <a:off x="822959" y="4835130"/>
            <a:ext cx="5113697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6" name="Google Shape;186;p25"/>
          <p:cNvSpPr txBox="1"/>
          <p:nvPr>
            <p:ph idx="12" type="sldNum"/>
          </p:nvPr>
        </p:nvSpPr>
        <p:spPr>
          <a:xfrm>
            <a:off x="8245186" y="4835130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/>
          <p:nvPr>
            <p:ph type="title"/>
          </p:nvPr>
        </p:nvSpPr>
        <p:spPr>
          <a:xfrm>
            <a:off x="822960" y="214954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9" name="Google Shape;189;p26"/>
          <p:cNvSpPr txBox="1"/>
          <p:nvPr>
            <p:ph idx="1" type="body"/>
          </p:nvPr>
        </p:nvSpPr>
        <p:spPr>
          <a:xfrm rot="5400000">
            <a:off x="3184526" y="-780414"/>
            <a:ext cx="2820668" cy="75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4275" spcFirstLastPara="1" rIns="34275" wrap="square" tIns="0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2pPr>
            <a:lvl3pPr indent="-3175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3pPr>
            <a:lvl4pPr indent="-3175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4pPr>
            <a:lvl5pPr indent="-3175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90" name="Google Shape;190;p26"/>
          <p:cNvSpPr txBox="1"/>
          <p:nvPr>
            <p:ph idx="10" type="dt"/>
          </p:nvPr>
        </p:nvSpPr>
        <p:spPr>
          <a:xfrm>
            <a:off x="6163819" y="4835130"/>
            <a:ext cx="193863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1" name="Google Shape;191;p26"/>
          <p:cNvSpPr txBox="1"/>
          <p:nvPr>
            <p:ph idx="11" type="ftr"/>
          </p:nvPr>
        </p:nvSpPr>
        <p:spPr>
          <a:xfrm>
            <a:off x="822959" y="4835130"/>
            <a:ext cx="5113697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2" name="Google Shape;192;p26"/>
          <p:cNvSpPr txBox="1"/>
          <p:nvPr>
            <p:ph idx="12" type="sldNum"/>
          </p:nvPr>
        </p:nvSpPr>
        <p:spPr>
          <a:xfrm>
            <a:off x="8245186" y="4835130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7"/>
          <p:cNvSpPr txBox="1"/>
          <p:nvPr>
            <p:ph type="title"/>
          </p:nvPr>
        </p:nvSpPr>
        <p:spPr>
          <a:xfrm rot="5400000">
            <a:off x="5369551" y="1483351"/>
            <a:ext cx="4319924" cy="197167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6" name="Google Shape;196;p27"/>
          <p:cNvSpPr txBox="1"/>
          <p:nvPr>
            <p:ph idx="1" type="body"/>
          </p:nvPr>
        </p:nvSpPr>
        <p:spPr>
          <a:xfrm rot="5400000">
            <a:off x="1369051" y="-431174"/>
            <a:ext cx="4319924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4275" spcFirstLastPara="1" rIns="34275" wrap="square" tIns="0">
            <a:normAutofit/>
          </a:bodyPr>
          <a:lstStyle>
            <a:lvl1pPr indent="-31750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2pPr>
            <a:lvl3pPr indent="-31750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3pPr>
            <a:lvl4pPr indent="-31750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4pPr>
            <a:lvl5pPr indent="-31750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400"/>
              <a:buChar char="◦"/>
              <a:defRPr/>
            </a:lvl5pPr>
            <a:lvl6pPr indent="-3175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97" name="Google Shape;197;p27"/>
          <p:cNvSpPr txBox="1"/>
          <p:nvPr>
            <p:ph idx="10" type="dt"/>
          </p:nvPr>
        </p:nvSpPr>
        <p:spPr>
          <a:xfrm>
            <a:off x="6163819" y="4835130"/>
            <a:ext cx="193863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8" name="Google Shape;198;p27"/>
          <p:cNvSpPr txBox="1"/>
          <p:nvPr>
            <p:ph idx="11" type="ftr"/>
          </p:nvPr>
        </p:nvSpPr>
        <p:spPr>
          <a:xfrm>
            <a:off x="822959" y="4835130"/>
            <a:ext cx="5113697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p27"/>
          <p:cNvSpPr txBox="1"/>
          <p:nvPr>
            <p:ph idx="12" type="sldNum"/>
          </p:nvPr>
        </p:nvSpPr>
        <p:spPr>
          <a:xfrm>
            <a:off x="8245186" y="4835130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>
            <p:ph type="title"/>
          </p:nvPr>
        </p:nvSpPr>
        <p:spPr>
          <a:xfrm>
            <a:off x="685800" y="1085850"/>
            <a:ext cx="77724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29"/>
          <p:cNvSpPr txBox="1"/>
          <p:nvPr>
            <p:ph idx="1" type="body"/>
          </p:nvPr>
        </p:nvSpPr>
        <p:spPr>
          <a:xfrm>
            <a:off x="685800" y="1657350"/>
            <a:ext cx="7772400" cy="29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/>
            </a:lvl1pPr>
            <a:lvl2pPr indent="-3302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indent="-355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/>
            </a:lvl6pPr>
            <a:lvl7pPr indent="-355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/>
            </a:lvl7pPr>
            <a:lvl8pPr indent="-355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/>
            </a:lvl8pPr>
            <a:lvl9pPr indent="-355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/>
            </a:lvl9pPr>
          </a:lstStyle>
          <a:p/>
        </p:txBody>
      </p:sp>
      <p:sp>
        <p:nvSpPr>
          <p:cNvPr id="210" name="Google Shape;210;p29"/>
          <p:cNvSpPr txBox="1"/>
          <p:nvPr>
            <p:ph idx="10" type="dt"/>
          </p:nvPr>
        </p:nvSpPr>
        <p:spPr>
          <a:xfrm>
            <a:off x="685801" y="4686300"/>
            <a:ext cx="1905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29"/>
          <p:cNvSpPr txBox="1"/>
          <p:nvPr>
            <p:ph idx="11" type="ftr"/>
          </p:nvPr>
        </p:nvSpPr>
        <p:spPr>
          <a:xfrm>
            <a:off x="3124200" y="4686300"/>
            <a:ext cx="289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29"/>
          <p:cNvSpPr txBox="1"/>
          <p:nvPr>
            <p:ph idx="12" type="sldNum"/>
          </p:nvPr>
        </p:nvSpPr>
        <p:spPr>
          <a:xfrm>
            <a:off x="6553201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/>
          <p:nvPr>
            <p:ph type="title"/>
          </p:nvPr>
        </p:nvSpPr>
        <p:spPr>
          <a:xfrm>
            <a:off x="722312" y="3305175"/>
            <a:ext cx="77724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30"/>
          <p:cNvSpPr txBox="1"/>
          <p:nvPr>
            <p:ph idx="1" type="body"/>
          </p:nvPr>
        </p:nvSpPr>
        <p:spPr>
          <a:xfrm>
            <a:off x="722312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216" name="Google Shape;216;p30"/>
          <p:cNvSpPr txBox="1"/>
          <p:nvPr>
            <p:ph idx="10" type="dt"/>
          </p:nvPr>
        </p:nvSpPr>
        <p:spPr>
          <a:xfrm>
            <a:off x="685801" y="4686300"/>
            <a:ext cx="19050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0"/>
          <p:cNvSpPr txBox="1"/>
          <p:nvPr>
            <p:ph idx="11" type="ftr"/>
          </p:nvPr>
        </p:nvSpPr>
        <p:spPr>
          <a:xfrm>
            <a:off x="3124200" y="4686300"/>
            <a:ext cx="2895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30"/>
          <p:cNvSpPr txBox="1"/>
          <p:nvPr>
            <p:ph idx="12" type="sldNum"/>
          </p:nvPr>
        </p:nvSpPr>
        <p:spPr>
          <a:xfrm>
            <a:off x="6553201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Full Photo">
  <p:cSld name="Cover - Full Photo">
    <p:bg>
      <p:bgPr>
        <a:solidFill>
          <a:schemeClr val="dk1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2401" y="152762"/>
            <a:ext cx="8768832" cy="483797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1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31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31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4" name="Google Shape;224;p31"/>
          <p:cNvSpPr txBox="1"/>
          <p:nvPr>
            <p:ph type="ctrTitle"/>
          </p:nvPr>
        </p:nvSpPr>
        <p:spPr>
          <a:xfrm>
            <a:off x="685800" y="1589035"/>
            <a:ext cx="3886200" cy="1200300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2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31"/>
          <p:cNvSpPr txBox="1"/>
          <p:nvPr>
            <p:ph idx="1" type="subTitle"/>
          </p:nvPr>
        </p:nvSpPr>
        <p:spPr>
          <a:xfrm>
            <a:off x="685800" y="3110247"/>
            <a:ext cx="3429000" cy="1200300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226" name="Google Shape;226;p31"/>
          <p:cNvCxnSpPr/>
          <p:nvPr/>
        </p:nvCxnSpPr>
        <p:spPr>
          <a:xfrm>
            <a:off x="746760" y="2949716"/>
            <a:ext cx="320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</p:cxnSp>
      <p:sp>
        <p:nvSpPr>
          <p:cNvPr id="227" name="Google Shape;227;p31"/>
          <p:cNvSpPr txBox="1"/>
          <p:nvPr>
            <p:ph idx="2" type="body"/>
          </p:nvPr>
        </p:nvSpPr>
        <p:spPr>
          <a:xfrm rot="-5400000">
            <a:off x="7870634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sz="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Full Red">
  <p:cSld name="Divider - Full Red">
    <p:bg>
      <p:bgPr>
        <a:solidFill>
          <a:srgbClr val="BA0C2F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/>
          <p:nvPr>
            <p:ph type="title"/>
          </p:nvPr>
        </p:nvSpPr>
        <p:spPr>
          <a:xfrm>
            <a:off x="1143000" y="530728"/>
            <a:ext cx="54864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32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2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32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3" name="Google Shape;233;p32"/>
          <p:cNvCxnSpPr/>
          <p:nvPr/>
        </p:nvCxnSpPr>
        <p:spPr>
          <a:xfrm>
            <a:off x="746760" y="681915"/>
            <a:ext cx="320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/Gray 1 Content">
  <p:cSld name="Blue/Gray 1 Content">
    <p:bg>
      <p:bgPr>
        <a:solidFill>
          <a:srgbClr val="E7E7E5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>
            <p:ph idx="1" type="body"/>
          </p:nvPr>
        </p:nvSpPr>
        <p:spPr>
          <a:xfrm>
            <a:off x="685800" y="1200150"/>
            <a:ext cx="77724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35C5B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C6463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C6463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0" type="dt"/>
          </p:nvPr>
        </p:nvSpPr>
        <p:spPr>
          <a:xfrm>
            <a:off x="152400" y="4890700"/>
            <a:ext cx="2133600" cy="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5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1" type="ftr"/>
          </p:nvPr>
        </p:nvSpPr>
        <p:spPr>
          <a:xfrm>
            <a:off x="3124200" y="4890700"/>
            <a:ext cx="2895600" cy="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5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6858000" y="4890700"/>
            <a:ext cx="2133600" cy="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" name="Google Shape;35;p4"/>
          <p:cNvSpPr txBox="1"/>
          <p:nvPr>
            <p:ph type="title"/>
          </p:nvPr>
        </p:nvSpPr>
        <p:spPr>
          <a:xfrm>
            <a:off x="686104" y="636285"/>
            <a:ext cx="7772400" cy="39241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1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1 Content + Right Photo">
  <p:cSld name="Red/Gray 1 Content + Right Photo">
    <p:bg>
      <p:bgPr>
        <a:solidFill>
          <a:srgbClr val="E7E7E5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/>
          <p:nvPr>
            <p:ph idx="2" type="pic"/>
          </p:nvPr>
        </p:nvSpPr>
        <p:spPr>
          <a:xfrm>
            <a:off x="4572000" y="152762"/>
            <a:ext cx="4419600" cy="483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36" name="Google Shape;236;p33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3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8" name="Google Shape;238;p33"/>
          <p:cNvSpPr txBox="1"/>
          <p:nvPr>
            <p:ph idx="1" type="body"/>
          </p:nvPr>
        </p:nvSpPr>
        <p:spPr>
          <a:xfrm>
            <a:off x="685800" y="1664629"/>
            <a:ext cx="3657600" cy="27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33"/>
          <p:cNvSpPr txBox="1"/>
          <p:nvPr>
            <p:ph idx="3" type="body"/>
          </p:nvPr>
        </p:nvSpPr>
        <p:spPr>
          <a:xfrm rot="-5400000">
            <a:off x="7870634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p33"/>
          <p:cNvSpPr txBox="1"/>
          <p:nvPr>
            <p:ph type="title"/>
          </p:nvPr>
        </p:nvSpPr>
        <p:spPr>
          <a:xfrm>
            <a:off x="685800" y="673312"/>
            <a:ext cx="3657600" cy="82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1 Content + Bottom Photo">
  <p:cSld name="Red/Gray 1 Content + Bottom Photo">
    <p:bg>
      <p:bgPr>
        <a:solidFill>
          <a:srgbClr val="E7E7E5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/>
          <p:nvPr>
            <p:ph idx="2" type="pic"/>
          </p:nvPr>
        </p:nvSpPr>
        <p:spPr>
          <a:xfrm>
            <a:off x="152400" y="2571750"/>
            <a:ext cx="8839200" cy="2421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43" name="Google Shape;243;p34"/>
          <p:cNvSpPr txBox="1"/>
          <p:nvPr>
            <p:ph idx="1" type="body"/>
          </p:nvPr>
        </p:nvSpPr>
        <p:spPr>
          <a:xfrm>
            <a:off x="685800" y="1286662"/>
            <a:ext cx="77724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>
                <a:solidFill>
                  <a:srgbClr val="6C6463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4" name="Google Shape;244;p34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34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34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7" name="Google Shape;247;p34"/>
          <p:cNvSpPr txBox="1"/>
          <p:nvPr>
            <p:ph idx="3" type="body"/>
          </p:nvPr>
        </p:nvSpPr>
        <p:spPr>
          <a:xfrm rot="-5400000">
            <a:off x="7870635" y="3508049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p34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ed/Gray 1 Content + Bottom Photo">
  <p:cSld name="4_Red/Gray 1 Content + Bottom Photo">
    <p:bg>
      <p:bgPr>
        <a:solidFill>
          <a:srgbClr val="E7E7E5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/>
          <p:nvPr>
            <p:ph idx="2" type="pic"/>
          </p:nvPr>
        </p:nvSpPr>
        <p:spPr>
          <a:xfrm>
            <a:off x="152400" y="2571750"/>
            <a:ext cx="8839200" cy="2421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51" name="Google Shape;251;p35"/>
          <p:cNvSpPr txBox="1"/>
          <p:nvPr>
            <p:ph idx="1" type="body"/>
          </p:nvPr>
        </p:nvSpPr>
        <p:spPr>
          <a:xfrm>
            <a:off x="685800" y="1286662"/>
            <a:ext cx="77724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>
                <a:solidFill>
                  <a:srgbClr val="6C6463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6C6463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>
                <a:solidFill>
                  <a:srgbClr val="6C646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252" name="Google Shape;252;p35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35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35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Google Shape;255;p35"/>
          <p:cNvSpPr txBox="1"/>
          <p:nvPr>
            <p:ph idx="3" type="body"/>
          </p:nvPr>
        </p:nvSpPr>
        <p:spPr>
          <a:xfrm rot="-5400000">
            <a:off x="7870635" y="3508049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256" name="Google Shape;256;p35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1 Content">
  <p:cSld name="Red/Gray 1 Content">
    <p:bg>
      <p:bgPr>
        <a:solidFill>
          <a:srgbClr val="E7E7E5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36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36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" name="Google Shape;261;p36"/>
          <p:cNvSpPr txBox="1"/>
          <p:nvPr>
            <p:ph type="title"/>
          </p:nvPr>
        </p:nvSpPr>
        <p:spPr>
          <a:xfrm>
            <a:off x="686104" y="677485"/>
            <a:ext cx="77724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36"/>
          <p:cNvSpPr txBox="1"/>
          <p:nvPr>
            <p:ph idx="1" type="body"/>
          </p:nvPr>
        </p:nvSpPr>
        <p:spPr>
          <a:xfrm>
            <a:off x="685800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ed/Gray 1 Content + Right Photo">
  <p:cSld name="4_Red/Gray 1 Content + Right Photo">
    <p:bg>
      <p:bgPr>
        <a:solidFill>
          <a:srgbClr val="E7E7E5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/>
          <p:nvPr>
            <p:ph idx="2" type="pic"/>
          </p:nvPr>
        </p:nvSpPr>
        <p:spPr>
          <a:xfrm>
            <a:off x="4572000" y="152762"/>
            <a:ext cx="4419600" cy="483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65" name="Google Shape;265;p37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37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" name="Google Shape;267;p37"/>
          <p:cNvSpPr txBox="1"/>
          <p:nvPr>
            <p:ph idx="1" type="body"/>
          </p:nvPr>
        </p:nvSpPr>
        <p:spPr>
          <a:xfrm>
            <a:off x="685800" y="1664629"/>
            <a:ext cx="3657600" cy="27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600">
                <a:solidFill>
                  <a:srgbClr val="6C6463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–"/>
              <a:defRPr sz="1400">
                <a:solidFill>
                  <a:srgbClr val="6C646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268" name="Google Shape;268;p37"/>
          <p:cNvSpPr txBox="1"/>
          <p:nvPr>
            <p:ph idx="3" type="body"/>
          </p:nvPr>
        </p:nvSpPr>
        <p:spPr>
          <a:xfrm rot="-5400000">
            <a:off x="7870634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269" name="Google Shape;269;p37"/>
          <p:cNvSpPr txBox="1"/>
          <p:nvPr>
            <p:ph type="title"/>
          </p:nvPr>
        </p:nvSpPr>
        <p:spPr>
          <a:xfrm>
            <a:off x="685800" y="673312"/>
            <a:ext cx="3657600" cy="82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Info">
  <p:cSld name="Contact Info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222762" y="152761"/>
            <a:ext cx="8768834" cy="483797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8"/>
          <p:cNvSpPr txBox="1"/>
          <p:nvPr>
            <p:ph idx="1" type="body"/>
          </p:nvPr>
        </p:nvSpPr>
        <p:spPr>
          <a:xfrm rot="-5400000">
            <a:off x="7870635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38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38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" name="Google Shape;275;p38"/>
          <p:cNvSpPr txBox="1"/>
          <p:nvPr>
            <p:ph idx="2" type="subTitle"/>
          </p:nvPr>
        </p:nvSpPr>
        <p:spPr>
          <a:xfrm>
            <a:off x="685800" y="3110247"/>
            <a:ext cx="3429000" cy="1200300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276" name="Google Shape;276;p38"/>
          <p:cNvCxnSpPr/>
          <p:nvPr/>
        </p:nvCxnSpPr>
        <p:spPr>
          <a:xfrm>
            <a:off x="746760" y="2949716"/>
            <a:ext cx="320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Full Red">
  <p:cSld name="Cover - Full Red">
    <p:bg>
      <p:bgPr>
        <a:solidFill>
          <a:srgbClr val="BA0C2F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39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39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" name="Google Shape;281;p39"/>
          <p:cNvSpPr txBox="1"/>
          <p:nvPr>
            <p:ph type="ctrTitle"/>
          </p:nvPr>
        </p:nvSpPr>
        <p:spPr>
          <a:xfrm>
            <a:off x="685800" y="1589035"/>
            <a:ext cx="3886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39"/>
          <p:cNvSpPr txBox="1"/>
          <p:nvPr>
            <p:ph idx="1" type="subTitle"/>
          </p:nvPr>
        </p:nvSpPr>
        <p:spPr>
          <a:xfrm>
            <a:off x="685800" y="3110247"/>
            <a:ext cx="342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283" name="Google Shape;283;p39"/>
          <p:cNvCxnSpPr/>
          <p:nvPr/>
        </p:nvCxnSpPr>
        <p:spPr>
          <a:xfrm>
            <a:off x="746760" y="2949716"/>
            <a:ext cx="320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84" name="Google Shape;28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4768" y="565400"/>
            <a:ext cx="1358768" cy="407631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2 Content">
  <p:cSld name="Red/Gray 2 Content">
    <p:bg>
      <p:bgPr>
        <a:solidFill>
          <a:srgbClr val="E7E7E5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0"/>
          <p:cNvSpPr txBox="1"/>
          <p:nvPr>
            <p:ph idx="1" type="body"/>
          </p:nvPr>
        </p:nvSpPr>
        <p:spPr>
          <a:xfrm>
            <a:off x="686104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87" name="Google Shape;287;p40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40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40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0" name="Google Shape;290;p40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ed/Gray 2 Content">
  <p:cSld name="4_Red/Gray 2 Content">
    <p:bg>
      <p:bgPr>
        <a:solidFill>
          <a:srgbClr val="E7E7E5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 txBox="1"/>
          <p:nvPr>
            <p:ph idx="1" type="body"/>
          </p:nvPr>
        </p:nvSpPr>
        <p:spPr>
          <a:xfrm>
            <a:off x="686104" y="1286662"/>
            <a:ext cx="38097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93" name="Google Shape;293;p41"/>
          <p:cNvSpPr txBox="1"/>
          <p:nvPr>
            <p:ph idx="2" type="body"/>
          </p:nvPr>
        </p:nvSpPr>
        <p:spPr>
          <a:xfrm>
            <a:off x="4648200" y="1286662"/>
            <a:ext cx="38103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94" name="Google Shape;294;p41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41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41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7" name="Google Shape;297;p41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3 Content">
  <p:cSld name="Red/Gray 3 Content">
    <p:bg>
      <p:bgPr>
        <a:solidFill>
          <a:srgbClr val="E7E7E5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/>
          <p:nvPr>
            <p:ph idx="1" type="body"/>
          </p:nvPr>
        </p:nvSpPr>
        <p:spPr>
          <a:xfrm>
            <a:off x="686104" y="1286662"/>
            <a:ext cx="25143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0" name="Google Shape;300;p42"/>
          <p:cNvSpPr txBox="1"/>
          <p:nvPr>
            <p:ph idx="2" type="body"/>
          </p:nvPr>
        </p:nvSpPr>
        <p:spPr>
          <a:xfrm>
            <a:off x="5943600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1" name="Google Shape;301;p42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42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3" name="Google Shape;303;p42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42"/>
          <p:cNvSpPr txBox="1"/>
          <p:nvPr>
            <p:ph idx="3" type="body"/>
          </p:nvPr>
        </p:nvSpPr>
        <p:spPr>
          <a:xfrm>
            <a:off x="3314548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5" name="Google Shape;305;p42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Full Blue" type="titleOnly">
  <p:cSld name="TITLE_ONLY">
    <p:bg>
      <p:bgPr>
        <a:solidFill>
          <a:srgbClr val="002F6C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>
            <a:off x="0" y="3897051"/>
            <a:ext cx="9144000" cy="12464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8160" y="4172729"/>
            <a:ext cx="2295040" cy="66957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/>
          <p:nvPr>
            <p:ph type="title"/>
          </p:nvPr>
        </p:nvSpPr>
        <p:spPr>
          <a:xfrm>
            <a:off x="1143000" y="620837"/>
            <a:ext cx="548640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cxnSp>
        <p:nvCxnSpPr>
          <p:cNvPr id="40" name="Google Shape;40;p5"/>
          <p:cNvCxnSpPr/>
          <p:nvPr/>
        </p:nvCxnSpPr>
        <p:spPr>
          <a:xfrm>
            <a:off x="746760" y="742950"/>
            <a:ext cx="32004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5"/>
          <p:cNvSpPr txBox="1"/>
          <p:nvPr>
            <p:ph idx="10" type="dt"/>
          </p:nvPr>
        </p:nvSpPr>
        <p:spPr>
          <a:xfrm>
            <a:off x="152400" y="4890700"/>
            <a:ext cx="2133600" cy="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5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1" type="ftr"/>
          </p:nvPr>
        </p:nvSpPr>
        <p:spPr>
          <a:xfrm>
            <a:off x="3124200" y="4890700"/>
            <a:ext cx="2895600" cy="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5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6858000" y="4890700"/>
            <a:ext cx="2133600" cy="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3">
            <a:alphaModFix/>
          </a:blip>
          <a:srcRect b="9925" l="9693" r="15030" t="15880"/>
          <a:stretch/>
        </p:blipFill>
        <p:spPr>
          <a:xfrm>
            <a:off x="7010400" y="4125246"/>
            <a:ext cx="1371600" cy="695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Title Only">
  <p:cSld name="Red/Gray Title Only">
    <p:bg>
      <p:bgPr>
        <a:solidFill>
          <a:srgbClr val="E7E7E5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3"/>
          <p:cNvSpPr/>
          <p:nvPr>
            <p:ph idx="2" type="pic"/>
          </p:nvPr>
        </p:nvSpPr>
        <p:spPr>
          <a:xfrm>
            <a:off x="152400" y="152761"/>
            <a:ext cx="4419600" cy="48381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08" name="Google Shape;308;p43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43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0" name="Google Shape;310;p43"/>
          <p:cNvSpPr txBox="1"/>
          <p:nvPr>
            <p:ph idx="1" type="body"/>
          </p:nvPr>
        </p:nvSpPr>
        <p:spPr>
          <a:xfrm rot="-5400000">
            <a:off x="3451035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1" name="Google Shape;311;p43"/>
          <p:cNvSpPr txBox="1"/>
          <p:nvPr>
            <p:ph type="title"/>
          </p:nvPr>
        </p:nvSpPr>
        <p:spPr>
          <a:xfrm>
            <a:off x="4877104" y="2171144"/>
            <a:ext cx="3885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ed/Gray 1 Content">
  <p:cSld name="1_Red/Gray 1 Content">
    <p:bg>
      <p:bgPr>
        <a:solidFill>
          <a:schemeClr val="lt1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4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p44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44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44"/>
          <p:cNvSpPr txBox="1"/>
          <p:nvPr>
            <p:ph type="title"/>
          </p:nvPr>
        </p:nvSpPr>
        <p:spPr>
          <a:xfrm>
            <a:off x="686104" y="677485"/>
            <a:ext cx="77724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44"/>
          <p:cNvSpPr txBox="1"/>
          <p:nvPr>
            <p:ph idx="1" type="body"/>
          </p:nvPr>
        </p:nvSpPr>
        <p:spPr>
          <a:xfrm>
            <a:off x="685800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ed/Gray 2 Content">
  <p:cSld name="1_Red/Gray 2 Content">
    <p:bg>
      <p:bgPr>
        <a:solidFill>
          <a:schemeClr val="lt1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5"/>
          <p:cNvSpPr txBox="1"/>
          <p:nvPr>
            <p:ph idx="1" type="body"/>
          </p:nvPr>
        </p:nvSpPr>
        <p:spPr>
          <a:xfrm>
            <a:off x="686104" y="1286662"/>
            <a:ext cx="38097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0" name="Google Shape;320;p45"/>
          <p:cNvSpPr txBox="1"/>
          <p:nvPr>
            <p:ph idx="2" type="body"/>
          </p:nvPr>
        </p:nvSpPr>
        <p:spPr>
          <a:xfrm>
            <a:off x="4648200" y="1286662"/>
            <a:ext cx="38103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1" name="Google Shape;321;p45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45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45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4" name="Google Shape;324;p45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ed/Gray 3 Content">
  <p:cSld name="1_Red/Gray 3 Content">
    <p:bg>
      <p:bgPr>
        <a:solidFill>
          <a:schemeClr val="lt1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6"/>
          <p:cNvSpPr txBox="1"/>
          <p:nvPr>
            <p:ph idx="1" type="body"/>
          </p:nvPr>
        </p:nvSpPr>
        <p:spPr>
          <a:xfrm>
            <a:off x="686104" y="1286662"/>
            <a:ext cx="25143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7" name="Google Shape;327;p46"/>
          <p:cNvSpPr txBox="1"/>
          <p:nvPr>
            <p:ph idx="2" type="body"/>
          </p:nvPr>
        </p:nvSpPr>
        <p:spPr>
          <a:xfrm>
            <a:off x="5943600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8" name="Google Shape;328;p46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46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46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1" name="Google Shape;331;p46"/>
          <p:cNvSpPr txBox="1"/>
          <p:nvPr>
            <p:ph idx="3" type="body"/>
          </p:nvPr>
        </p:nvSpPr>
        <p:spPr>
          <a:xfrm>
            <a:off x="3314548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2" name="Google Shape;332;p46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ed/Gray 1 Content + Bottom Photo">
  <p:cSld name="1_Red/Gray 1 Content + Bottom Photo">
    <p:bg>
      <p:bgPr>
        <a:solidFill>
          <a:schemeClr val="lt1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7"/>
          <p:cNvSpPr/>
          <p:nvPr>
            <p:ph idx="2" type="pic"/>
          </p:nvPr>
        </p:nvSpPr>
        <p:spPr>
          <a:xfrm>
            <a:off x="152400" y="2571750"/>
            <a:ext cx="8839200" cy="2421000"/>
          </a:xfrm>
          <a:prstGeom prst="rect">
            <a:avLst/>
          </a:prstGeom>
          <a:solidFill>
            <a:srgbClr val="E7E7E5"/>
          </a:solidFill>
          <a:ln>
            <a:noFill/>
          </a:ln>
        </p:spPr>
      </p:sp>
      <p:sp>
        <p:nvSpPr>
          <p:cNvPr id="335" name="Google Shape;335;p47"/>
          <p:cNvSpPr txBox="1"/>
          <p:nvPr>
            <p:ph idx="1" type="body"/>
          </p:nvPr>
        </p:nvSpPr>
        <p:spPr>
          <a:xfrm>
            <a:off x="685800" y="1286662"/>
            <a:ext cx="77724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>
                <a:solidFill>
                  <a:srgbClr val="6C6463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47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47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47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9" name="Google Shape;339;p47"/>
          <p:cNvSpPr txBox="1"/>
          <p:nvPr>
            <p:ph idx="3" type="body"/>
          </p:nvPr>
        </p:nvSpPr>
        <p:spPr>
          <a:xfrm rot="-5400000">
            <a:off x="7870635" y="3508049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0" name="Google Shape;340;p47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ed/Gray 1 Content + Right Photo">
  <p:cSld name="1_Red/Gray 1 Content + Right Photo">
    <p:bg>
      <p:bgPr>
        <a:solidFill>
          <a:schemeClr val="lt1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8"/>
          <p:cNvSpPr/>
          <p:nvPr>
            <p:ph idx="2" type="pic"/>
          </p:nvPr>
        </p:nvSpPr>
        <p:spPr>
          <a:xfrm>
            <a:off x="4572000" y="152762"/>
            <a:ext cx="4419600" cy="4838100"/>
          </a:xfrm>
          <a:prstGeom prst="rect">
            <a:avLst/>
          </a:prstGeom>
          <a:solidFill>
            <a:srgbClr val="E7E7E5"/>
          </a:solidFill>
          <a:ln>
            <a:noFill/>
          </a:ln>
        </p:spPr>
      </p:sp>
      <p:sp>
        <p:nvSpPr>
          <p:cNvPr id="343" name="Google Shape;343;p48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48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5" name="Google Shape;345;p48"/>
          <p:cNvSpPr txBox="1"/>
          <p:nvPr>
            <p:ph idx="1" type="body"/>
          </p:nvPr>
        </p:nvSpPr>
        <p:spPr>
          <a:xfrm>
            <a:off x="685800" y="1664629"/>
            <a:ext cx="3657600" cy="27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6" name="Google Shape;346;p48"/>
          <p:cNvSpPr txBox="1"/>
          <p:nvPr>
            <p:ph idx="3" type="body"/>
          </p:nvPr>
        </p:nvSpPr>
        <p:spPr>
          <a:xfrm rot="-5400000">
            <a:off x="7870634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7" name="Google Shape;347;p48"/>
          <p:cNvSpPr txBox="1"/>
          <p:nvPr>
            <p:ph type="title"/>
          </p:nvPr>
        </p:nvSpPr>
        <p:spPr>
          <a:xfrm>
            <a:off x="685800" y="673312"/>
            <a:ext cx="3657600" cy="82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Red/Gray Title Only">
  <p:cSld name="1_Red/Gray Title Only">
    <p:bg>
      <p:bgPr>
        <a:solidFill>
          <a:schemeClr val="lt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9"/>
          <p:cNvSpPr/>
          <p:nvPr>
            <p:ph idx="2" type="pic"/>
          </p:nvPr>
        </p:nvSpPr>
        <p:spPr>
          <a:xfrm>
            <a:off x="152400" y="152761"/>
            <a:ext cx="4419600" cy="4838100"/>
          </a:xfrm>
          <a:prstGeom prst="rect">
            <a:avLst/>
          </a:prstGeom>
          <a:solidFill>
            <a:srgbClr val="E7E7E5"/>
          </a:solidFill>
          <a:ln>
            <a:noFill/>
          </a:ln>
        </p:spPr>
      </p:sp>
      <p:sp>
        <p:nvSpPr>
          <p:cNvPr id="350" name="Google Shape;350;p49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49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2" name="Google Shape;352;p49"/>
          <p:cNvSpPr txBox="1"/>
          <p:nvPr>
            <p:ph idx="1" type="body"/>
          </p:nvPr>
        </p:nvSpPr>
        <p:spPr>
          <a:xfrm rot="-5400000">
            <a:off x="3451035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3" name="Google Shape;353;p49"/>
          <p:cNvSpPr txBox="1"/>
          <p:nvPr>
            <p:ph type="title"/>
          </p:nvPr>
        </p:nvSpPr>
        <p:spPr>
          <a:xfrm>
            <a:off x="4877104" y="2171144"/>
            <a:ext cx="3885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ver - Full Red">
  <p:cSld name="1_Cover - Full Red">
    <p:bg>
      <p:bgPr>
        <a:solidFill>
          <a:srgbClr val="002F6C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0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50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7" name="Google Shape;357;p50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8" name="Google Shape;358;p50"/>
          <p:cNvSpPr txBox="1"/>
          <p:nvPr>
            <p:ph type="ctrTitle"/>
          </p:nvPr>
        </p:nvSpPr>
        <p:spPr>
          <a:xfrm>
            <a:off x="685800" y="1589035"/>
            <a:ext cx="3886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50"/>
          <p:cNvSpPr txBox="1"/>
          <p:nvPr>
            <p:ph idx="1" type="subTitle"/>
          </p:nvPr>
        </p:nvSpPr>
        <p:spPr>
          <a:xfrm>
            <a:off x="685800" y="3110247"/>
            <a:ext cx="342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cxnSp>
        <p:nvCxnSpPr>
          <p:cNvPr id="360" name="Google Shape;360;p50"/>
          <p:cNvCxnSpPr/>
          <p:nvPr/>
        </p:nvCxnSpPr>
        <p:spPr>
          <a:xfrm>
            <a:off x="746760" y="2949716"/>
            <a:ext cx="320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61" name="Google Shape;361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4768" y="565400"/>
            <a:ext cx="1358768" cy="407631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- Full Red">
  <p:cSld name="1_Divider - Full Red">
    <p:bg>
      <p:bgPr>
        <a:solidFill>
          <a:srgbClr val="002F6C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1"/>
          <p:cNvSpPr txBox="1"/>
          <p:nvPr>
            <p:ph type="title"/>
          </p:nvPr>
        </p:nvSpPr>
        <p:spPr>
          <a:xfrm>
            <a:off x="1143000" y="530728"/>
            <a:ext cx="54864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51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51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51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7" name="Google Shape;367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4768" y="4310397"/>
            <a:ext cx="1358768" cy="4076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51"/>
          <p:cNvCxnSpPr/>
          <p:nvPr/>
        </p:nvCxnSpPr>
        <p:spPr>
          <a:xfrm>
            <a:off x="746760" y="681915"/>
            <a:ext cx="320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d/Gray 1 Content">
  <p:cSld name="2_Red/Gray 1 Content">
    <p:bg>
      <p:bgPr>
        <a:solidFill>
          <a:srgbClr val="E7E7E5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2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52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52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3" name="Google Shape;373;p52"/>
          <p:cNvSpPr txBox="1"/>
          <p:nvPr>
            <p:ph type="title"/>
          </p:nvPr>
        </p:nvSpPr>
        <p:spPr>
          <a:xfrm>
            <a:off x="686104" y="677485"/>
            <a:ext cx="77724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52"/>
          <p:cNvSpPr txBox="1"/>
          <p:nvPr>
            <p:ph idx="1" type="body"/>
          </p:nvPr>
        </p:nvSpPr>
        <p:spPr>
          <a:xfrm>
            <a:off x="685800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/>
          <p:nvPr>
            <p:ph idx="1" type="body"/>
          </p:nvPr>
        </p:nvSpPr>
        <p:spPr>
          <a:xfrm>
            <a:off x="3887220" y="1530575"/>
            <a:ext cx="4661440" cy="3133912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0" spcFirstLastPara="1" rIns="0" wrap="square" tIns="25700">
            <a:normAutofit/>
          </a:bodyPr>
          <a:lstStyle>
            <a:lvl1pPr indent="-298450" lvl="0" marL="45720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635C5B"/>
              </a:buClr>
              <a:buSzPts val="1100"/>
              <a:buChar char=" "/>
              <a:defRPr/>
            </a:lvl1pPr>
            <a:lvl2pPr indent="-298450" lvl="1" marL="9144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100"/>
              <a:buChar char="◦"/>
              <a:defRPr/>
            </a:lvl2pPr>
            <a:lvl3pPr indent="-298450" lvl="2" marL="1371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100"/>
              <a:buChar char="◦"/>
              <a:defRPr/>
            </a:lvl3pPr>
            <a:lvl4pPr indent="-298450" lvl="3" marL="1828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100"/>
              <a:buChar char="◦"/>
              <a:defRPr/>
            </a:lvl4pPr>
            <a:lvl5pPr indent="-298450" lvl="4" marL="22860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100"/>
              <a:buChar char="◦"/>
              <a:defRPr/>
            </a:lvl5pPr>
            <a:lvl6pPr indent="-29845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◦"/>
              <a:defRPr/>
            </a:lvl6pPr>
            <a:lvl7pPr indent="-29845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◦"/>
              <a:defRPr/>
            </a:lvl7pPr>
            <a:lvl8pPr indent="-29845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◦"/>
              <a:defRPr/>
            </a:lvl8pPr>
            <a:lvl9pPr indent="-29845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Char char="◦"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0" type="dt"/>
          </p:nvPr>
        </p:nvSpPr>
        <p:spPr>
          <a:xfrm>
            <a:off x="482598" y="4834892"/>
            <a:ext cx="2638176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800"/>
              <a:buFont typeface="Gill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1" type="ftr"/>
          </p:nvPr>
        </p:nvSpPr>
        <p:spPr>
          <a:xfrm>
            <a:off x="4094238" y="4834892"/>
            <a:ext cx="4000514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Gill Sans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Gill Sans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8245186" y="4835130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venir"/>
              <a:buNone/>
              <a:defRPr b="0" i="0" sz="1400" u="none" cap="none" strike="noStrik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" name="Google Shape;50;p6"/>
          <p:cNvSpPr txBox="1"/>
          <p:nvPr>
            <p:ph type="ctrTitle"/>
          </p:nvPr>
        </p:nvSpPr>
        <p:spPr>
          <a:xfrm>
            <a:off x="3862503" y="91604"/>
            <a:ext cx="4504258" cy="1088068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Gill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cxnSp>
        <p:nvCxnSpPr>
          <p:cNvPr id="51" name="Google Shape;51;p6"/>
          <p:cNvCxnSpPr/>
          <p:nvPr/>
        </p:nvCxnSpPr>
        <p:spPr>
          <a:xfrm>
            <a:off x="3887221" y="1249645"/>
            <a:ext cx="4479540" cy="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d/Gray 2 Content">
  <p:cSld name="2_Red/Gray 2 Content">
    <p:bg>
      <p:bgPr>
        <a:solidFill>
          <a:srgbClr val="E7E7E5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3"/>
          <p:cNvSpPr txBox="1"/>
          <p:nvPr>
            <p:ph idx="1" type="body"/>
          </p:nvPr>
        </p:nvSpPr>
        <p:spPr>
          <a:xfrm>
            <a:off x="686104" y="1286662"/>
            <a:ext cx="38097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7" name="Google Shape;377;p53"/>
          <p:cNvSpPr txBox="1"/>
          <p:nvPr>
            <p:ph idx="2" type="body"/>
          </p:nvPr>
        </p:nvSpPr>
        <p:spPr>
          <a:xfrm>
            <a:off x="4648200" y="1286662"/>
            <a:ext cx="38103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8" name="Google Shape;378;p53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53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53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1" name="Google Shape;381;p53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d/Gray 3 Content">
  <p:cSld name="2_Red/Gray 3 Content">
    <p:bg>
      <p:bgPr>
        <a:solidFill>
          <a:srgbClr val="E7E7E5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/>
          <p:nvPr>
            <p:ph idx="1" type="body"/>
          </p:nvPr>
        </p:nvSpPr>
        <p:spPr>
          <a:xfrm>
            <a:off x="686104" y="1286662"/>
            <a:ext cx="25143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84" name="Google Shape;384;p54"/>
          <p:cNvSpPr txBox="1"/>
          <p:nvPr>
            <p:ph idx="2" type="body"/>
          </p:nvPr>
        </p:nvSpPr>
        <p:spPr>
          <a:xfrm>
            <a:off x="5943600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85" name="Google Shape;385;p54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54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54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8" name="Google Shape;388;p54"/>
          <p:cNvSpPr txBox="1"/>
          <p:nvPr>
            <p:ph idx="3" type="body"/>
          </p:nvPr>
        </p:nvSpPr>
        <p:spPr>
          <a:xfrm>
            <a:off x="3314548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89" name="Google Shape;389;p54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d/Gray 1 Content + Bottom Photo">
  <p:cSld name="2_Red/Gray 1 Content + Bottom Photo">
    <p:bg>
      <p:bgPr>
        <a:solidFill>
          <a:srgbClr val="E7E7E5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5"/>
          <p:cNvSpPr/>
          <p:nvPr>
            <p:ph idx="2" type="pic"/>
          </p:nvPr>
        </p:nvSpPr>
        <p:spPr>
          <a:xfrm>
            <a:off x="152400" y="2571750"/>
            <a:ext cx="8839200" cy="2421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92" name="Google Shape;392;p55"/>
          <p:cNvSpPr txBox="1"/>
          <p:nvPr>
            <p:ph idx="1" type="body"/>
          </p:nvPr>
        </p:nvSpPr>
        <p:spPr>
          <a:xfrm>
            <a:off x="685800" y="1286662"/>
            <a:ext cx="77724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>
                <a:solidFill>
                  <a:srgbClr val="6C6463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3" name="Google Shape;393;p55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55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5" name="Google Shape;395;p55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6" name="Google Shape;396;p55"/>
          <p:cNvSpPr txBox="1"/>
          <p:nvPr>
            <p:ph idx="3" type="body"/>
          </p:nvPr>
        </p:nvSpPr>
        <p:spPr>
          <a:xfrm rot="-5400000">
            <a:off x="7870635" y="3508049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7" name="Google Shape;397;p55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d/Gray 1 Content + Right Photo">
  <p:cSld name="2_Red/Gray 1 Content + Right Photo">
    <p:bg>
      <p:bgPr>
        <a:solidFill>
          <a:srgbClr val="E7E7E5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6"/>
          <p:cNvSpPr/>
          <p:nvPr>
            <p:ph idx="2" type="pic"/>
          </p:nvPr>
        </p:nvSpPr>
        <p:spPr>
          <a:xfrm>
            <a:off x="4572000" y="152762"/>
            <a:ext cx="4419600" cy="483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00" name="Google Shape;400;p56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56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2" name="Google Shape;402;p56"/>
          <p:cNvSpPr txBox="1"/>
          <p:nvPr>
            <p:ph idx="1" type="body"/>
          </p:nvPr>
        </p:nvSpPr>
        <p:spPr>
          <a:xfrm>
            <a:off x="685800" y="1664629"/>
            <a:ext cx="3657600" cy="27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3" name="Google Shape;403;p56"/>
          <p:cNvSpPr txBox="1"/>
          <p:nvPr>
            <p:ph idx="3" type="body"/>
          </p:nvPr>
        </p:nvSpPr>
        <p:spPr>
          <a:xfrm rot="-5400000">
            <a:off x="7870634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4" name="Google Shape;404;p56"/>
          <p:cNvSpPr txBox="1"/>
          <p:nvPr>
            <p:ph type="title"/>
          </p:nvPr>
        </p:nvSpPr>
        <p:spPr>
          <a:xfrm>
            <a:off x="685800" y="673312"/>
            <a:ext cx="3657600" cy="82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d/Gray Title Only">
  <p:cSld name="2_Red/Gray Title Only">
    <p:bg>
      <p:bgPr>
        <a:solidFill>
          <a:srgbClr val="E7E7E5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7"/>
          <p:cNvSpPr/>
          <p:nvPr>
            <p:ph idx="2" type="pic"/>
          </p:nvPr>
        </p:nvSpPr>
        <p:spPr>
          <a:xfrm>
            <a:off x="152400" y="152761"/>
            <a:ext cx="4419600" cy="48381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07" name="Google Shape;407;p57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57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9" name="Google Shape;409;p57"/>
          <p:cNvSpPr txBox="1"/>
          <p:nvPr>
            <p:ph idx="1" type="body"/>
          </p:nvPr>
        </p:nvSpPr>
        <p:spPr>
          <a:xfrm rot="-5400000">
            <a:off x="3451035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0" name="Google Shape;410;p57"/>
          <p:cNvSpPr txBox="1"/>
          <p:nvPr>
            <p:ph type="title"/>
          </p:nvPr>
        </p:nvSpPr>
        <p:spPr>
          <a:xfrm>
            <a:off x="4877104" y="2171144"/>
            <a:ext cx="3885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d/Gray 1 Content">
  <p:cSld name="3_Red/Gray 1 Content">
    <p:bg>
      <p:bgPr>
        <a:solidFill>
          <a:schemeClr val="lt1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8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58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58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5" name="Google Shape;415;p58"/>
          <p:cNvSpPr txBox="1"/>
          <p:nvPr>
            <p:ph type="title"/>
          </p:nvPr>
        </p:nvSpPr>
        <p:spPr>
          <a:xfrm>
            <a:off x="686104" y="677485"/>
            <a:ext cx="77724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58"/>
          <p:cNvSpPr txBox="1"/>
          <p:nvPr>
            <p:ph idx="1" type="body"/>
          </p:nvPr>
        </p:nvSpPr>
        <p:spPr>
          <a:xfrm>
            <a:off x="685800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C6463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d/Gray 2 Content">
  <p:cSld name="3_Red/Gray 2 Content">
    <p:bg>
      <p:bgPr>
        <a:solidFill>
          <a:schemeClr val="lt1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9"/>
          <p:cNvSpPr txBox="1"/>
          <p:nvPr>
            <p:ph idx="1" type="body"/>
          </p:nvPr>
        </p:nvSpPr>
        <p:spPr>
          <a:xfrm>
            <a:off x="686104" y="1286662"/>
            <a:ext cx="38097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9" name="Google Shape;419;p59"/>
          <p:cNvSpPr txBox="1"/>
          <p:nvPr>
            <p:ph idx="2" type="body"/>
          </p:nvPr>
        </p:nvSpPr>
        <p:spPr>
          <a:xfrm>
            <a:off x="4648200" y="1286662"/>
            <a:ext cx="38103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»"/>
              <a:defRPr sz="1600">
                <a:solidFill>
                  <a:srgbClr val="6C6463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0" name="Google Shape;420;p59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59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59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3" name="Google Shape;423;p59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d/Gray 3 Content">
  <p:cSld name="3_Red/Gray 3 Content">
    <p:bg>
      <p:bgPr>
        <a:solidFill>
          <a:schemeClr val="lt1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0"/>
          <p:cNvSpPr txBox="1"/>
          <p:nvPr>
            <p:ph idx="1" type="body"/>
          </p:nvPr>
        </p:nvSpPr>
        <p:spPr>
          <a:xfrm>
            <a:off x="686104" y="1286662"/>
            <a:ext cx="25143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6" name="Google Shape;426;p60"/>
          <p:cNvSpPr txBox="1"/>
          <p:nvPr>
            <p:ph idx="2" type="body"/>
          </p:nvPr>
        </p:nvSpPr>
        <p:spPr>
          <a:xfrm>
            <a:off x="5943600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7" name="Google Shape;427;p60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60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6C64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60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0" name="Google Shape;430;p60"/>
          <p:cNvSpPr txBox="1"/>
          <p:nvPr>
            <p:ph idx="3" type="body"/>
          </p:nvPr>
        </p:nvSpPr>
        <p:spPr>
          <a:xfrm>
            <a:off x="3314548" y="1286662"/>
            <a:ext cx="25149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Char char="»"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31" name="Google Shape;431;p60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d/Gray 1 Content + Bottom Photo">
  <p:cSld name="3_Red/Gray 1 Content + Bottom Photo">
    <p:bg>
      <p:bgPr>
        <a:solidFill>
          <a:schemeClr val="lt1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1"/>
          <p:cNvSpPr/>
          <p:nvPr>
            <p:ph idx="2" type="pic"/>
          </p:nvPr>
        </p:nvSpPr>
        <p:spPr>
          <a:xfrm>
            <a:off x="152400" y="2571750"/>
            <a:ext cx="8839200" cy="2421000"/>
          </a:xfrm>
          <a:prstGeom prst="rect">
            <a:avLst/>
          </a:prstGeom>
          <a:solidFill>
            <a:srgbClr val="E7E7E5"/>
          </a:solidFill>
          <a:ln>
            <a:noFill/>
          </a:ln>
        </p:spPr>
      </p:sp>
      <p:sp>
        <p:nvSpPr>
          <p:cNvPr id="434" name="Google Shape;434;p61"/>
          <p:cNvSpPr txBox="1"/>
          <p:nvPr>
            <p:ph idx="1" type="body"/>
          </p:nvPr>
        </p:nvSpPr>
        <p:spPr>
          <a:xfrm>
            <a:off x="685800" y="1286662"/>
            <a:ext cx="77724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  <a:defRPr>
                <a:solidFill>
                  <a:srgbClr val="6C6463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>
                <a:solidFill>
                  <a:srgbClr val="6C646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5" name="Google Shape;435;p61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p61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61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8" name="Google Shape;438;p61"/>
          <p:cNvSpPr txBox="1"/>
          <p:nvPr>
            <p:ph idx="3" type="body"/>
          </p:nvPr>
        </p:nvSpPr>
        <p:spPr>
          <a:xfrm rot="-5400000">
            <a:off x="7870635" y="3508049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9" name="Google Shape;439;p61"/>
          <p:cNvSpPr txBox="1"/>
          <p:nvPr>
            <p:ph type="title"/>
          </p:nvPr>
        </p:nvSpPr>
        <p:spPr>
          <a:xfrm>
            <a:off x="686104" y="673810"/>
            <a:ext cx="77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d/Gray 1 Content + Right Photo">
  <p:cSld name="3_Red/Gray 1 Content + Right Photo">
    <p:bg>
      <p:bgPr>
        <a:solidFill>
          <a:schemeClr val="lt1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2"/>
          <p:cNvSpPr/>
          <p:nvPr>
            <p:ph idx="2" type="pic"/>
          </p:nvPr>
        </p:nvSpPr>
        <p:spPr>
          <a:xfrm>
            <a:off x="4572000" y="152762"/>
            <a:ext cx="4419600" cy="4838100"/>
          </a:xfrm>
          <a:prstGeom prst="rect">
            <a:avLst/>
          </a:prstGeom>
          <a:solidFill>
            <a:srgbClr val="E7E7E5"/>
          </a:solidFill>
          <a:ln>
            <a:noFill/>
          </a:ln>
        </p:spPr>
      </p:sp>
      <p:sp>
        <p:nvSpPr>
          <p:cNvPr id="442" name="Google Shape;442;p62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3" name="Google Shape;443;p62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4" name="Google Shape;444;p62"/>
          <p:cNvSpPr txBox="1"/>
          <p:nvPr>
            <p:ph idx="1" type="body"/>
          </p:nvPr>
        </p:nvSpPr>
        <p:spPr>
          <a:xfrm>
            <a:off x="685800" y="1664629"/>
            <a:ext cx="3657600" cy="27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–"/>
              <a:defRPr sz="1600">
                <a:solidFill>
                  <a:srgbClr val="6C6463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5" name="Google Shape;445;p62"/>
          <p:cNvSpPr txBox="1"/>
          <p:nvPr>
            <p:ph idx="3" type="body"/>
          </p:nvPr>
        </p:nvSpPr>
        <p:spPr>
          <a:xfrm rot="-5400000">
            <a:off x="7870634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6" name="Google Shape;446;p62"/>
          <p:cNvSpPr txBox="1"/>
          <p:nvPr>
            <p:ph type="title"/>
          </p:nvPr>
        </p:nvSpPr>
        <p:spPr>
          <a:xfrm>
            <a:off x="685800" y="673312"/>
            <a:ext cx="3657600" cy="82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ver - Full Red">
  <p:cSld name="1_Cover - Full Red">
    <p:bg>
      <p:bgPr>
        <a:solidFill>
          <a:srgbClr val="002F6C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1" y="-29590"/>
            <a:ext cx="9144000" cy="12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Logo&#10;&#10;Description automatically generated" id="54" name="Google Shape;5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89660" y="100945"/>
            <a:ext cx="2967635" cy="1148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logo&#10;&#10;Description automatically generated" id="55" name="Google Shape;5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556" y="58014"/>
            <a:ext cx="1748643" cy="102746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 txBox="1"/>
          <p:nvPr>
            <p:ph type="ctrTitle"/>
          </p:nvPr>
        </p:nvSpPr>
        <p:spPr>
          <a:xfrm>
            <a:off x="685800" y="1589035"/>
            <a:ext cx="38862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375" lIns="68375" spcFirstLastPara="1" rIns="68375" wrap="square" tIns="683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Gill Sans"/>
              <a:buNone/>
              <a:defRPr i="0" sz="2400" u="none" cap="none" strike="noStrik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9pPr>
          </a:lstStyle>
          <a:p/>
        </p:txBody>
      </p:sp>
      <p:sp>
        <p:nvSpPr>
          <p:cNvPr id="57" name="Google Shape;57;p7"/>
          <p:cNvSpPr txBox="1"/>
          <p:nvPr>
            <p:ph idx="1" type="subTitle"/>
          </p:nvPr>
        </p:nvSpPr>
        <p:spPr>
          <a:xfrm>
            <a:off x="685800" y="3110247"/>
            <a:ext cx="342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375" lIns="68375" spcFirstLastPara="1" rIns="68375" wrap="square" tIns="683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i="0" sz="1600" u="none" cap="none" strike="noStrike">
                <a:solidFill>
                  <a:schemeClr val="lt1"/>
                </a:solidFill>
              </a:defRPr>
            </a:lvl1pPr>
            <a:lvl2pPr lvl="1" marR="0" rtl="0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i="0" sz="1600" u="none" cap="none" strike="noStrike">
                <a:solidFill>
                  <a:srgbClr val="888888"/>
                </a:solidFill>
              </a:defRPr>
            </a:lvl2pPr>
            <a:lvl3pPr lvl="2" marR="0" rtl="0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i="0" sz="1800" u="none" cap="none" strike="noStrike">
                <a:solidFill>
                  <a:srgbClr val="888888"/>
                </a:solidFill>
              </a:defRPr>
            </a:lvl3pPr>
            <a:lvl4pPr lvl="3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i="0" sz="1600" u="none" cap="none" strike="noStrike">
                <a:solidFill>
                  <a:srgbClr val="888888"/>
                </a:solidFill>
              </a:defRPr>
            </a:lvl4pPr>
            <a:lvl5pPr lvl="4" marR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i="0" sz="1400" u="none" cap="none" strike="noStrike">
                <a:solidFill>
                  <a:srgbClr val="888888"/>
                </a:solidFill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i="0" sz="2000" u="none" cap="none" strike="noStrike">
                <a:solidFill>
                  <a:srgbClr val="888888"/>
                </a:solidFill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i="0" sz="2000" u="none" cap="none" strike="noStrike">
                <a:solidFill>
                  <a:srgbClr val="888888"/>
                </a:solidFill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i="0" sz="2000" u="none" cap="none" strike="noStrike">
                <a:solidFill>
                  <a:srgbClr val="888888"/>
                </a:solidFill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i="0" sz="2000" u="none" cap="none" strike="noStrike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58" name="Google Shape;58;p7"/>
          <p:cNvPicPr preferRelativeResize="0"/>
          <p:nvPr/>
        </p:nvPicPr>
        <p:blipFill rotWithShape="1">
          <a:blip r:embed="rId4">
            <a:alphaModFix/>
          </a:blip>
          <a:srcRect b="0" l="0" r="0" t="50199"/>
          <a:stretch/>
        </p:blipFill>
        <p:spPr>
          <a:xfrm>
            <a:off x="4909120" y="4427557"/>
            <a:ext cx="4250381" cy="597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06470" y="4111956"/>
            <a:ext cx="1430864" cy="447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Red/Gray Title Only">
  <p:cSld name="3_Red/Gray Title Only">
    <p:bg>
      <p:bgPr>
        <a:solidFill>
          <a:schemeClr val="lt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3"/>
          <p:cNvSpPr/>
          <p:nvPr>
            <p:ph idx="2" type="pic"/>
          </p:nvPr>
        </p:nvSpPr>
        <p:spPr>
          <a:xfrm>
            <a:off x="152400" y="152761"/>
            <a:ext cx="4419600" cy="4838100"/>
          </a:xfrm>
          <a:prstGeom prst="rect">
            <a:avLst/>
          </a:prstGeom>
          <a:solidFill>
            <a:srgbClr val="E7E7E5"/>
          </a:solidFill>
          <a:ln>
            <a:noFill/>
          </a:ln>
        </p:spPr>
      </p:sp>
      <p:sp>
        <p:nvSpPr>
          <p:cNvPr id="449" name="Google Shape;449;p63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6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" name="Google Shape;450;p63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1" name="Google Shape;451;p63"/>
          <p:cNvSpPr txBox="1"/>
          <p:nvPr>
            <p:ph idx="1" type="body"/>
          </p:nvPr>
        </p:nvSpPr>
        <p:spPr>
          <a:xfrm rot="-5400000">
            <a:off x="3451035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2" name="Google Shape;452;p63"/>
          <p:cNvSpPr txBox="1"/>
          <p:nvPr>
            <p:ph type="title"/>
          </p:nvPr>
        </p:nvSpPr>
        <p:spPr>
          <a:xfrm>
            <a:off x="4877104" y="2171144"/>
            <a:ext cx="3885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2400"/>
              <a:buFont typeface="Gill Sans"/>
              <a:buNone/>
              <a:defRPr>
                <a:solidFill>
                  <a:srgbClr val="0067B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9" name="Google Shape;459;p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0" name="Google Shape;460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Red">
  <p:cSld name="Cover_Red">
    <p:bg>
      <p:bgPr>
        <a:solidFill>
          <a:srgbClr val="C2113B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7"/>
          <p:cNvSpPr txBox="1"/>
          <p:nvPr>
            <p:ph type="title"/>
          </p:nvPr>
        </p:nvSpPr>
        <p:spPr>
          <a:xfrm>
            <a:off x="533408" y="1962150"/>
            <a:ext cx="4114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3" name="Google Shape;463;p67"/>
          <p:cNvSpPr txBox="1"/>
          <p:nvPr>
            <p:ph idx="1" type="body"/>
          </p:nvPr>
        </p:nvSpPr>
        <p:spPr>
          <a:xfrm>
            <a:off x="533400" y="3486150"/>
            <a:ext cx="2667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bin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64" name="Google Shape;464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496039"/>
            <a:ext cx="1883292" cy="737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8"/>
          <p:cNvSpPr txBox="1"/>
          <p:nvPr>
            <p:ph idx="10" type="dt"/>
          </p:nvPr>
        </p:nvSpPr>
        <p:spPr>
          <a:xfrm>
            <a:off x="457206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7" name="Google Shape;467;p68"/>
          <p:cNvSpPr txBox="1"/>
          <p:nvPr>
            <p:ph idx="11" type="ftr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Blue">
  <p:cSld name="Cover_Blue">
    <p:bg>
      <p:bgPr>
        <a:solidFill>
          <a:srgbClr val="012169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1657350"/>
            <a:ext cx="495149" cy="2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9"/>
          <p:cNvSpPr txBox="1"/>
          <p:nvPr>
            <p:ph type="title"/>
          </p:nvPr>
        </p:nvSpPr>
        <p:spPr>
          <a:xfrm>
            <a:off x="533408" y="1962150"/>
            <a:ext cx="4114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71" name="Google Shape;471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1657350"/>
            <a:ext cx="495149" cy="2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9"/>
          <p:cNvSpPr txBox="1"/>
          <p:nvPr>
            <p:ph idx="1" type="body"/>
          </p:nvPr>
        </p:nvSpPr>
        <p:spPr>
          <a:xfrm>
            <a:off x="533400" y="3486150"/>
            <a:ext cx="2667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bin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_Green">
  <p:cSld name="Cover_Green">
    <p:bg>
      <p:bgPr>
        <a:solidFill>
          <a:srgbClr val="4D8699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1657350"/>
            <a:ext cx="495149" cy="2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70"/>
          <p:cNvSpPr txBox="1"/>
          <p:nvPr>
            <p:ph type="title"/>
          </p:nvPr>
        </p:nvSpPr>
        <p:spPr>
          <a:xfrm>
            <a:off x="533408" y="1962150"/>
            <a:ext cx="41148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76" name="Google Shape;476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1657350"/>
            <a:ext cx="495149" cy="2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70"/>
          <p:cNvSpPr txBox="1"/>
          <p:nvPr>
            <p:ph idx="1" type="body"/>
          </p:nvPr>
        </p:nvSpPr>
        <p:spPr>
          <a:xfrm>
            <a:off x="533400" y="3486150"/>
            <a:ext cx="2667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bin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_Red">
  <p:cSld name="Divider_Red">
    <p:bg>
      <p:bgPr>
        <a:solidFill>
          <a:srgbClr val="C2113B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438150"/>
            <a:ext cx="495149" cy="2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71"/>
          <p:cNvSpPr txBox="1"/>
          <p:nvPr>
            <p:ph type="title"/>
          </p:nvPr>
        </p:nvSpPr>
        <p:spPr>
          <a:xfrm>
            <a:off x="952500" y="438150"/>
            <a:ext cx="411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1" name="Google Shape;481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438150"/>
            <a:ext cx="495149" cy="228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_Blue">
  <p:cSld name="Divider_Blue">
    <p:bg>
      <p:bgPr>
        <a:solidFill>
          <a:srgbClr val="002A6C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438150"/>
            <a:ext cx="495149" cy="2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72"/>
          <p:cNvSpPr txBox="1"/>
          <p:nvPr>
            <p:ph type="title"/>
          </p:nvPr>
        </p:nvSpPr>
        <p:spPr>
          <a:xfrm>
            <a:off x="952500" y="438150"/>
            <a:ext cx="411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5" name="Google Shape;485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438150"/>
            <a:ext cx="495149" cy="228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Page">
  <p:cSld name="Content_Page">
    <p:bg>
      <p:bgPr>
        <a:solidFill>
          <a:srgbClr val="4E8088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3"/>
          <p:cNvSpPr txBox="1"/>
          <p:nvPr>
            <p:ph type="title"/>
          </p:nvPr>
        </p:nvSpPr>
        <p:spPr>
          <a:xfrm>
            <a:off x="533400" y="514352"/>
            <a:ext cx="3733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8" name="Google Shape;488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1276350"/>
            <a:ext cx="495149" cy="2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1276350"/>
            <a:ext cx="495149" cy="2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73"/>
          <p:cNvSpPr txBox="1"/>
          <p:nvPr>
            <p:ph idx="1" type="body"/>
          </p:nvPr>
        </p:nvSpPr>
        <p:spPr>
          <a:xfrm>
            <a:off x="533400" y="1733550"/>
            <a:ext cx="3733800" cy="21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bin"/>
              <a:buAutoNum type="arabicPeriod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491" name="Google Shape;491;p73"/>
          <p:cNvGrpSpPr/>
          <p:nvPr/>
        </p:nvGrpSpPr>
        <p:grpSpPr>
          <a:xfrm>
            <a:off x="533356" y="4204321"/>
            <a:ext cx="1444808" cy="424006"/>
            <a:chOff x="2019300" y="1809750"/>
            <a:chExt cx="5184099" cy="1521371"/>
          </a:xfrm>
        </p:grpSpPr>
        <p:pic>
          <p:nvPicPr>
            <p:cNvPr id="492" name="Google Shape;492;p7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19300" y="1809750"/>
              <a:ext cx="5042721" cy="15213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73"/>
            <p:cNvPicPr preferRelativeResize="0"/>
            <p:nvPr/>
          </p:nvPicPr>
          <p:blipFill rotWithShape="1">
            <a:blip r:embed="rId4">
              <a:alphaModFix amt="55000"/>
            </a:blip>
            <a:srcRect b="0" l="0" r="0" t="0"/>
            <a:stretch/>
          </p:blipFill>
          <p:spPr>
            <a:xfrm>
              <a:off x="5105400" y="1915721"/>
              <a:ext cx="2097999" cy="106189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9"/>
          <p:cNvSpPr txBox="1"/>
          <p:nvPr>
            <p:ph idx="10" type="dt"/>
          </p:nvPr>
        </p:nvSpPr>
        <p:spPr>
          <a:xfrm>
            <a:off x="6163819" y="4835130"/>
            <a:ext cx="193863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9"/>
          <p:cNvSpPr txBox="1"/>
          <p:nvPr>
            <p:ph idx="11" type="ftr"/>
          </p:nvPr>
        </p:nvSpPr>
        <p:spPr>
          <a:xfrm>
            <a:off x="822959" y="4835130"/>
            <a:ext cx="5113697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9"/>
          <p:cNvSpPr txBox="1"/>
          <p:nvPr>
            <p:ph idx="12" type="sldNum"/>
          </p:nvPr>
        </p:nvSpPr>
        <p:spPr>
          <a:xfrm>
            <a:off x="8245186" y="4835130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_Portrait">
  <p:cSld name="Image_Portrait">
    <p:bg>
      <p:bgPr>
        <a:solidFill>
          <a:srgbClr val="D5D5D5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4"/>
          <p:cNvSpPr/>
          <p:nvPr>
            <p:ph idx="2" type="pic"/>
          </p:nvPr>
        </p:nvSpPr>
        <p:spPr>
          <a:xfrm>
            <a:off x="4953000" y="133350"/>
            <a:ext cx="4038600" cy="4876800"/>
          </a:xfrm>
          <a:prstGeom prst="rect">
            <a:avLst/>
          </a:prstGeom>
          <a:noFill/>
          <a:ln>
            <a:noFill/>
          </a:ln>
        </p:spPr>
      </p:sp>
      <p:sp>
        <p:nvSpPr>
          <p:cNvPr id="496" name="Google Shape;496;p74"/>
          <p:cNvSpPr txBox="1"/>
          <p:nvPr>
            <p:ph type="title"/>
          </p:nvPr>
        </p:nvSpPr>
        <p:spPr>
          <a:xfrm>
            <a:off x="539412" y="800100"/>
            <a:ext cx="3042000" cy="7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97" name="Google Shape;49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1814" y="558800"/>
            <a:ext cx="342865" cy="6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1814" y="558800"/>
            <a:ext cx="342865" cy="63596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74"/>
          <p:cNvSpPr txBox="1"/>
          <p:nvPr>
            <p:ph idx="1" type="body"/>
          </p:nvPr>
        </p:nvSpPr>
        <p:spPr>
          <a:xfrm>
            <a:off x="533400" y="1809750"/>
            <a:ext cx="3049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mage_Portrait">
  <p:cSld name="1_Image_Portrait">
    <p:bg>
      <p:bgPr>
        <a:solidFill>
          <a:srgbClr val="D5D5D5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5"/>
          <p:cNvSpPr/>
          <p:nvPr>
            <p:ph idx="2" type="pic"/>
          </p:nvPr>
        </p:nvSpPr>
        <p:spPr>
          <a:xfrm>
            <a:off x="4953000" y="133350"/>
            <a:ext cx="4038600" cy="4876800"/>
          </a:xfrm>
          <a:prstGeom prst="rect">
            <a:avLst/>
          </a:prstGeom>
          <a:noFill/>
          <a:ln>
            <a:noFill/>
          </a:ln>
        </p:spPr>
      </p:sp>
      <p:sp>
        <p:nvSpPr>
          <p:cNvPr id="502" name="Google Shape;502;p75"/>
          <p:cNvSpPr txBox="1"/>
          <p:nvPr>
            <p:ph type="title"/>
          </p:nvPr>
        </p:nvSpPr>
        <p:spPr>
          <a:xfrm>
            <a:off x="539412" y="800100"/>
            <a:ext cx="3042000" cy="7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3" name="Google Shape;503;p75"/>
          <p:cNvSpPr txBox="1"/>
          <p:nvPr>
            <p:ph idx="1" type="body"/>
          </p:nvPr>
        </p:nvSpPr>
        <p:spPr>
          <a:xfrm>
            <a:off x="533400" y="1809750"/>
            <a:ext cx="30495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04" name="Google Shape;504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493935"/>
            <a:ext cx="469764" cy="203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_Landscape">
  <p:cSld name="Image_Landscape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6"/>
          <p:cNvSpPr/>
          <p:nvPr>
            <p:ph idx="2" type="pic"/>
          </p:nvPr>
        </p:nvSpPr>
        <p:spPr>
          <a:xfrm>
            <a:off x="152402" y="2571750"/>
            <a:ext cx="8839200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507" name="Google Shape;507;p76"/>
          <p:cNvSpPr txBox="1"/>
          <p:nvPr>
            <p:ph type="title"/>
          </p:nvPr>
        </p:nvSpPr>
        <p:spPr>
          <a:xfrm>
            <a:off x="533400" y="723900"/>
            <a:ext cx="3581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08" name="Google Shape;508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1814" y="558800"/>
            <a:ext cx="342865" cy="6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1814" y="558800"/>
            <a:ext cx="342865" cy="63596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76"/>
          <p:cNvSpPr txBox="1"/>
          <p:nvPr>
            <p:ph idx="1" type="body"/>
          </p:nvPr>
        </p:nvSpPr>
        <p:spPr>
          <a:xfrm>
            <a:off x="533402" y="1200150"/>
            <a:ext cx="76200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_Text_Page">
  <p:cSld name="Small_Text_Page"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" y="0"/>
            <a:ext cx="9135900" cy="5126141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77"/>
          <p:cNvSpPr txBox="1"/>
          <p:nvPr>
            <p:ph type="title"/>
          </p:nvPr>
        </p:nvSpPr>
        <p:spPr>
          <a:xfrm>
            <a:off x="533402" y="744260"/>
            <a:ext cx="33528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14" name="Google Shape;514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814" y="558800"/>
            <a:ext cx="342865" cy="6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814" y="558800"/>
            <a:ext cx="342865" cy="63596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77"/>
          <p:cNvSpPr txBox="1"/>
          <p:nvPr>
            <p:ph idx="1" type="body"/>
          </p:nvPr>
        </p:nvSpPr>
        <p:spPr>
          <a:xfrm>
            <a:off x="533402" y="1352550"/>
            <a:ext cx="76200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_Example_1">
  <p:cSld name="Chart_Example_1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" y="0"/>
            <a:ext cx="9135900" cy="512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493935"/>
            <a:ext cx="469764" cy="203098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78"/>
          <p:cNvSpPr txBox="1"/>
          <p:nvPr>
            <p:ph type="title"/>
          </p:nvPr>
        </p:nvSpPr>
        <p:spPr>
          <a:xfrm>
            <a:off x="533402" y="723900"/>
            <a:ext cx="33528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1" name="Google Shape;521;p78"/>
          <p:cNvSpPr/>
          <p:nvPr>
            <p:ph idx="2" type="chart"/>
          </p:nvPr>
        </p:nvSpPr>
        <p:spPr>
          <a:xfrm>
            <a:off x="1219200" y="2038350"/>
            <a:ext cx="17526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2" name="Google Shape;522;p78"/>
          <p:cNvSpPr/>
          <p:nvPr>
            <p:ph idx="3" type="chart"/>
          </p:nvPr>
        </p:nvSpPr>
        <p:spPr>
          <a:xfrm>
            <a:off x="3505200" y="2038350"/>
            <a:ext cx="17526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3" name="Google Shape;523;p78"/>
          <p:cNvSpPr/>
          <p:nvPr>
            <p:ph idx="4" type="chart"/>
          </p:nvPr>
        </p:nvSpPr>
        <p:spPr>
          <a:xfrm>
            <a:off x="5791200" y="2038350"/>
            <a:ext cx="1752600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24" name="Google Shape;524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493935"/>
            <a:ext cx="469764" cy="203098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78"/>
          <p:cNvSpPr txBox="1"/>
          <p:nvPr>
            <p:ph idx="1" type="body"/>
          </p:nvPr>
        </p:nvSpPr>
        <p:spPr>
          <a:xfrm>
            <a:off x="533402" y="1200150"/>
            <a:ext cx="7620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_Example_2">
  <p:cSld name="Chart_Example_2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1814" y="558800"/>
            <a:ext cx="342865" cy="63596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79"/>
          <p:cNvSpPr txBox="1"/>
          <p:nvPr>
            <p:ph type="title"/>
          </p:nvPr>
        </p:nvSpPr>
        <p:spPr>
          <a:xfrm>
            <a:off x="533402" y="723900"/>
            <a:ext cx="33528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9" name="Google Shape;529;p79"/>
          <p:cNvSpPr/>
          <p:nvPr>
            <p:ph idx="2" type="chart"/>
          </p:nvPr>
        </p:nvSpPr>
        <p:spPr>
          <a:xfrm>
            <a:off x="1905000" y="1809750"/>
            <a:ext cx="4572000" cy="22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30" name="Google Shape;530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1814" y="558800"/>
            <a:ext cx="342865" cy="63596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79"/>
          <p:cNvSpPr txBox="1"/>
          <p:nvPr>
            <p:ph idx="1" type="body"/>
          </p:nvPr>
        </p:nvSpPr>
        <p:spPr>
          <a:xfrm>
            <a:off x="533402" y="1200150"/>
            <a:ext cx="76200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_Example_Red">
  <p:cSld name="Map_Example_Red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493935"/>
            <a:ext cx="469764" cy="203098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80"/>
          <p:cNvSpPr txBox="1"/>
          <p:nvPr>
            <p:ph type="title"/>
          </p:nvPr>
        </p:nvSpPr>
        <p:spPr>
          <a:xfrm>
            <a:off x="533402" y="723900"/>
            <a:ext cx="33528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5" name="Google Shape;535;p80"/>
          <p:cNvSpPr/>
          <p:nvPr>
            <p:ph idx="2" type="chart"/>
          </p:nvPr>
        </p:nvSpPr>
        <p:spPr>
          <a:xfrm>
            <a:off x="4800600" y="723900"/>
            <a:ext cx="32766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36" name="Google Shape;536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493935"/>
            <a:ext cx="469764" cy="203098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80"/>
          <p:cNvSpPr txBox="1"/>
          <p:nvPr>
            <p:ph idx="1" type="body"/>
          </p:nvPr>
        </p:nvSpPr>
        <p:spPr>
          <a:xfrm>
            <a:off x="533402" y="1200150"/>
            <a:ext cx="335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p_Example_Blue">
  <p:cSld name="Map_Example_Blue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1814" y="558800"/>
            <a:ext cx="342865" cy="63596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81"/>
          <p:cNvSpPr txBox="1"/>
          <p:nvPr>
            <p:ph type="title"/>
          </p:nvPr>
        </p:nvSpPr>
        <p:spPr>
          <a:xfrm>
            <a:off x="533402" y="723900"/>
            <a:ext cx="33528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1" name="Google Shape;541;p81"/>
          <p:cNvSpPr/>
          <p:nvPr>
            <p:ph idx="2" type="chart"/>
          </p:nvPr>
        </p:nvSpPr>
        <p:spPr>
          <a:xfrm>
            <a:off x="4800600" y="723900"/>
            <a:ext cx="3276600" cy="3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542" name="Google Shape;542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1814" y="558800"/>
            <a:ext cx="342865" cy="6359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81"/>
          <p:cNvSpPr txBox="1"/>
          <p:nvPr>
            <p:ph idx="1" type="body"/>
          </p:nvPr>
        </p:nvSpPr>
        <p:spPr>
          <a:xfrm>
            <a:off x="533402" y="1200150"/>
            <a:ext cx="335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_YOU">
  <p:cSld name="THANK_YOU">
    <p:bg>
      <p:bgPr>
        <a:solidFill>
          <a:srgbClr val="C2113B"/>
        </a:solidFill>
      </p:bgPr>
    </p:bg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438150"/>
            <a:ext cx="495149" cy="228577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82"/>
          <p:cNvSpPr txBox="1"/>
          <p:nvPr>
            <p:ph type="title"/>
          </p:nvPr>
        </p:nvSpPr>
        <p:spPr>
          <a:xfrm>
            <a:off x="952500" y="438150"/>
            <a:ext cx="4114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547" name="Google Shape;547;p82"/>
          <p:cNvGrpSpPr/>
          <p:nvPr/>
        </p:nvGrpSpPr>
        <p:grpSpPr>
          <a:xfrm>
            <a:off x="533463" y="4312111"/>
            <a:ext cx="1597221" cy="468734"/>
            <a:chOff x="2019300" y="1809750"/>
            <a:chExt cx="5184099" cy="1521371"/>
          </a:xfrm>
        </p:grpSpPr>
        <p:pic>
          <p:nvPicPr>
            <p:cNvPr id="548" name="Google Shape;548;p8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19300" y="1809750"/>
              <a:ext cx="5042721" cy="15213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" name="Google Shape;549;p82"/>
            <p:cNvPicPr preferRelativeResize="0"/>
            <p:nvPr/>
          </p:nvPicPr>
          <p:blipFill rotWithShape="1">
            <a:blip r:embed="rId4">
              <a:alphaModFix amt="55000"/>
            </a:blip>
            <a:srcRect b="0" l="0" r="0" t="0"/>
            <a:stretch/>
          </p:blipFill>
          <p:spPr>
            <a:xfrm>
              <a:off x="5105400" y="1915721"/>
              <a:ext cx="2097999" cy="106189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50" name="Google Shape;550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7200" y="438150"/>
            <a:ext cx="495149" cy="228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Full Red">
  <p:cSld name="Divider - Full Red">
    <p:bg>
      <p:bgPr>
        <a:solidFill>
          <a:srgbClr val="BA0C2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/>
          <p:nvPr>
            <p:ph type="title"/>
          </p:nvPr>
        </p:nvSpPr>
        <p:spPr>
          <a:xfrm>
            <a:off x="1143000" y="530728"/>
            <a:ext cx="54864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ill Sans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0" type="dt"/>
          </p:nvPr>
        </p:nvSpPr>
        <p:spPr>
          <a:xfrm>
            <a:off x="152400" y="4806072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1" type="ftr"/>
          </p:nvPr>
        </p:nvSpPr>
        <p:spPr>
          <a:xfrm>
            <a:off x="3124200" y="4806072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2" type="sldNum"/>
          </p:nvPr>
        </p:nvSpPr>
        <p:spPr>
          <a:xfrm>
            <a:off x="6858000" y="480607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7" name="Google Shape;77;p10"/>
          <p:cNvCxnSpPr/>
          <p:nvPr/>
        </p:nvCxnSpPr>
        <p:spPr>
          <a:xfrm>
            <a:off x="746760" y="681915"/>
            <a:ext cx="3201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d/Gray 1 Content">
  <p:cSld name="2_Red/Gray 1 Content">
    <p:bg>
      <p:bgPr>
        <a:solidFill>
          <a:srgbClr val="E7E7E5"/>
        </a:soli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4"/>
          <p:cNvSpPr txBox="1"/>
          <p:nvPr>
            <p:ph type="title"/>
          </p:nvPr>
        </p:nvSpPr>
        <p:spPr>
          <a:xfrm>
            <a:off x="686104" y="677485"/>
            <a:ext cx="77724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7B9"/>
              </a:buClr>
              <a:buSzPts val="1400"/>
              <a:buFont typeface="Cabin"/>
              <a:buNone/>
              <a:defRPr b="0" i="0" sz="2400" u="none" cap="none" strike="noStrike">
                <a:solidFill>
                  <a:srgbClr val="0067B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4" name="Google Shape;554;p84"/>
          <p:cNvSpPr txBox="1"/>
          <p:nvPr>
            <p:ph idx="1" type="body"/>
          </p:nvPr>
        </p:nvSpPr>
        <p:spPr>
          <a:xfrm>
            <a:off x="685800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/Gray 2 Content">
  <p:cSld name="Red/Gray 2 Content">
    <p:bg>
      <p:bgPr>
        <a:solidFill>
          <a:srgbClr val="CFCDC9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5"/>
          <p:cNvSpPr txBox="1"/>
          <p:nvPr>
            <p:ph idx="1" type="body"/>
          </p:nvPr>
        </p:nvSpPr>
        <p:spPr>
          <a:xfrm>
            <a:off x="686104" y="1200150"/>
            <a:ext cx="38097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557" name="Google Shape;557;p85"/>
          <p:cNvSpPr txBox="1"/>
          <p:nvPr>
            <p:ph idx="2" type="body"/>
          </p:nvPr>
        </p:nvSpPr>
        <p:spPr>
          <a:xfrm>
            <a:off x="4648200" y="1200150"/>
            <a:ext cx="38103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558" name="Google Shape;558;p85"/>
          <p:cNvSpPr txBox="1"/>
          <p:nvPr>
            <p:ph idx="10" type="dt"/>
          </p:nvPr>
        </p:nvSpPr>
        <p:spPr>
          <a:xfrm>
            <a:off x="152400" y="4904418"/>
            <a:ext cx="2133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559" name="Google Shape;559;p85"/>
          <p:cNvSpPr txBox="1"/>
          <p:nvPr>
            <p:ph idx="11" type="ftr"/>
          </p:nvPr>
        </p:nvSpPr>
        <p:spPr>
          <a:xfrm>
            <a:off x="3124200" y="4904418"/>
            <a:ext cx="2895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560" name="Google Shape;560;p85"/>
          <p:cNvSpPr txBox="1"/>
          <p:nvPr>
            <p:ph idx="12" type="sldNum"/>
          </p:nvPr>
        </p:nvSpPr>
        <p:spPr>
          <a:xfrm>
            <a:off x="6858000" y="4904418"/>
            <a:ext cx="2133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1" name="Google Shape;561;p85"/>
          <p:cNvSpPr txBox="1"/>
          <p:nvPr>
            <p:ph type="title"/>
          </p:nvPr>
        </p:nvSpPr>
        <p:spPr>
          <a:xfrm>
            <a:off x="686104" y="34290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  <a:defRPr b="0" i="0" sz="2800" u="none" cap="none" strike="noStrike">
                <a:solidFill>
                  <a:srgbClr val="BA0C2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/>
          <p:nvPr>
            <p:ph type="title"/>
          </p:nvPr>
        </p:nvSpPr>
        <p:spPr>
          <a:xfrm>
            <a:off x="822960" y="214954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1"/>
          <p:cNvSpPr txBox="1"/>
          <p:nvPr>
            <p:ph idx="10" type="dt"/>
          </p:nvPr>
        </p:nvSpPr>
        <p:spPr>
          <a:xfrm>
            <a:off x="6163819" y="4835130"/>
            <a:ext cx="193863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1" type="ftr"/>
          </p:nvPr>
        </p:nvSpPr>
        <p:spPr>
          <a:xfrm>
            <a:off x="822959" y="4835130"/>
            <a:ext cx="5113697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2" type="sldNum"/>
          </p:nvPr>
        </p:nvSpPr>
        <p:spPr>
          <a:xfrm>
            <a:off x="8245186" y="4835130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5.xml"/><Relationship Id="rId6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54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40.xml"/><Relationship Id="rId37" Type="http://schemas.openxmlformats.org/officeDocument/2006/relationships/theme" Target="../theme/theme5.xml"/><Relationship Id="rId14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3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80.xml"/><Relationship Id="rId22" Type="http://schemas.openxmlformats.org/officeDocument/2006/relationships/theme" Target="../theme/theme3.xml"/><Relationship Id="rId21" Type="http://schemas.openxmlformats.org/officeDocument/2006/relationships/slideLayout" Target="../slideLayouts/slideLayout81.xml"/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E7E5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86104" y="34290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100"/>
              <a:buFont typeface="Gill Sans"/>
              <a:buNone/>
              <a:defRPr b="0" i="0" sz="2100" u="none" cap="none" strike="noStrik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85800" y="120015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5C5B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35C5B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6C6463"/>
              </a:buClr>
              <a:buSzPts val="1100"/>
              <a:buFont typeface="Arial"/>
              <a:buChar char="»"/>
              <a:defRPr b="0" i="0" sz="11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152400" y="4897559"/>
            <a:ext cx="2133600" cy="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5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4897559"/>
            <a:ext cx="2895600" cy="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5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858000" y="4897559"/>
            <a:ext cx="2133600" cy="1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500" u="none" cap="none" strike="noStrike">
                <a:solidFill>
                  <a:srgbClr val="635C5B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fmla="val 2222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8"/>
          <p:cNvSpPr txBox="1"/>
          <p:nvPr>
            <p:ph type="title"/>
          </p:nvPr>
        </p:nvSpPr>
        <p:spPr>
          <a:xfrm>
            <a:off x="822960" y="214954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500"/>
              <a:buFont typeface="Avenir"/>
              <a:buNone/>
              <a:defRPr b="0" i="0" sz="3500" u="none" cap="none" strike="noStrik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8"/>
          <p:cNvSpPr txBox="1"/>
          <p:nvPr>
            <p:ph idx="1" type="body"/>
          </p:nvPr>
        </p:nvSpPr>
        <p:spPr>
          <a:xfrm>
            <a:off x="822960" y="1581152"/>
            <a:ext cx="7543800" cy="282066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23850" lvl="0" marL="4572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b="0" i="0" sz="1500" u="none" cap="none" strike="noStrik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17500" lvl="1" marL="914400" marR="0" rtl="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98450" lvl="2" marL="1371600" marR="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98450" lvl="3" marL="1828800" marR="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98450" lvl="4" marL="2286000" marR="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29845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29845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29845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29845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64" name="Google Shape;64;p8"/>
          <p:cNvSpPr txBox="1"/>
          <p:nvPr>
            <p:ph idx="10" type="dt"/>
          </p:nvPr>
        </p:nvSpPr>
        <p:spPr>
          <a:xfrm>
            <a:off x="5829711" y="4826979"/>
            <a:ext cx="193863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65" name="Google Shape;65;p8"/>
          <p:cNvSpPr txBox="1"/>
          <p:nvPr>
            <p:ph idx="11" type="ftr"/>
          </p:nvPr>
        </p:nvSpPr>
        <p:spPr>
          <a:xfrm>
            <a:off x="488851" y="4826979"/>
            <a:ext cx="5113697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66" name="Google Shape;66;p8"/>
          <p:cNvSpPr txBox="1"/>
          <p:nvPr>
            <p:ph idx="12" type="sldNum"/>
          </p:nvPr>
        </p:nvSpPr>
        <p:spPr>
          <a:xfrm>
            <a:off x="7911078" y="4826979"/>
            <a:ext cx="585008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7E7E5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/>
          <p:nvPr>
            <p:ph type="title"/>
          </p:nvPr>
        </p:nvSpPr>
        <p:spPr>
          <a:xfrm>
            <a:off x="686104" y="677485"/>
            <a:ext cx="77724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400"/>
              <a:buFont typeface="Gill Sans"/>
              <a:buNone/>
              <a:defRPr b="0" i="0" sz="2400" u="none" cap="none" strike="noStrik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28"/>
          <p:cNvSpPr txBox="1"/>
          <p:nvPr>
            <p:ph idx="1" type="body"/>
          </p:nvPr>
        </p:nvSpPr>
        <p:spPr>
          <a:xfrm>
            <a:off x="685800" y="1286662"/>
            <a:ext cx="7772400" cy="31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03" name="Google Shape;203;p28"/>
          <p:cNvSpPr txBox="1"/>
          <p:nvPr>
            <p:ph idx="10" type="dt"/>
          </p:nvPr>
        </p:nvSpPr>
        <p:spPr>
          <a:xfrm>
            <a:off x="152400" y="4825484"/>
            <a:ext cx="2133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04" name="Google Shape;204;p28"/>
          <p:cNvSpPr txBox="1"/>
          <p:nvPr>
            <p:ph idx="11" type="ftr"/>
          </p:nvPr>
        </p:nvSpPr>
        <p:spPr>
          <a:xfrm>
            <a:off x="3124200" y="4825484"/>
            <a:ext cx="2895600" cy="1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205" name="Google Shape;205;p28"/>
          <p:cNvSpPr txBox="1"/>
          <p:nvPr>
            <p:ph idx="12" type="sldNum"/>
          </p:nvPr>
        </p:nvSpPr>
        <p:spPr>
          <a:xfrm>
            <a:off x="6858000" y="4825484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6" name="Google Shape;206;p28"/>
          <p:cNvSpPr/>
          <p:nvPr/>
        </p:nvSpPr>
        <p:spPr>
          <a:xfrm>
            <a:off x="0" y="0"/>
            <a:ext cx="9144000" cy="5148000"/>
          </a:xfrm>
          <a:prstGeom prst="frame">
            <a:avLst>
              <a:gd fmla="val 2963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0E0E0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1714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5"/>
          <p:cNvSpPr txBox="1"/>
          <p:nvPr>
            <p:ph idx="12" type="sldNum"/>
          </p:nvPr>
        </p:nvSpPr>
        <p:spPr>
          <a:xfrm>
            <a:off x="6400800" y="42211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abin"/>
              <a:buNone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abin"/>
              <a:buNone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abin"/>
              <a:buNone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abin"/>
              <a:buNone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abin"/>
              <a:buNone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abin"/>
              <a:buNone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abin"/>
              <a:buNone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abin"/>
              <a:buNone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"/>
              <a:buFont typeface="Cabin"/>
              <a:buNone/>
              <a:defRPr b="0" i="0" sz="1400" u="none" cap="none" strike="noStrike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Relationship Id="rId4" Type="http://schemas.openxmlformats.org/officeDocument/2006/relationships/image" Target="../media/image35.jpg"/><Relationship Id="rId5" Type="http://schemas.openxmlformats.org/officeDocument/2006/relationships/image" Target="../media/image3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jpg"/><Relationship Id="rId4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Relationship Id="rId4" Type="http://schemas.openxmlformats.org/officeDocument/2006/relationships/image" Target="../media/image37.jpg"/><Relationship Id="rId5" Type="http://schemas.openxmlformats.org/officeDocument/2006/relationships/image" Target="../media/image39.jpg"/><Relationship Id="rId6" Type="http://schemas.openxmlformats.org/officeDocument/2006/relationships/image" Target="../media/image43.jpg"/><Relationship Id="rId7" Type="http://schemas.openxmlformats.org/officeDocument/2006/relationships/image" Target="../media/image40.jpg"/><Relationship Id="rId8" Type="http://schemas.openxmlformats.org/officeDocument/2006/relationships/image" Target="../media/image4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ww.usaid.gov/results-data/success-stories" TargetMode="External"/><Relationship Id="rId4" Type="http://schemas.openxmlformats.org/officeDocument/2006/relationships/hyperlink" Target="https://www.usaid.gov/global-health/health-areas/hiv-and-aids/information-center/blog/" TargetMode="External"/><Relationship Id="rId5" Type="http://schemas.openxmlformats.org/officeDocument/2006/relationships/image" Target="../media/image55.png"/><Relationship Id="rId6" Type="http://schemas.openxmlformats.org/officeDocument/2006/relationships/image" Target="../media/image4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instagram.com/usaid/" TargetMode="External"/><Relationship Id="rId4" Type="http://schemas.openxmlformats.org/officeDocument/2006/relationships/hyperlink" Target="https://www.facebook.com/USAID" TargetMode="External"/><Relationship Id="rId9" Type="http://schemas.openxmlformats.org/officeDocument/2006/relationships/image" Target="../media/image54.png"/><Relationship Id="rId5" Type="http://schemas.openxmlformats.org/officeDocument/2006/relationships/hyperlink" Target="https://twitter.com/usaid" TargetMode="External"/><Relationship Id="rId6" Type="http://schemas.openxmlformats.org/officeDocument/2006/relationships/hyperlink" Target="https://www.youtube.com/c/fwd" TargetMode="External"/><Relationship Id="rId7" Type="http://schemas.openxmlformats.org/officeDocument/2006/relationships/hyperlink" Target="https://www.linkedin.com/company/usaid" TargetMode="External"/><Relationship Id="rId8" Type="http://schemas.openxmlformats.org/officeDocument/2006/relationships/hyperlink" Target="https://medium.com/@USAID" TargetMode="External"/><Relationship Id="rId11" Type="http://schemas.openxmlformats.org/officeDocument/2006/relationships/image" Target="../media/image50.png"/><Relationship Id="rId10" Type="http://schemas.openxmlformats.org/officeDocument/2006/relationships/image" Target="../media/image56.png"/><Relationship Id="rId12" Type="http://schemas.openxmlformats.org/officeDocument/2006/relationships/image" Target="../media/image4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pages.usaid.gov/sites/default/files/message-manual-0305-2019.pdf" TargetMode="External"/><Relationship Id="rId4" Type="http://schemas.openxmlformats.org/officeDocument/2006/relationships/hyperlink" Target="https://www.usaid.gov/branding/photo-guide-usaid-partners" TargetMode="External"/><Relationship Id="rId9" Type="http://schemas.openxmlformats.org/officeDocument/2006/relationships/hyperlink" Target="https://usaidpubs.exposure.co/" TargetMode="External"/><Relationship Id="rId5" Type="http://schemas.openxmlformats.org/officeDocument/2006/relationships/hyperlink" Target="https://medium.com/@USAID" TargetMode="External"/><Relationship Id="rId6" Type="http://schemas.openxmlformats.org/officeDocument/2006/relationships/hyperlink" Target="https://usaidpubs.exposure.co/" TargetMode="External"/><Relationship Id="rId7" Type="http://schemas.openxmlformats.org/officeDocument/2006/relationships/hyperlink" Target="https://www.usaid.gov/global-health/health-areas/hiv-and-aids/information-center/blog" TargetMode="External"/><Relationship Id="rId8" Type="http://schemas.openxmlformats.org/officeDocument/2006/relationships/hyperlink" Target="http://www.intrahealth.org/asap-resources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jp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Relationship Id="rId6" Type="http://schemas.openxmlformats.org/officeDocument/2006/relationships/image" Target="../media/image36.png"/><Relationship Id="rId7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6"/>
          <p:cNvSpPr txBox="1"/>
          <p:nvPr/>
        </p:nvSpPr>
        <p:spPr>
          <a:xfrm>
            <a:off x="600762" y="3884665"/>
            <a:ext cx="37995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75" lIns="91175" spcFirstLastPara="1" rIns="91175" wrap="square" tIns="911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Présentateur 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Jackye Dreesen</a:t>
            </a:r>
            <a:r>
              <a:rPr b="0" i="0" lang="en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1500">
                <a:solidFill>
                  <a:srgbClr val="FFFFFF"/>
                </a:solidFill>
              </a:rPr>
              <a:t>ASAP Capacity Advisor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Date : 26-28 juin 2024</a:t>
            </a:r>
            <a:endParaRPr b="0" i="0" sz="15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86"/>
          <p:cNvSpPr txBox="1"/>
          <p:nvPr>
            <p:ph idx="1" type="subTitle"/>
          </p:nvPr>
        </p:nvSpPr>
        <p:spPr>
          <a:xfrm>
            <a:off x="600775" y="1435701"/>
            <a:ext cx="6983100" cy="22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375" lIns="68375" spcFirstLastPara="1" rIns="68375" wrap="square" tIns="683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</a:pPr>
            <a:r>
              <a:rPr b="1" lang="en" sz="3400"/>
              <a:t>RÉDACTION</a:t>
            </a:r>
            <a:r>
              <a:rPr b="1" lang="en" sz="3400"/>
              <a:t> DES HISTOIRES À </a:t>
            </a:r>
            <a:r>
              <a:rPr b="1" lang="en" sz="3400"/>
              <a:t>SUCCÈS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1"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USAID/Burundi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Formation sur la Localisation​</a:t>
            </a:r>
            <a:endParaRPr sz="2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95"/>
          <p:cNvSpPr txBox="1"/>
          <p:nvPr>
            <p:ph idx="4294967295" type="title"/>
          </p:nvPr>
        </p:nvSpPr>
        <p:spPr>
          <a:xfrm>
            <a:off x="459694" y="48772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Gill Sans"/>
              <a:buNone/>
            </a:pPr>
            <a:r>
              <a:rPr b="1" i="0" lang="en" sz="2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TOPO POUR BIEN ECRIRE</a:t>
            </a:r>
            <a:endParaRPr b="1" i="0" sz="2400" u="none" cap="none" strike="noStrik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33" name="Google Shape;633;p95"/>
          <p:cNvSpPr txBox="1"/>
          <p:nvPr/>
        </p:nvSpPr>
        <p:spPr>
          <a:xfrm>
            <a:off x="680850" y="1178300"/>
            <a:ext cx="7782300" cy="37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40"/>
              <a:buFont typeface="Gill Sans"/>
              <a:buChar char="•"/>
            </a:pPr>
            <a:r>
              <a:rPr b="0" i="0" lang="en" sz="18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Utiliser un ton non formel </a:t>
            </a:r>
            <a:endParaRPr b="0" i="0" sz="1840" u="none" cap="none" strike="noStrik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40"/>
              <a:buFont typeface="Gill Sans"/>
              <a:buChar char="•"/>
            </a:pPr>
            <a:r>
              <a:rPr b="0" i="0" lang="en" sz="18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Etre concis/ eviter les mots a la mode</a:t>
            </a:r>
            <a:endParaRPr b="0" i="0" sz="1840" u="none" cap="none" strike="noStrik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40"/>
              <a:buFont typeface="Gill Sans"/>
              <a:buChar char="•"/>
            </a:pPr>
            <a:r>
              <a:rPr b="0" i="0" lang="en" sz="18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Traduire le jargon en language simple </a:t>
            </a:r>
            <a:endParaRPr/>
          </a:p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40"/>
              <a:buFont typeface="Gill Sans"/>
              <a:buChar char="•"/>
            </a:pPr>
            <a:r>
              <a:rPr b="0" i="0" lang="en" sz="18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Eviter d’utiliser beaucoup d’acronymes</a:t>
            </a:r>
            <a:endParaRPr b="0" i="0" sz="1840" u="none" cap="none" strike="noStrik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40"/>
              <a:buFont typeface="Gill Sans"/>
              <a:buChar char="•"/>
            </a:pPr>
            <a:r>
              <a:rPr b="0" i="0" lang="en" sz="18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Inclure des citations qui expriment des emotions plutot qu’un processus </a:t>
            </a:r>
            <a:endParaRPr b="0" i="0" sz="1840" u="none" cap="none" strike="noStrik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40"/>
              <a:buFont typeface="Gill Sans"/>
              <a:buChar char="•"/>
            </a:pPr>
            <a:r>
              <a:rPr b="0" i="0" lang="en" sz="18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Ajouter le contexte, message global</a:t>
            </a:r>
            <a:endParaRPr b="0" i="0" sz="1840" u="none" cap="none" strike="noStrik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40"/>
              <a:buFont typeface="Gill Sans"/>
              <a:buChar char="•"/>
            </a:pPr>
            <a:r>
              <a:rPr b="0" i="0" lang="en" sz="18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Utiliser des statistiques appropriees qui demontrent l’impact</a:t>
            </a:r>
            <a:endParaRPr b="0" i="0" sz="1840" u="none" cap="none" strike="noStrik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1840"/>
              <a:buFont typeface="Gill Sans"/>
              <a:buChar char="•"/>
            </a:pPr>
            <a:r>
              <a:rPr b="0" i="0" lang="en" sz="18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Inclure un titre qui attire</a:t>
            </a:r>
            <a:endParaRPr b="0" i="0" sz="17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96"/>
          <p:cNvSpPr txBox="1"/>
          <p:nvPr>
            <p:ph type="title"/>
          </p:nvPr>
        </p:nvSpPr>
        <p:spPr>
          <a:xfrm>
            <a:off x="1240972" y="465411"/>
            <a:ext cx="7442100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REDIGER UNE BONNE HISTOIRE: LES MEILLEURES PRATIQUES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97"/>
          <p:cNvSpPr txBox="1"/>
          <p:nvPr>
            <p:ph type="title"/>
          </p:nvPr>
        </p:nvSpPr>
        <p:spPr>
          <a:xfrm>
            <a:off x="3879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None/>
            </a:pPr>
            <a:r>
              <a:rPr b="1" lang="en" sz="24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MESSAGING: LES PRIORITES DE USAID </a:t>
            </a:r>
            <a:endParaRPr b="1" sz="24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/>
          </a:p>
        </p:txBody>
      </p:sp>
      <p:sp>
        <p:nvSpPr>
          <p:cNvPr id="644" name="Google Shape;644;p97"/>
          <p:cNvSpPr txBox="1"/>
          <p:nvPr>
            <p:ph idx="1" type="body"/>
          </p:nvPr>
        </p:nvSpPr>
        <p:spPr>
          <a:xfrm>
            <a:off x="387900" y="932039"/>
            <a:ext cx="8385300" cy="39991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Char char="●"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Perenisation de la reponse au VIH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Char char="●"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Localisation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Char char="●"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L’equite en matiere de sante pour les populations cles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Char char="●"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Integration avec les systemes des pays partenaire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Char char="●"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Roll-out et passage a echelle de nouvelles technologies de prevention du VIH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Char char="●"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Renforcement de la programmation VIH centree sur la jeunesse</a:t>
            </a:r>
            <a:endParaRPr sz="2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Char char="●"/>
            </a:pPr>
            <a:r>
              <a:rPr lang="en" sz="2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Genre et developpement inclusif </a:t>
            </a:r>
            <a:endParaRPr sz="2400">
              <a:solidFill>
                <a:schemeClr val="lt1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8"/>
          <p:cNvSpPr txBox="1"/>
          <p:nvPr>
            <p:ph idx="1" type="body"/>
          </p:nvPr>
        </p:nvSpPr>
        <p:spPr>
          <a:xfrm>
            <a:off x="685800" y="1199575"/>
            <a:ext cx="77724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Noto Sans Symbols"/>
              <a:buChar char="❑"/>
            </a:pPr>
            <a:r>
              <a:rPr lang="en" sz="1800"/>
              <a:t>Photos – haute resolution, photo des actions</a:t>
            </a:r>
            <a:endParaRPr sz="1800">
              <a:highlight>
                <a:srgbClr val="FFFF00"/>
              </a:highlight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Noto Sans Symbols"/>
              <a:buChar char="❑"/>
            </a:pPr>
            <a:r>
              <a:rPr lang="en" sz="1800"/>
              <a:t>Nom du participant, travailleur social, de sante ou personne ayant ete impacte par cet effort</a:t>
            </a:r>
            <a:endParaRPr sz="1800"/>
          </a:p>
          <a:p>
            <a:pPr indent="-285750" lvl="0" marL="2857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Noto Sans Symbols"/>
              <a:buChar char="❑"/>
            </a:pPr>
            <a:r>
              <a:rPr lang="en" sz="1800"/>
              <a:t>Renseignement identitaire sur la personneon – age, situation matrimonial, emploi</a:t>
            </a:r>
            <a:endParaRPr sz="1800"/>
          </a:p>
          <a:p>
            <a:pPr indent="-285750" lvl="0" marL="2857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Noto Sans Symbols"/>
              <a:buChar char="❑"/>
            </a:pPr>
            <a:r>
              <a:rPr lang="en" sz="1800"/>
              <a:t>Explication sur le problem auquel il/elle faisait face</a:t>
            </a:r>
            <a:endParaRPr sz="1800"/>
          </a:p>
          <a:p>
            <a:pPr indent="-285750" lvl="0" marL="2857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Noto Sans Symbols"/>
              <a:buChar char="❑"/>
            </a:pPr>
            <a:r>
              <a:rPr lang="en" sz="1800"/>
              <a:t>Citation du participant</a:t>
            </a:r>
            <a:endParaRPr sz="1800"/>
          </a:p>
          <a:p>
            <a:pPr indent="-285750" lvl="0" marL="2857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Noto Sans Symbols"/>
              <a:buChar char="❑"/>
            </a:pPr>
            <a:r>
              <a:rPr lang="en" sz="1800"/>
              <a:t>Information du contextuelle – climat, context sur le/la participant – comment donner l’impression au publique qu’il etait present lors de l’interview</a:t>
            </a:r>
            <a:endParaRPr sz="1800"/>
          </a:p>
          <a:p>
            <a:pPr indent="-285750" lvl="0" marL="2857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❑"/>
            </a:pPr>
            <a:r>
              <a:rPr b="1" lang="en" sz="1800">
                <a:solidFill>
                  <a:schemeClr val="accent3"/>
                </a:solidFill>
              </a:rPr>
              <a:t>Explication sur comment le projet/programme a resolut le probleme</a:t>
            </a:r>
            <a:endParaRPr b="1" sz="1800"/>
          </a:p>
          <a:p>
            <a:pPr indent="-285750" lvl="0" marL="28575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Noto Sans Symbols"/>
              <a:buChar char="❑"/>
            </a:pPr>
            <a:r>
              <a:rPr lang="en" sz="1800"/>
              <a:t>Données sur les resultat/impacts globaux du program</a:t>
            </a:r>
            <a:endParaRPr sz="1800"/>
          </a:p>
        </p:txBody>
      </p:sp>
      <p:sp>
        <p:nvSpPr>
          <p:cNvPr id="651" name="Google Shape;651;p98"/>
          <p:cNvSpPr txBox="1"/>
          <p:nvPr>
            <p:ph idx="12" type="sldNum"/>
          </p:nvPr>
        </p:nvSpPr>
        <p:spPr>
          <a:xfrm>
            <a:off x="6858000" y="476781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2" name="Google Shape;652;p98"/>
          <p:cNvSpPr txBox="1"/>
          <p:nvPr>
            <p:ph idx="3" type="body"/>
          </p:nvPr>
        </p:nvSpPr>
        <p:spPr>
          <a:xfrm rot="-5400000">
            <a:off x="7878885" y="3479447"/>
            <a:ext cx="2040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</a:pPr>
            <a:r>
              <a:t/>
            </a:r>
            <a:endParaRPr/>
          </a:p>
        </p:txBody>
      </p:sp>
      <p:sp>
        <p:nvSpPr>
          <p:cNvPr id="653" name="Google Shape;653;p98"/>
          <p:cNvSpPr txBox="1"/>
          <p:nvPr>
            <p:ph type="title"/>
          </p:nvPr>
        </p:nvSpPr>
        <p:spPr>
          <a:xfrm>
            <a:off x="751119" y="280862"/>
            <a:ext cx="7772400" cy="8309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None/>
            </a:pPr>
            <a:r>
              <a:rPr b="1" lang="en" sz="24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CHECKLIST: COMPOSANTS D’UNE BONNE HISTOIRE</a:t>
            </a:r>
            <a:endParaRPr b="1" sz="24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99"/>
          <p:cNvSpPr txBox="1"/>
          <p:nvPr>
            <p:ph idx="12" type="sldNum"/>
          </p:nvPr>
        </p:nvSpPr>
        <p:spPr>
          <a:xfrm>
            <a:off x="6858000" y="476781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0" name="Google Shape;660;p99"/>
          <p:cNvSpPr txBox="1"/>
          <p:nvPr>
            <p:ph idx="3" type="body"/>
          </p:nvPr>
        </p:nvSpPr>
        <p:spPr>
          <a:xfrm rot="-5400000">
            <a:off x="7878885" y="3479447"/>
            <a:ext cx="2040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661" name="Google Shape;661;p99"/>
          <p:cNvSpPr txBox="1"/>
          <p:nvPr/>
        </p:nvSpPr>
        <p:spPr>
          <a:xfrm>
            <a:off x="685800" y="1115212"/>
            <a:ext cx="7772400" cy="3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30186" lvl="0" marL="23018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8108"/>
              <a:buFont typeface="Gill Sans"/>
              <a:buChar char="•"/>
            </a:pPr>
            <a:r>
              <a:rPr b="0" i="0" lang="en" sz="22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“Montrer” ne pas “dire”</a:t>
            </a:r>
            <a:endParaRPr b="0" i="0" sz="2240" u="none" cap="none" strike="noStrik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8108"/>
              <a:buFont typeface="Gill Sans"/>
              <a:buChar char="•"/>
            </a:pPr>
            <a:r>
              <a:rPr b="0" i="0" lang="en" sz="22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Ecrire de facon a etre accessible a un publique de niveau college</a:t>
            </a:r>
            <a:endParaRPr b="0" i="0" sz="2240" u="none" cap="none" strike="noStrik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8108"/>
              <a:buFont typeface="Gill Sans"/>
              <a:buChar char="•"/>
            </a:pPr>
            <a:r>
              <a:rPr b="0" i="0" lang="en" sz="22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Utiliser les photos pour montrer l’impact et l’action (et inlcure des legendes et references)</a:t>
            </a:r>
            <a:endParaRPr b="0" i="0" sz="2240" u="none" cap="none" strike="noStrik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8108"/>
              <a:buFont typeface="Gill Sans"/>
              <a:buChar char="•"/>
            </a:pPr>
            <a:r>
              <a:rPr b="0" i="0" lang="en" sz="22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Toujours inclure le role de l’USAID</a:t>
            </a:r>
            <a:endParaRPr b="0" i="0" sz="2240" u="none" cap="none" strike="noStrik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8108"/>
              <a:buFont typeface="Gill Sans"/>
              <a:buChar char="•"/>
            </a:pPr>
            <a:r>
              <a:rPr b="0" i="0" lang="en" sz="22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Focus sur les resultats au lieu de l’apport initial </a:t>
            </a:r>
            <a:endParaRPr b="0" i="0" sz="2240" u="none" cap="none" strike="noStrik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6027" lvl="0" marL="21602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8108"/>
              <a:buFont typeface="Arial"/>
              <a:buChar char="•"/>
            </a:pPr>
            <a:r>
              <a:rPr b="0" i="0" lang="en" sz="22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Etre clair et facile pour la comprehension – </a:t>
            </a:r>
            <a:r>
              <a:rPr b="1" i="0" lang="en" sz="22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Quel est le point qu’on veut vehiculer?</a:t>
            </a:r>
            <a:endParaRPr b="1" i="0" sz="2240" u="none" cap="none" strike="noStrik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6027" lvl="0" marL="216027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8108"/>
              <a:buFont typeface="Gill Sans"/>
              <a:buChar char="•"/>
            </a:pPr>
            <a:r>
              <a:rPr b="0" i="0" lang="en" sz="2240" u="none" cap="none" strike="noStrik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Ne pas oublier de montrer les liens avec les priorites de l’USAID priorities!</a:t>
            </a:r>
            <a:endParaRPr b="0" i="0" sz="419" u="none" cap="none" strike="noStrik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62" name="Google Shape;662;p99"/>
          <p:cNvSpPr txBox="1"/>
          <p:nvPr/>
        </p:nvSpPr>
        <p:spPr>
          <a:xfrm>
            <a:off x="685804" y="473190"/>
            <a:ext cx="7772400" cy="46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POUR UNE BONNE HISTOIRE, IL FAUT</a:t>
            </a:r>
            <a:endParaRPr b="1" i="0" sz="2400" u="none" cap="none" strike="noStrik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0"/>
          <p:cNvSpPr txBox="1"/>
          <p:nvPr>
            <p:ph idx="12" type="sldNum"/>
          </p:nvPr>
        </p:nvSpPr>
        <p:spPr>
          <a:xfrm>
            <a:off x="6858000" y="476781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9" name="Google Shape;669;p100"/>
          <p:cNvSpPr txBox="1"/>
          <p:nvPr>
            <p:ph idx="1" type="body"/>
          </p:nvPr>
        </p:nvSpPr>
        <p:spPr>
          <a:xfrm>
            <a:off x="785375" y="1325100"/>
            <a:ext cx="6502800" cy="27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8108"/>
              <a:buFont typeface="Gill Sans"/>
              <a:buChar char="•"/>
            </a:pPr>
            <a:r>
              <a:rPr lang="en" sz="2240">
                <a:solidFill>
                  <a:srgbClr val="595959"/>
                </a:solidFill>
              </a:rPr>
              <a:t>Ne pas inclure les citations du personnel du project ou tout personnel renumeres avec les fonds du bailleur</a:t>
            </a:r>
            <a:endParaRPr sz="2240">
              <a:solidFill>
                <a:srgbClr val="595959"/>
              </a:solidFill>
            </a:endParaRPr>
          </a:p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8108"/>
              <a:buFont typeface="Gill Sans"/>
              <a:buChar char="•"/>
            </a:pPr>
            <a:r>
              <a:rPr lang="en" sz="2240">
                <a:solidFill>
                  <a:srgbClr val="595959"/>
                </a:solidFill>
              </a:rPr>
              <a:t>Ne pas utiliser les acronymes</a:t>
            </a:r>
            <a:endParaRPr sz="2240">
              <a:solidFill>
                <a:srgbClr val="595959"/>
              </a:solidFill>
            </a:endParaRPr>
          </a:p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8108"/>
              <a:buFont typeface="Gill Sans"/>
              <a:buChar char="•"/>
            </a:pPr>
            <a:r>
              <a:rPr lang="en" sz="2240">
                <a:solidFill>
                  <a:srgbClr val="595959"/>
                </a:solidFill>
              </a:rPr>
              <a:t>Eviter le vocabulaire trop technique</a:t>
            </a:r>
            <a:endParaRPr sz="2240">
              <a:solidFill>
                <a:srgbClr val="595959"/>
              </a:solidFill>
            </a:endParaRPr>
          </a:p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8108"/>
              <a:buChar char="•"/>
            </a:pPr>
            <a:r>
              <a:rPr lang="en" sz="2240">
                <a:solidFill>
                  <a:srgbClr val="595959"/>
                </a:solidFill>
              </a:rPr>
              <a:t>Ne pas inclure les citations directes de USAID</a:t>
            </a:r>
            <a:endParaRPr sz="2240">
              <a:solidFill>
                <a:srgbClr val="595959"/>
              </a:solidFill>
            </a:endParaRPr>
          </a:p>
          <a:p>
            <a:pPr indent="-230186" lvl="0" marL="230186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ct val="108108"/>
              <a:buFont typeface="Gill Sans"/>
              <a:buChar char="•"/>
            </a:pPr>
            <a:r>
              <a:rPr lang="en" sz="2240">
                <a:solidFill>
                  <a:srgbClr val="595959"/>
                </a:solidFill>
              </a:rPr>
              <a:t>Ne pas inclure des photos de reunions du staff-montrer l’action , apprentissage ou l’impacte!</a:t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/>
          </a:p>
        </p:txBody>
      </p:sp>
      <p:sp>
        <p:nvSpPr>
          <p:cNvPr id="670" name="Google Shape;670;p100"/>
          <p:cNvSpPr txBox="1"/>
          <p:nvPr>
            <p:ph type="title"/>
          </p:nvPr>
        </p:nvSpPr>
        <p:spPr>
          <a:xfrm>
            <a:off x="785375" y="614676"/>
            <a:ext cx="6242400" cy="4616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lang="en" sz="24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A NE PAS FAIRE</a:t>
            </a:r>
            <a:endParaRPr b="1" sz="2400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5" name="Google Shape;675;p101"/>
          <p:cNvCxnSpPr/>
          <p:nvPr/>
        </p:nvCxnSpPr>
        <p:spPr>
          <a:xfrm>
            <a:off x="3899564" y="493570"/>
            <a:ext cx="980700" cy="0"/>
          </a:xfrm>
          <a:prstGeom prst="straightConnector1">
            <a:avLst/>
          </a:prstGeom>
          <a:noFill/>
          <a:ln cap="flat" cmpd="sng" w="76200">
            <a:solidFill>
              <a:srgbClr val="C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76" name="Google Shape;676;p101"/>
          <p:cNvSpPr/>
          <p:nvPr/>
        </p:nvSpPr>
        <p:spPr>
          <a:xfrm>
            <a:off x="792051" y="199874"/>
            <a:ext cx="3705600" cy="5874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COMMENCEZ AVEC 1 SEUL CONTENU</a:t>
            </a:r>
            <a:endParaRPr b="1" i="0" sz="15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7" name="Google Shape;677;p101"/>
          <p:cNvSpPr/>
          <p:nvPr/>
        </p:nvSpPr>
        <p:spPr>
          <a:xfrm>
            <a:off x="4880252" y="199936"/>
            <a:ext cx="3359700" cy="587400"/>
          </a:xfrm>
          <a:prstGeom prst="rect">
            <a:avLst/>
          </a:prstGeom>
          <a:solidFill>
            <a:srgbClr val="DDD7D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241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INTERVIEWEZ UN BENEFICIAIRE</a:t>
            </a:r>
            <a:endParaRPr b="1" i="0" sz="17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78" name="Google Shape;678;p101"/>
          <p:cNvSpPr txBox="1"/>
          <p:nvPr/>
        </p:nvSpPr>
        <p:spPr>
          <a:xfrm>
            <a:off x="1220700" y="787331"/>
            <a:ext cx="6702600" cy="45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74650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AutoNum type="arabicPeriod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Ecrivez une histoire a </a:t>
            </a:r>
            <a:r>
              <a:rPr b="1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success a soumettre a 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USAID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810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venir"/>
              <a:buAutoNum type="arabicPeriod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L’inclure dans une zone de texte dans votre prochain rapport</a:t>
            </a:r>
            <a:r>
              <a:rPr b="1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810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Écrivez un communiqué de presse et le soumettre à un organe de presse.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810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Enregistrez l'entretien en vidéo (ou simplement en audio) et insérez un extrait dans votre prochain rapport ou partagez-le lors de votre prochaine rencontre avec le donateur.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810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Prenez des photos lors de l'entretien afin de les inclure dans votre histoire à succès, dans vos rapports et sur les  médias sociaux (conformément à votre accord/contrat spécifique).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74650" lvl="0" marL="3810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Tirer des citations de l'entretien et les partager sur les médias sociaux.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3810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Ajoutez un extrait à votre bulletin d'information et créez un lien vers votre site web/blog.</a:t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02"/>
          <p:cNvSpPr txBox="1"/>
          <p:nvPr>
            <p:ph type="title"/>
          </p:nvPr>
        </p:nvSpPr>
        <p:spPr>
          <a:xfrm>
            <a:off x="1240972" y="465411"/>
            <a:ext cx="7442100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LA PHOTOGRAPHY: LES REGLES SIMPLES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ideo camera on stand recording woman presenting, wearing head covering" id="688" name="Google Shape;688;p103"/>
          <p:cNvPicPr preferRelativeResize="0"/>
          <p:nvPr/>
        </p:nvPicPr>
        <p:blipFill rotWithShape="1">
          <a:blip r:embed="rId3">
            <a:alphaModFix/>
          </a:blip>
          <a:srcRect b="10790" l="-212" r="208" t="5187"/>
          <a:stretch/>
        </p:blipFill>
        <p:spPr>
          <a:xfrm>
            <a:off x="-38636" y="-1"/>
            <a:ext cx="918263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103"/>
          <p:cNvSpPr/>
          <p:nvPr/>
        </p:nvSpPr>
        <p:spPr>
          <a:xfrm>
            <a:off x="3749899" y="2478200"/>
            <a:ext cx="4902201" cy="11184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rgbClr val="BA0C2F"/>
                </a:solidFill>
                <a:latin typeface="Avenir"/>
                <a:ea typeface="Avenir"/>
                <a:cs typeface="Avenir"/>
                <a:sym typeface="Avenir"/>
              </a:rPr>
              <a:t>LA PHOTOGRAPHIE</a:t>
            </a:r>
            <a:endParaRPr b="1" i="0" sz="2100" u="none" cap="none" strike="noStrike">
              <a:solidFill>
                <a:srgbClr val="BA0C2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04"/>
          <p:cNvSpPr txBox="1"/>
          <p:nvPr/>
        </p:nvSpPr>
        <p:spPr>
          <a:xfrm>
            <a:off x="480600" y="875415"/>
            <a:ext cx="7693200" cy="1685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375" lIns="68750" spcFirstLastPara="1" rIns="68750" wrap="square" tIns="34375">
            <a:spAutoFit/>
          </a:bodyPr>
          <a:lstStyle/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100"/>
              <a:buFont typeface="Gill Sans"/>
              <a:buChar char="•"/>
            </a:pPr>
            <a:r>
              <a:rPr b="0" i="0" lang="en" sz="21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Participants aux programmes de USAID programs – personnes, familles, communautes</a:t>
            </a:r>
            <a:endParaRPr b="0" i="0" sz="14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100"/>
              <a:buFont typeface="Gill Sans"/>
              <a:buChar char="•"/>
            </a:pPr>
            <a:r>
              <a:rPr b="0" i="0" lang="en" sz="21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Prestataires de soins</a:t>
            </a:r>
            <a:endParaRPr b="0" i="0" sz="14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100"/>
              <a:buFont typeface="Gill Sans"/>
              <a:buChar char="•"/>
            </a:pPr>
            <a:r>
              <a:rPr b="0" i="0" lang="en" sz="21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Personne en </a:t>
            </a:r>
            <a:r>
              <a:rPr b="1" i="0" lang="en" sz="21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action</a:t>
            </a:r>
            <a:endParaRPr b="1" i="0" sz="21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100"/>
              <a:buFont typeface="Gill Sans"/>
              <a:buChar char="•"/>
            </a:pPr>
            <a:r>
              <a:rPr b="0" i="0" lang="en" sz="21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Photos horizontale de preference</a:t>
            </a:r>
            <a:endParaRPr b="0" i="0" sz="18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6" name="Google Shape;696;p104"/>
          <p:cNvSpPr txBox="1"/>
          <p:nvPr/>
        </p:nvSpPr>
        <p:spPr>
          <a:xfrm>
            <a:off x="387104" y="465150"/>
            <a:ext cx="6952589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75" lIns="68750" spcFirstLastPara="1" rIns="68750" wrap="square" tIns="34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QUE FAUT-IL PHOTOGRAPHIER</a:t>
            </a:r>
            <a:endParaRPr b="1" i="0" sz="2400" u="none" cap="none" strike="noStrik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97" name="Google Shape;697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9100" y="2619451"/>
            <a:ext cx="2605800" cy="173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600" y="2619438"/>
            <a:ext cx="2605805" cy="17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104"/>
          <p:cNvPicPr preferRelativeResize="0"/>
          <p:nvPr/>
        </p:nvPicPr>
        <p:blipFill rotWithShape="1">
          <a:blip r:embed="rId5">
            <a:alphaModFix/>
          </a:blip>
          <a:srcRect b="0" l="19562" r="0" t="0"/>
          <a:stretch/>
        </p:blipFill>
        <p:spPr>
          <a:xfrm>
            <a:off x="6057600" y="2619449"/>
            <a:ext cx="2361370" cy="173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87"/>
          <p:cNvSpPr txBox="1"/>
          <p:nvPr/>
        </p:nvSpPr>
        <p:spPr>
          <a:xfrm>
            <a:off x="1636289" y="-1"/>
            <a:ext cx="4682868" cy="75927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venir"/>
              <a:buNone/>
            </a:pPr>
            <a:r>
              <a:rPr b="1" i="0" lang="en" sz="2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AGENDA</a:t>
            </a:r>
            <a:endParaRPr b="1" i="0" sz="2400" u="none" cap="none" strike="noStrik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73" name="Google Shape;573;p87"/>
          <p:cNvSpPr txBox="1"/>
          <p:nvPr/>
        </p:nvSpPr>
        <p:spPr>
          <a:xfrm>
            <a:off x="449036" y="900650"/>
            <a:ext cx="7821385" cy="3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285750" lvl="0" marL="292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5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Importance de rediger les histoires a success</a:t>
            </a:r>
            <a:endParaRPr b="1" i="0" sz="2000" u="none" cap="none" strike="noStrike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921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BA0C2F"/>
              </a:buClr>
              <a:buSzPts val="15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Identifier votre audience</a:t>
            </a:r>
            <a:endParaRPr b="1" i="0" sz="16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921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BA0C2F"/>
              </a:buClr>
              <a:buSzPts val="15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Comment raconter son histoire</a:t>
            </a:r>
            <a:endParaRPr b="1" i="0" sz="16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921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BA0C2F"/>
              </a:buClr>
              <a:buSzPts val="15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Rediger une bonne histoire: les meilleures pratiques</a:t>
            </a:r>
            <a:endParaRPr/>
          </a:p>
          <a:p>
            <a:pPr indent="-285750" lvl="0" marL="2921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BA0C2F"/>
              </a:buClr>
              <a:buSzPts val="15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La photographie: regles simples</a:t>
            </a:r>
            <a:endParaRPr b="1" i="0" sz="1600" u="none" cap="none" strike="noStrik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85750" lvl="0" marL="2921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BA0C2F"/>
              </a:buClr>
              <a:buSzPts val="1500"/>
              <a:buFont typeface="Arial"/>
              <a:buChar char="•"/>
            </a:pPr>
            <a:r>
              <a:rPr b="1" i="0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Les ressources de USAID en termes de communications </a:t>
            </a:r>
            <a:endParaRPr b="1" i="0" sz="2000" u="none" cap="none" strike="noStrike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52400" lvl="0" marL="2540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BA0C2F"/>
              </a:buClr>
              <a:buSzPts val="1500"/>
              <a:buFont typeface="Avenir"/>
              <a:buNone/>
            </a:pPr>
            <a:r>
              <a:t/>
            </a:r>
            <a:endParaRPr b="0" i="0" sz="1500" u="none" cap="none" strike="noStrike">
              <a:solidFill>
                <a:srgbClr val="3F3F3F"/>
              </a:solidFill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rgbClr val="3F3F3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635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rgbClr val="3F3F3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5"/>
          <p:cNvSpPr txBox="1"/>
          <p:nvPr/>
        </p:nvSpPr>
        <p:spPr>
          <a:xfrm>
            <a:off x="615199" y="1149450"/>
            <a:ext cx="6218307" cy="26622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300"/>
              <a:buFont typeface="Gill Sans"/>
              <a:buChar char="•"/>
            </a:pPr>
            <a:r>
              <a:rPr b="0" i="0" lang="en" sz="23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Reunions</a:t>
            </a:r>
            <a:endParaRPr b="0" i="0" sz="23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300"/>
              <a:buFont typeface="Gill Sans"/>
              <a:buChar char="•"/>
            </a:pPr>
            <a:r>
              <a:rPr b="0" i="0" lang="en" sz="23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Personne en veste/bailleur</a:t>
            </a:r>
            <a:endParaRPr b="0" i="0" sz="23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300"/>
              <a:buFont typeface="Gill Sans"/>
              <a:buChar char="•"/>
            </a:pPr>
            <a:r>
              <a:rPr b="0" i="0" lang="en" sz="23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Endroit sans sujet humain</a:t>
            </a:r>
            <a:endParaRPr b="0" i="0" sz="23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300"/>
              <a:buFont typeface="Gill Sans"/>
              <a:buChar char="•"/>
            </a:pPr>
            <a:r>
              <a:rPr b="0" i="0" lang="en" sz="23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Portraits</a:t>
            </a:r>
            <a:endParaRPr b="0" i="0" sz="23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300"/>
              <a:buFont typeface="Gill Sans"/>
              <a:buChar char="•"/>
            </a:pPr>
            <a:r>
              <a:rPr b="0" i="0" lang="en" sz="23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Equipments sans sujet humain</a:t>
            </a:r>
            <a:endParaRPr b="0" i="0" sz="23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300"/>
              <a:buFont typeface="Gill Sans"/>
              <a:buChar char="•"/>
            </a:pPr>
            <a:r>
              <a:rPr b="0" i="0" lang="en" sz="23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Personnes n’ayant pas signe de fiche de consentement </a:t>
            </a:r>
            <a:endParaRPr b="0" i="0" sz="23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5" name="Google Shape;705;p105"/>
          <p:cNvSpPr txBox="1"/>
          <p:nvPr/>
        </p:nvSpPr>
        <p:spPr>
          <a:xfrm>
            <a:off x="478475" y="632250"/>
            <a:ext cx="7938904" cy="5539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i="0" lang="en" sz="2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PHOTOS QUI NE SONT PAS INTERESSANTES</a:t>
            </a:r>
            <a:endParaRPr b="1" i="0" sz="2400" u="none" cap="none" strike="noStrik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06"/>
          <p:cNvSpPr txBox="1"/>
          <p:nvPr/>
        </p:nvSpPr>
        <p:spPr>
          <a:xfrm>
            <a:off x="684400" y="1332864"/>
            <a:ext cx="4128000" cy="3301075"/>
          </a:xfrm>
          <a:prstGeom prst="rect">
            <a:avLst/>
          </a:prstGeom>
          <a:noFill/>
          <a:ln>
            <a:noFill/>
          </a:ln>
        </p:spPr>
        <p:txBody>
          <a:bodyPr anchorCtr="0" anchor="t" bIns="34375" lIns="68750" spcFirstLastPara="1" rIns="68750" wrap="square" tIns="34375">
            <a:spAutoFit/>
          </a:bodyPr>
          <a:lstStyle/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100"/>
              <a:buFont typeface="Gill Sans"/>
              <a:buChar char="•"/>
            </a:pPr>
            <a:r>
              <a:rPr b="0" i="0" lang="en" sz="21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Toujours demander la permission</a:t>
            </a:r>
            <a:endParaRPr b="0" i="0" sz="21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100"/>
              <a:buFont typeface="Gill Sans"/>
              <a:buChar char="•"/>
            </a:pPr>
            <a:r>
              <a:rPr b="0" i="0" lang="en" sz="21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Ne jamais mal representer quelqu’un </a:t>
            </a:r>
            <a:endParaRPr b="0" i="0" sz="21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100"/>
              <a:buFont typeface="Gill Sans"/>
              <a:buChar char="•"/>
            </a:pPr>
            <a:r>
              <a:rPr b="0" i="0" lang="en" sz="21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Faire tres attention quand il s’agit de photographier des sujets sensibles ( VBG, stigma etc..)</a:t>
            </a:r>
            <a:endParaRPr b="0" i="0" sz="21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100"/>
              <a:buFont typeface="Gill Sans"/>
              <a:buChar char="•"/>
            </a:pPr>
            <a:r>
              <a:rPr b="1" i="0" lang="en" sz="21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NB:</a:t>
            </a:r>
            <a:r>
              <a:rPr b="0" i="0" lang="en" sz="21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 vous pouvez toujours changer le nom de la personne ou cacher son visage.  </a:t>
            </a:r>
            <a:endParaRPr b="0" i="0" sz="21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12" name="Google Shape;712;p106"/>
          <p:cNvPicPr preferRelativeResize="0"/>
          <p:nvPr/>
        </p:nvPicPr>
        <p:blipFill rotWithShape="1">
          <a:blip r:embed="rId3">
            <a:alphaModFix/>
          </a:blip>
          <a:srcRect b="4242" l="0" r="0" t="0"/>
          <a:stretch/>
        </p:blipFill>
        <p:spPr>
          <a:xfrm>
            <a:off x="4812400" y="1455825"/>
            <a:ext cx="1789250" cy="2580299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106"/>
          <p:cNvSpPr txBox="1"/>
          <p:nvPr/>
        </p:nvSpPr>
        <p:spPr>
          <a:xfrm>
            <a:off x="684406" y="704375"/>
            <a:ext cx="31491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75" lIns="68750" spcFirstLastPara="1" rIns="68750" wrap="square" tIns="34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ETHIQUE</a:t>
            </a:r>
            <a:endParaRPr b="1" i="0" sz="2400" u="none" cap="none" strike="noStrik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14" name="Google Shape;714;p106"/>
          <p:cNvPicPr preferRelativeResize="0"/>
          <p:nvPr/>
        </p:nvPicPr>
        <p:blipFill rotWithShape="1">
          <a:blip r:embed="rId4">
            <a:alphaModFix/>
          </a:blip>
          <a:srcRect b="0" l="1121" r="46247" t="0"/>
          <a:stretch/>
        </p:blipFill>
        <p:spPr>
          <a:xfrm flipH="1">
            <a:off x="6717476" y="1455823"/>
            <a:ext cx="2037499" cy="25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07"/>
          <p:cNvSpPr/>
          <p:nvPr/>
        </p:nvSpPr>
        <p:spPr>
          <a:xfrm>
            <a:off x="0" y="-96591"/>
            <a:ext cx="9144000" cy="4791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1" name="Google Shape;721;p107"/>
          <p:cNvSpPr/>
          <p:nvPr/>
        </p:nvSpPr>
        <p:spPr>
          <a:xfrm>
            <a:off x="200184" y="87975"/>
            <a:ext cx="2805000" cy="113012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i="0" lang="en" sz="2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La règle des tiers</a:t>
            </a:r>
            <a:endParaRPr b="1" i="0" sz="2400" u="none" cap="none" strike="noStrik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A picture containing text, different, various, colorful&#10;&#10;Description automatically generated" id="722" name="Google Shape;722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5231" y="355465"/>
            <a:ext cx="5438285" cy="405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107"/>
          <p:cNvSpPr/>
          <p:nvPr/>
        </p:nvSpPr>
        <p:spPr>
          <a:xfrm>
            <a:off x="3231000" y="355466"/>
            <a:ext cx="875135" cy="575092"/>
          </a:xfrm>
          <a:prstGeom prst="rect">
            <a:avLst/>
          </a:prstGeom>
          <a:solidFill>
            <a:srgbClr val="FFFF00">
              <a:alpha val="34117"/>
            </a:srgbClr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4" name="Google Shape;724;p107"/>
          <p:cNvSpPr/>
          <p:nvPr/>
        </p:nvSpPr>
        <p:spPr>
          <a:xfrm>
            <a:off x="4098250" y="355466"/>
            <a:ext cx="875135" cy="575092"/>
          </a:xfrm>
          <a:prstGeom prst="rect">
            <a:avLst/>
          </a:prstGeom>
          <a:solidFill>
            <a:srgbClr val="FFFF00">
              <a:alpha val="34117"/>
            </a:srgbClr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5" name="Google Shape;725;p107"/>
          <p:cNvSpPr/>
          <p:nvPr/>
        </p:nvSpPr>
        <p:spPr>
          <a:xfrm>
            <a:off x="4969799" y="355466"/>
            <a:ext cx="875135" cy="575092"/>
          </a:xfrm>
          <a:prstGeom prst="rect">
            <a:avLst/>
          </a:prstGeom>
          <a:solidFill>
            <a:srgbClr val="FFFF00">
              <a:alpha val="34117"/>
            </a:srgbClr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6" name="Google Shape;726;p107"/>
          <p:cNvSpPr/>
          <p:nvPr/>
        </p:nvSpPr>
        <p:spPr>
          <a:xfrm>
            <a:off x="3231000" y="930558"/>
            <a:ext cx="875135" cy="575092"/>
          </a:xfrm>
          <a:prstGeom prst="rect">
            <a:avLst/>
          </a:prstGeom>
          <a:solidFill>
            <a:srgbClr val="FFFF00">
              <a:alpha val="34117"/>
            </a:srgbClr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7" name="Google Shape;727;p107"/>
          <p:cNvSpPr/>
          <p:nvPr/>
        </p:nvSpPr>
        <p:spPr>
          <a:xfrm>
            <a:off x="4098250" y="930558"/>
            <a:ext cx="875135" cy="575092"/>
          </a:xfrm>
          <a:prstGeom prst="rect">
            <a:avLst/>
          </a:prstGeom>
          <a:solidFill>
            <a:srgbClr val="FFFF00">
              <a:alpha val="34117"/>
            </a:srgbClr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8" name="Google Shape;728;p107"/>
          <p:cNvSpPr/>
          <p:nvPr/>
        </p:nvSpPr>
        <p:spPr>
          <a:xfrm>
            <a:off x="4977502" y="930558"/>
            <a:ext cx="875135" cy="575092"/>
          </a:xfrm>
          <a:prstGeom prst="rect">
            <a:avLst/>
          </a:prstGeom>
          <a:solidFill>
            <a:srgbClr val="FFFF00">
              <a:alpha val="34117"/>
            </a:srgbClr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29" name="Google Shape;729;p107"/>
          <p:cNvSpPr/>
          <p:nvPr/>
        </p:nvSpPr>
        <p:spPr>
          <a:xfrm>
            <a:off x="3229591" y="1505651"/>
            <a:ext cx="875135" cy="575092"/>
          </a:xfrm>
          <a:prstGeom prst="rect">
            <a:avLst/>
          </a:prstGeom>
          <a:solidFill>
            <a:srgbClr val="FFFF00">
              <a:alpha val="34117"/>
            </a:srgbClr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30" name="Google Shape;730;p107"/>
          <p:cNvSpPr/>
          <p:nvPr/>
        </p:nvSpPr>
        <p:spPr>
          <a:xfrm>
            <a:off x="4096842" y="1505651"/>
            <a:ext cx="875135" cy="575092"/>
          </a:xfrm>
          <a:prstGeom prst="rect">
            <a:avLst/>
          </a:prstGeom>
          <a:solidFill>
            <a:srgbClr val="FFFF00">
              <a:alpha val="34117"/>
            </a:srgbClr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31" name="Google Shape;731;p107"/>
          <p:cNvSpPr/>
          <p:nvPr/>
        </p:nvSpPr>
        <p:spPr>
          <a:xfrm>
            <a:off x="4968390" y="1505651"/>
            <a:ext cx="875135" cy="575092"/>
          </a:xfrm>
          <a:prstGeom prst="rect">
            <a:avLst/>
          </a:prstGeom>
          <a:solidFill>
            <a:srgbClr val="FFFF00">
              <a:alpha val="34117"/>
            </a:srgbClr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32" name="Google Shape;732;p107"/>
          <p:cNvSpPr/>
          <p:nvPr/>
        </p:nvSpPr>
        <p:spPr>
          <a:xfrm>
            <a:off x="715838" y="2080743"/>
            <a:ext cx="2079299" cy="1531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Ne placez pas automatiquement votre sujet au centre de chaque photo.</a:t>
            </a:r>
            <a:endParaRPr b="1" i="0" sz="15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33" name="Google Shape;733;p107"/>
          <p:cNvSpPr/>
          <p:nvPr/>
        </p:nvSpPr>
        <p:spPr>
          <a:xfrm>
            <a:off x="3223115" y="2487664"/>
            <a:ext cx="875135" cy="1725277"/>
          </a:xfrm>
          <a:prstGeom prst="rect">
            <a:avLst/>
          </a:prstGeom>
          <a:solidFill>
            <a:srgbClr val="FFFF00">
              <a:alpha val="34117"/>
            </a:srgbClr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34" name="Google Shape;734;p107"/>
          <p:cNvSpPr/>
          <p:nvPr/>
        </p:nvSpPr>
        <p:spPr>
          <a:xfrm>
            <a:off x="4093255" y="2487664"/>
            <a:ext cx="875135" cy="1725277"/>
          </a:xfrm>
          <a:prstGeom prst="rect">
            <a:avLst/>
          </a:prstGeom>
          <a:solidFill>
            <a:srgbClr val="FFFF00">
              <a:alpha val="34117"/>
            </a:srgbClr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35" name="Google Shape;735;p107"/>
          <p:cNvSpPr/>
          <p:nvPr/>
        </p:nvSpPr>
        <p:spPr>
          <a:xfrm>
            <a:off x="4961914" y="2487664"/>
            <a:ext cx="875135" cy="1725277"/>
          </a:xfrm>
          <a:prstGeom prst="rect">
            <a:avLst/>
          </a:prstGeom>
          <a:solidFill>
            <a:srgbClr val="FFFF00">
              <a:alpha val="34117"/>
            </a:srgbClr>
          </a:solidFill>
          <a:ln cap="flat" cmpd="sng" w="158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4913" y="-322"/>
            <a:ext cx="2794247" cy="1855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0202" y="1562878"/>
            <a:ext cx="2780018" cy="1846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5789" y="3313441"/>
            <a:ext cx="2736254" cy="1817363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108"/>
          <p:cNvSpPr txBox="1"/>
          <p:nvPr/>
        </p:nvSpPr>
        <p:spPr>
          <a:xfrm>
            <a:off x="387035" y="396778"/>
            <a:ext cx="79461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75" lIns="68750" spcFirstLastPara="1" rIns="68750" wrap="square" tIns="343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 Black"/>
              <a:buNone/>
            </a:pPr>
            <a:r>
              <a:rPr b="0" i="0" lang="en" sz="2400" u="none" cap="none" strike="noStrik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rPr>
              <a:t>BONNES PRATIQUES</a:t>
            </a:r>
            <a:endParaRPr b="0" i="0" sz="2400" u="none" cap="none" strike="noStrike">
              <a:solidFill>
                <a:srgbClr val="BA0C2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45" name="Google Shape;745;p108"/>
          <p:cNvSpPr txBox="1"/>
          <p:nvPr/>
        </p:nvSpPr>
        <p:spPr>
          <a:xfrm>
            <a:off x="387025" y="1166605"/>
            <a:ext cx="3686700" cy="3454964"/>
          </a:xfrm>
          <a:prstGeom prst="rect">
            <a:avLst/>
          </a:prstGeom>
          <a:noFill/>
          <a:ln>
            <a:noFill/>
          </a:ln>
        </p:spPr>
        <p:txBody>
          <a:bodyPr anchorCtr="0" anchor="t" bIns="34375" lIns="68750" spcFirstLastPara="1" rIns="68750" wrap="square" tIns="34375">
            <a:spAutoFit/>
          </a:bodyPr>
          <a:lstStyle/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000"/>
              <a:buFont typeface="Gill Sans"/>
              <a:buChar char="•"/>
            </a:pPr>
            <a:r>
              <a:rPr b="0" i="0" lang="en" sz="20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Se mettre au meme niveau que le sujet</a:t>
            </a:r>
            <a:endParaRPr b="0" i="0" sz="20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000"/>
              <a:buFont typeface="Gill Sans"/>
              <a:buChar char="•"/>
            </a:pPr>
            <a:r>
              <a:rPr b="0" i="0" lang="en" sz="20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Creer une connection avec le  subject.  Voir si on peut avoir une reponse. </a:t>
            </a:r>
            <a:endParaRPr b="0" i="0" sz="20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000"/>
              <a:buFont typeface="Gill Sans"/>
              <a:buChar char="•"/>
            </a:pPr>
            <a:r>
              <a:rPr b="0" i="0" lang="en" sz="20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Utiliser la regle des 1/3</a:t>
            </a:r>
            <a:endParaRPr b="0" i="0" sz="20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000"/>
              <a:buFont typeface="Gill Sans"/>
              <a:buChar char="•"/>
            </a:pPr>
            <a:r>
              <a:rPr b="0" i="0" lang="en" sz="20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Faire les photos de personne en action, c’est plus interessant que des portraits</a:t>
            </a:r>
            <a:endParaRPr b="0" i="0" sz="20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000"/>
              <a:buFont typeface="Gill Sans"/>
              <a:buChar char="•"/>
            </a:pPr>
            <a:r>
              <a:rPr b="0" i="0" lang="en" sz="2000" u="none" cap="none" strike="noStrik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Etre patient, continuer a faire plusieurs photos!</a:t>
            </a:r>
            <a:endParaRPr b="0" i="0" sz="20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09"/>
          <p:cNvSpPr txBox="1"/>
          <p:nvPr>
            <p:ph type="title"/>
          </p:nvPr>
        </p:nvSpPr>
        <p:spPr>
          <a:xfrm>
            <a:off x="457504" y="372685"/>
            <a:ext cx="77724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1400"/>
              <a:buFont typeface="Cabin"/>
              <a:buNone/>
            </a:pPr>
            <a:r>
              <a:rPr lang="en">
                <a:solidFill>
                  <a:schemeClr val="lt2"/>
                </a:solidFill>
              </a:rPr>
              <a:t>PHOTOS FROM OUR PARTNERS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751" name="Google Shape;751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4868" y="1060925"/>
            <a:ext cx="2912007" cy="194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0575" y="2587400"/>
            <a:ext cx="2184176" cy="163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7473" y="3003498"/>
            <a:ext cx="2455631" cy="16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10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44987" y="2971287"/>
            <a:ext cx="2863694" cy="191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1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76875" y="1060931"/>
            <a:ext cx="2863700" cy="191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10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40576" y="1060926"/>
            <a:ext cx="2288250" cy="152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ite notebook and color pencil" id="761" name="Google Shape;761;p110"/>
          <p:cNvPicPr preferRelativeResize="0"/>
          <p:nvPr/>
        </p:nvPicPr>
        <p:blipFill rotWithShape="1">
          <a:blip r:embed="rId3">
            <a:alphaModFix/>
          </a:blip>
          <a:srcRect b="7871" l="0" r="0" t="7871"/>
          <a:stretch/>
        </p:blipFill>
        <p:spPr>
          <a:xfrm>
            <a:off x="-38636" y="-3"/>
            <a:ext cx="918263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10"/>
          <p:cNvSpPr/>
          <p:nvPr/>
        </p:nvSpPr>
        <p:spPr>
          <a:xfrm>
            <a:off x="1347974" y="607376"/>
            <a:ext cx="6448052" cy="702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BA0C2F"/>
                </a:solidFill>
                <a:latin typeface="Gill Sans"/>
                <a:ea typeface="Gill Sans"/>
                <a:cs typeface="Gill Sans"/>
                <a:sym typeface="Gill Sans"/>
              </a:rPr>
              <a:t>PETIT EXERCISE PRATIQUE</a:t>
            </a:r>
            <a:endParaRPr b="1" i="0" sz="2100" u="none" cap="none" strike="noStrike">
              <a:solidFill>
                <a:srgbClr val="BA0C2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63" name="Google Shape;763;p110"/>
          <p:cNvSpPr/>
          <p:nvPr/>
        </p:nvSpPr>
        <p:spPr>
          <a:xfrm>
            <a:off x="1408299" y="1936395"/>
            <a:ext cx="6448052" cy="702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11"/>
          <p:cNvSpPr/>
          <p:nvPr/>
        </p:nvSpPr>
        <p:spPr>
          <a:xfrm>
            <a:off x="1043177" y="1565189"/>
            <a:ext cx="1490473" cy="551676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COURT</a:t>
            </a:r>
            <a:endParaRPr b="1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Website&#10;&#10;Description automatically generated" id="769" name="Google Shape;769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6234" y="558647"/>
            <a:ext cx="3431666" cy="3944854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11"/>
          <p:cNvSpPr txBox="1"/>
          <p:nvPr/>
        </p:nvSpPr>
        <p:spPr>
          <a:xfrm>
            <a:off x="947926" y="533291"/>
            <a:ext cx="7543800" cy="9054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8108"/>
              <a:buFont typeface="Avenir"/>
              <a:buNone/>
            </a:pPr>
            <a:r>
              <a:rPr b="0" i="0" lang="en" sz="3500" u="none" cap="none" strike="noStrik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rPr>
              <a:t>CE QUI FAIT </a:t>
            </a:r>
            <a:endParaRPr b="0" i="0" sz="3500" u="none" cap="none" strike="noStrike">
              <a:solidFill>
                <a:srgbClr val="3F3F3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8108"/>
              <a:buFont typeface="Avenir"/>
              <a:buNone/>
            </a:pPr>
            <a:r>
              <a:rPr b="0" i="0" lang="en" sz="3500" u="none" cap="none" strike="noStrik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rPr>
              <a:t>UN BON TITRE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111"/>
          <p:cNvSpPr/>
          <p:nvPr/>
        </p:nvSpPr>
        <p:spPr>
          <a:xfrm>
            <a:off x="1043177" y="2510030"/>
            <a:ext cx="1843276" cy="551676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CONCIS</a:t>
            </a:r>
            <a:endParaRPr b="1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72" name="Google Shape;772;p111"/>
          <p:cNvSpPr/>
          <p:nvPr/>
        </p:nvSpPr>
        <p:spPr>
          <a:xfrm>
            <a:off x="1043177" y="3556748"/>
            <a:ext cx="2471927" cy="551676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DESCRIPTIF</a:t>
            </a:r>
            <a:endParaRPr b="1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73" name="Google Shape;773;p111"/>
          <p:cNvSpPr txBox="1"/>
          <p:nvPr/>
        </p:nvSpPr>
        <p:spPr>
          <a:xfrm>
            <a:off x="1119051" y="4134471"/>
            <a:ext cx="3471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Assurez-vous que le pays est inclus dans le titre.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111"/>
          <p:cNvSpPr txBox="1"/>
          <p:nvPr/>
        </p:nvSpPr>
        <p:spPr>
          <a:xfrm>
            <a:off x="1156495" y="3087770"/>
            <a:ext cx="2921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Ce qui a été fait et l’importance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111"/>
          <p:cNvSpPr txBox="1"/>
          <p:nvPr/>
        </p:nvSpPr>
        <p:spPr>
          <a:xfrm>
            <a:off x="1175545" y="2131099"/>
            <a:ext cx="2134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Moins de 10 mots</a:t>
            </a:r>
            <a:r>
              <a:rPr b="1" i="0" lang="en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b="0" i="0" sz="14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12"/>
          <p:cNvSpPr/>
          <p:nvPr/>
        </p:nvSpPr>
        <p:spPr>
          <a:xfrm>
            <a:off x="1053079" y="1136625"/>
            <a:ext cx="1204347" cy="392415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COURT</a:t>
            </a:r>
            <a:endParaRPr b="1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1" name="Google Shape;781;p112"/>
          <p:cNvSpPr txBox="1"/>
          <p:nvPr/>
        </p:nvSpPr>
        <p:spPr>
          <a:xfrm>
            <a:off x="976501" y="133271"/>
            <a:ext cx="7543800" cy="9054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25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8108"/>
              <a:buFont typeface="Avenir"/>
              <a:buNone/>
            </a:pPr>
            <a:br>
              <a:rPr b="0" i="0" lang="en" sz="3500" u="none" cap="none" strike="noStrik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" sz="3500" u="none" cap="none" strike="noStrik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rPr>
              <a:t>A LA LOUPE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112"/>
          <p:cNvSpPr/>
          <p:nvPr/>
        </p:nvSpPr>
        <p:spPr>
          <a:xfrm>
            <a:off x="1053078" y="1737830"/>
            <a:ext cx="3518922" cy="46166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CONCIS &amp; DESCRIPTIF</a:t>
            </a:r>
            <a:endParaRPr b="1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83" name="Google Shape;783;p112"/>
          <p:cNvSpPr txBox="1"/>
          <p:nvPr/>
        </p:nvSpPr>
        <p:spPr>
          <a:xfrm>
            <a:off x="4783087" y="1809207"/>
            <a:ext cx="27078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Ce qui a été fait et son importance</a:t>
            </a:r>
            <a:r>
              <a:rPr b="0" i="0" lang="en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112"/>
          <p:cNvSpPr txBox="1"/>
          <p:nvPr/>
        </p:nvSpPr>
        <p:spPr>
          <a:xfrm>
            <a:off x="2356315" y="1131986"/>
            <a:ext cx="31014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8 mots, 6 mots cles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aphical user interface, application&#10;&#10;Description automatically generated" id="785" name="Google Shape;785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7001" y="2701014"/>
            <a:ext cx="7269998" cy="24520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6" name="Google Shape;786;p112"/>
          <p:cNvCxnSpPr>
            <a:stCxn id="783" idx="1"/>
          </p:cNvCxnSpPr>
          <p:nvPr/>
        </p:nvCxnSpPr>
        <p:spPr>
          <a:xfrm flipH="1">
            <a:off x="3743287" y="2167107"/>
            <a:ext cx="1039800" cy="638100"/>
          </a:xfrm>
          <a:prstGeom prst="straightConnector1">
            <a:avLst/>
          </a:prstGeom>
          <a:noFill/>
          <a:ln cap="flat" cmpd="sng" w="12700">
            <a:solidFill>
              <a:srgbClr val="BA0C2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87" name="Google Shape;787;p112"/>
          <p:cNvCxnSpPr/>
          <p:nvPr/>
        </p:nvCxnSpPr>
        <p:spPr>
          <a:xfrm>
            <a:off x="5581650" y="2486041"/>
            <a:ext cx="114300" cy="295259"/>
          </a:xfrm>
          <a:prstGeom prst="straightConnector1">
            <a:avLst/>
          </a:prstGeom>
          <a:noFill/>
          <a:ln cap="flat" cmpd="sng" w="12700">
            <a:solidFill>
              <a:srgbClr val="BA0C2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88" name="Google Shape;788;p112"/>
          <p:cNvSpPr txBox="1"/>
          <p:nvPr/>
        </p:nvSpPr>
        <p:spPr>
          <a:xfrm>
            <a:off x="7473334" y="2156252"/>
            <a:ext cx="136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Inclure le pays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9" name="Google Shape;789;p112"/>
          <p:cNvCxnSpPr/>
          <p:nvPr/>
        </p:nvCxnSpPr>
        <p:spPr>
          <a:xfrm flipH="1">
            <a:off x="7400925" y="2570992"/>
            <a:ext cx="532053" cy="234092"/>
          </a:xfrm>
          <a:prstGeom prst="straightConnector1">
            <a:avLst/>
          </a:prstGeom>
          <a:noFill/>
          <a:ln cap="flat" cmpd="sng" w="12700">
            <a:solidFill>
              <a:srgbClr val="BA0C2F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13"/>
          <p:cNvSpPr/>
          <p:nvPr/>
        </p:nvSpPr>
        <p:spPr>
          <a:xfrm>
            <a:off x="1053075" y="905400"/>
            <a:ext cx="3519000" cy="9054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AJOUTER UN SOUS-TITRE</a:t>
            </a:r>
            <a:endParaRPr b="1" i="0" sz="17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95" name="Google Shape;795;p113"/>
          <p:cNvSpPr txBox="1"/>
          <p:nvPr/>
        </p:nvSpPr>
        <p:spPr>
          <a:xfrm>
            <a:off x="1053082" y="6"/>
            <a:ext cx="7543800" cy="905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500"/>
              <a:buFont typeface="Avenir"/>
              <a:buNone/>
            </a:pPr>
            <a:r>
              <a:rPr b="0" i="0" lang="en" sz="3500" u="none" cap="none" strike="noStrike">
                <a:solidFill>
                  <a:srgbClr val="3F3F3F"/>
                </a:solidFill>
                <a:latin typeface="Avenir"/>
                <a:ea typeface="Avenir"/>
                <a:cs typeface="Avenir"/>
                <a:sym typeface="Avenir"/>
              </a:rPr>
              <a:t>LE TITRE NE SUFFIT PAS À TOUT DIRE?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raphical user interface, application&#10;&#10;Description automatically generated" id="796" name="Google Shape;796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4002" y="1786614"/>
            <a:ext cx="7269998" cy="2452011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113"/>
          <p:cNvSpPr/>
          <p:nvPr/>
        </p:nvSpPr>
        <p:spPr>
          <a:xfrm>
            <a:off x="0" y="2360209"/>
            <a:ext cx="1943100" cy="27312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BA0C2F"/>
          </a:solidFill>
          <a:ln cap="flat" cmpd="sng" w="15875">
            <a:solidFill>
              <a:srgbClr val="BA0C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application&#10;&#10;Description automatically generated" id="802" name="Google Shape;802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2664" y="1501846"/>
            <a:ext cx="7269998" cy="2452011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114"/>
          <p:cNvSpPr/>
          <p:nvPr/>
        </p:nvSpPr>
        <p:spPr>
          <a:xfrm>
            <a:off x="0" y="3146355"/>
            <a:ext cx="1943100" cy="27312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rgbClr val="BA0C2F"/>
          </a:solidFill>
          <a:ln cap="flat" cmpd="sng" w="15875">
            <a:solidFill>
              <a:srgbClr val="BA0C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04" name="Google Shape;804;p114"/>
          <p:cNvSpPr/>
          <p:nvPr/>
        </p:nvSpPr>
        <p:spPr>
          <a:xfrm>
            <a:off x="569550" y="741046"/>
            <a:ext cx="8201100" cy="7608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" sz="27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LES CITATIONS  &amp; PHOTOS PERSONNALISE L’HISTOIRE</a:t>
            </a:r>
            <a:endParaRPr b="1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8"/>
          <p:cNvSpPr txBox="1"/>
          <p:nvPr>
            <p:ph type="title"/>
          </p:nvPr>
        </p:nvSpPr>
        <p:spPr>
          <a:xfrm>
            <a:off x="1240972" y="465411"/>
            <a:ext cx="7442100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POURQUOI IL EST IMPORTANT DE RACONTER SON HISTOIRE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15"/>
          <p:cNvSpPr/>
          <p:nvPr/>
        </p:nvSpPr>
        <p:spPr>
          <a:xfrm>
            <a:off x="2004028" y="2012024"/>
            <a:ext cx="1945966" cy="314631"/>
          </a:xfrm>
          <a:prstGeom prst="rect">
            <a:avLst/>
          </a:prstGeom>
          <a:solidFill>
            <a:srgbClr val="FFFF00">
              <a:alpha val="34117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Text&#10;&#10;Description automatically generated" id="810" name="Google Shape;810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4977" y="400325"/>
            <a:ext cx="39725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115"/>
          <p:cNvSpPr/>
          <p:nvPr/>
        </p:nvSpPr>
        <p:spPr>
          <a:xfrm>
            <a:off x="788581" y="493313"/>
            <a:ext cx="2787634" cy="379198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COMPOSANT CLES</a:t>
            </a:r>
            <a:endParaRPr b="1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12" name="Google Shape;812;p115"/>
          <p:cNvSpPr/>
          <p:nvPr/>
        </p:nvSpPr>
        <p:spPr>
          <a:xfrm>
            <a:off x="788582" y="1006868"/>
            <a:ext cx="1217203" cy="37919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115"/>
          <p:cNvSpPr/>
          <p:nvPr/>
        </p:nvSpPr>
        <p:spPr>
          <a:xfrm>
            <a:off x="788581" y="1487405"/>
            <a:ext cx="1403915" cy="37919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CAPTION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115"/>
          <p:cNvSpPr/>
          <p:nvPr/>
        </p:nvSpPr>
        <p:spPr>
          <a:xfrm>
            <a:off x="788574" y="1964350"/>
            <a:ext cx="1251000" cy="3792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CITATION</a:t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115"/>
          <p:cNvSpPr/>
          <p:nvPr/>
        </p:nvSpPr>
        <p:spPr>
          <a:xfrm>
            <a:off x="788581" y="2935751"/>
            <a:ext cx="3586985" cy="37919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DÉCRIVEZ VOTRE PROJET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115"/>
          <p:cNvSpPr/>
          <p:nvPr/>
        </p:nvSpPr>
        <p:spPr>
          <a:xfrm>
            <a:off x="788575" y="3418421"/>
            <a:ext cx="3783300" cy="5001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UTILISER LES DONNÉES DE FAÇON STRATÉGIQUE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115"/>
          <p:cNvSpPr/>
          <p:nvPr/>
        </p:nvSpPr>
        <p:spPr>
          <a:xfrm>
            <a:off x="788581" y="2445886"/>
            <a:ext cx="3398031" cy="37919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CADRER LE DÉFI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115"/>
          <p:cNvSpPr txBox="1"/>
          <p:nvPr/>
        </p:nvSpPr>
        <p:spPr>
          <a:xfrm>
            <a:off x="2004025" y="2034275"/>
            <a:ext cx="3188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Utilisée pour souligner les résultats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115"/>
          <p:cNvSpPr/>
          <p:nvPr/>
        </p:nvSpPr>
        <p:spPr>
          <a:xfrm>
            <a:off x="788581" y="4081202"/>
            <a:ext cx="4812718" cy="379198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FRAPPER FORT AU DERNIER PARAGRAPHE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115"/>
          <p:cNvSpPr txBox="1"/>
          <p:nvPr/>
        </p:nvSpPr>
        <p:spPr>
          <a:xfrm>
            <a:off x="2216814" y="1538503"/>
            <a:ext cx="2559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Connecter la photo à l'histoire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115"/>
          <p:cNvSpPr txBox="1"/>
          <p:nvPr/>
        </p:nvSpPr>
        <p:spPr>
          <a:xfrm>
            <a:off x="858875" y="4458475"/>
            <a:ext cx="3917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C’est la partie que les personnes retiendront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115"/>
          <p:cNvSpPr/>
          <p:nvPr/>
        </p:nvSpPr>
        <p:spPr>
          <a:xfrm>
            <a:off x="4994762" y="3170479"/>
            <a:ext cx="1360559" cy="868919"/>
          </a:xfrm>
          <a:prstGeom prst="rect">
            <a:avLst/>
          </a:prstGeom>
          <a:solidFill>
            <a:srgbClr val="FFFF00">
              <a:alpha val="34117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23" name="Google Shape;823;p115"/>
          <p:cNvSpPr/>
          <p:nvPr/>
        </p:nvSpPr>
        <p:spPr>
          <a:xfrm>
            <a:off x="6437903" y="2779106"/>
            <a:ext cx="2297968" cy="251341"/>
          </a:xfrm>
          <a:prstGeom prst="rect">
            <a:avLst/>
          </a:prstGeom>
          <a:solidFill>
            <a:srgbClr val="FFFF00">
              <a:alpha val="34117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24" name="Google Shape;824;p115"/>
          <p:cNvSpPr/>
          <p:nvPr/>
        </p:nvSpPr>
        <p:spPr>
          <a:xfrm>
            <a:off x="6437903" y="3723428"/>
            <a:ext cx="2297968" cy="314631"/>
          </a:xfrm>
          <a:prstGeom prst="rect">
            <a:avLst/>
          </a:prstGeom>
          <a:solidFill>
            <a:srgbClr val="FFFF00">
              <a:alpha val="34117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25" name="Google Shape;825;p115"/>
          <p:cNvSpPr/>
          <p:nvPr/>
        </p:nvSpPr>
        <p:spPr>
          <a:xfrm>
            <a:off x="6433704" y="1480224"/>
            <a:ext cx="1088552" cy="103221"/>
          </a:xfrm>
          <a:prstGeom prst="rect">
            <a:avLst/>
          </a:prstGeom>
          <a:solidFill>
            <a:srgbClr val="92D050">
              <a:alpha val="34117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26" name="Google Shape;826;p115"/>
          <p:cNvSpPr/>
          <p:nvPr/>
        </p:nvSpPr>
        <p:spPr>
          <a:xfrm>
            <a:off x="5632408" y="2534101"/>
            <a:ext cx="579289" cy="79838"/>
          </a:xfrm>
          <a:prstGeom prst="rect">
            <a:avLst/>
          </a:prstGeom>
          <a:solidFill>
            <a:srgbClr val="92D050">
              <a:alpha val="34117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27" name="Google Shape;827;p115"/>
          <p:cNvSpPr/>
          <p:nvPr/>
        </p:nvSpPr>
        <p:spPr>
          <a:xfrm>
            <a:off x="6424477" y="4081202"/>
            <a:ext cx="2264716" cy="414199"/>
          </a:xfrm>
          <a:prstGeom prst="rect">
            <a:avLst/>
          </a:prstGeom>
          <a:solidFill>
            <a:srgbClr val="92D050">
              <a:alpha val="34117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28" name="Google Shape;828;p115"/>
          <p:cNvSpPr/>
          <p:nvPr/>
        </p:nvSpPr>
        <p:spPr>
          <a:xfrm>
            <a:off x="7492325" y="2510718"/>
            <a:ext cx="798314" cy="103221"/>
          </a:xfrm>
          <a:prstGeom prst="rect">
            <a:avLst/>
          </a:prstGeom>
          <a:solidFill>
            <a:srgbClr val="92D050">
              <a:alpha val="34117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29" name="Google Shape;829;p115"/>
          <p:cNvSpPr txBox="1"/>
          <p:nvPr/>
        </p:nvSpPr>
        <p:spPr>
          <a:xfrm>
            <a:off x="2039596" y="1067007"/>
            <a:ext cx="3188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Envoyez un fichier à haute résolution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16"/>
          <p:cNvSpPr/>
          <p:nvPr/>
        </p:nvSpPr>
        <p:spPr>
          <a:xfrm>
            <a:off x="870168" y="342900"/>
            <a:ext cx="4044732" cy="903396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COMMENT USAID</a:t>
            </a:r>
            <a:endParaRPr b="1" i="0" sz="2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PARTAGE VOS RÉSULTATS?</a:t>
            </a:r>
            <a:endParaRPr b="1" i="0" sz="15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36" name="Google Shape;836;p116"/>
          <p:cNvSpPr txBox="1"/>
          <p:nvPr/>
        </p:nvSpPr>
        <p:spPr>
          <a:xfrm>
            <a:off x="870169" y="1389169"/>
            <a:ext cx="34479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SITE WEB DE USAID WEBSITE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1" marL="3429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3"/>
              </a:rPr>
              <a:t>Success Stories at - Transforming Lives | U.S. Agency for International Development (usaid.gov)</a:t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65100" lvl="1" marL="3429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" sz="18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Office of HIV/AIDS Blog | U.S. Agency for International Development</a:t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1" marL="17780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A person holding a baby&#10;&#10;Description automatically generated with low confidence" id="837" name="Google Shape;837;p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34101" y="245323"/>
            <a:ext cx="2613255" cy="4362450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raphical user interface, website&#10;&#10;Description automatically generated" id="838" name="Google Shape;838;p116"/>
          <p:cNvPicPr preferRelativeResize="0"/>
          <p:nvPr/>
        </p:nvPicPr>
        <p:blipFill rotWithShape="1">
          <a:blip r:embed="rId6">
            <a:alphaModFix/>
          </a:blip>
          <a:srcRect b="0" l="0" r="0" t="569"/>
          <a:stretch/>
        </p:blipFill>
        <p:spPr>
          <a:xfrm>
            <a:off x="4435493" y="1313645"/>
            <a:ext cx="2041360" cy="3731471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17"/>
          <p:cNvSpPr/>
          <p:nvPr/>
        </p:nvSpPr>
        <p:spPr>
          <a:xfrm>
            <a:off x="669300" y="266600"/>
            <a:ext cx="4848900" cy="1194000"/>
          </a:xfrm>
          <a:prstGeom prst="rect">
            <a:avLst/>
          </a:prstGeom>
          <a:solidFill>
            <a:srgbClr val="BA0C2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7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COMMENT USAID</a:t>
            </a:r>
            <a:endParaRPr b="1" i="0" sz="27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7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PARTAGE VOS RÉSULTATS ?</a:t>
            </a:r>
            <a:endParaRPr b="1" i="0" sz="27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45" name="Google Shape;845;p117"/>
          <p:cNvSpPr txBox="1"/>
          <p:nvPr/>
        </p:nvSpPr>
        <p:spPr>
          <a:xfrm>
            <a:off x="3436161" y="1631143"/>
            <a:ext cx="3046489" cy="287386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SOCIAL MEDIA: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3"/>
              </a:rPr>
              <a:t>Instagram </a:t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Facebook</a:t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Twitter</a:t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6"/>
              </a:rPr>
              <a:t>YouTube</a:t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7"/>
              </a:rPr>
              <a:t>LinkedIn</a:t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sng" cap="none" strike="noStrike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8"/>
              </a:rPr>
              <a:t>Medium</a:t>
            </a:r>
            <a:endParaRPr b="0" i="0" sz="18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Graphical user interface, application&#10;&#10;Description automatically generated" id="846" name="Google Shape;846;p1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95242" y="1771722"/>
            <a:ext cx="3007651" cy="3371778"/>
          </a:xfrm>
          <a:prstGeom prst="rect">
            <a:avLst/>
          </a:prstGeom>
          <a:noFill/>
          <a:ln cap="flat" cmpd="sng" w="9525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raphical user interface, application, website&#10;&#10;Description automatically generated" id="847" name="Google Shape;847;p1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845287" y="5946"/>
            <a:ext cx="2867593" cy="3143250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raphical user interface, website&#10;&#10;Description automatically generated" id="848" name="Google Shape;848;p1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72000" y="3267691"/>
            <a:ext cx="3457941" cy="1757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, website&#10;&#10;Description automatically generated" id="849" name="Google Shape;849;p11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120013" y="2160611"/>
            <a:ext cx="1970806" cy="2982889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18"/>
          <p:cNvSpPr/>
          <p:nvPr/>
        </p:nvSpPr>
        <p:spPr>
          <a:xfrm>
            <a:off x="0" y="0"/>
            <a:ext cx="9144000" cy="47910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56" name="Google Shape;856;p118"/>
          <p:cNvSpPr/>
          <p:nvPr/>
        </p:nvSpPr>
        <p:spPr>
          <a:xfrm>
            <a:off x="2623554" y="2614612"/>
            <a:ext cx="5601443" cy="104774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" sz="6600" u="none" cap="none" strike="noStrike">
                <a:solidFill>
                  <a:srgbClr val="BA0C2F"/>
                </a:solidFill>
                <a:latin typeface="Avenir"/>
                <a:ea typeface="Avenir"/>
                <a:cs typeface="Avenir"/>
                <a:sym typeface="Avenir"/>
              </a:rPr>
              <a:t>RESOURCES</a:t>
            </a:r>
            <a:endParaRPr b="0" i="0" sz="3600" u="none" cap="none" strike="noStrike">
              <a:solidFill>
                <a:srgbClr val="BA0C2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Logo&#10;&#10;Description automatically generated" id="857" name="Google Shape;857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231" y="971070"/>
            <a:ext cx="5601444" cy="2167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19"/>
          <p:cNvSpPr txBox="1"/>
          <p:nvPr>
            <p:ph type="title"/>
          </p:nvPr>
        </p:nvSpPr>
        <p:spPr>
          <a:xfrm>
            <a:off x="600350" y="573200"/>
            <a:ext cx="777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STORYTELLING RESOURCES </a:t>
            </a:r>
            <a:endParaRPr/>
          </a:p>
        </p:txBody>
      </p:sp>
      <p:sp>
        <p:nvSpPr>
          <p:cNvPr id="863" name="Google Shape;863;p119"/>
          <p:cNvSpPr txBox="1"/>
          <p:nvPr>
            <p:ph idx="1" type="body"/>
          </p:nvPr>
        </p:nvSpPr>
        <p:spPr>
          <a:xfrm>
            <a:off x="685800" y="1247250"/>
            <a:ext cx="7772400" cy="29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8108"/>
              <a:buChar char="•"/>
            </a:pPr>
            <a:r>
              <a:rPr lang="en" sz="2100" u="sng">
                <a:solidFill>
                  <a:schemeClr val="hlink"/>
                </a:solidFill>
                <a:hlinkClick r:id="rId3"/>
              </a:rPr>
              <a:t>USAID Messaging Manual 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Char char="•"/>
            </a:pPr>
            <a:r>
              <a:rPr lang="en" sz="2100" u="sng">
                <a:solidFill>
                  <a:schemeClr val="hlink"/>
                </a:solidFill>
                <a:hlinkClick r:id="rId4"/>
              </a:rPr>
              <a:t>USAID Photo Guide for Partners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Char char="•"/>
            </a:pPr>
            <a:r>
              <a:rPr lang="en" sz="2100" u="sng">
                <a:solidFill>
                  <a:schemeClr val="hlink"/>
                </a:solidFill>
                <a:hlinkClick r:id="rId5"/>
              </a:rPr>
              <a:t>USAID Medium site 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Char char="•"/>
            </a:pPr>
            <a:r>
              <a:rPr lang="en" sz="2100" u="sng">
                <a:solidFill>
                  <a:schemeClr val="hlink"/>
                </a:solidFill>
                <a:hlinkClick r:id="rId6"/>
              </a:rPr>
              <a:t>USAID Exposure site </a:t>
            </a:r>
            <a:endParaRPr sz="2100"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Char char="•"/>
            </a:pPr>
            <a:r>
              <a:rPr lang="en" sz="2100" u="sng">
                <a:solidFill>
                  <a:schemeClr val="hlink"/>
                </a:solidFill>
                <a:hlinkClick r:id="rId7"/>
              </a:rPr>
              <a:t>Office of HIV/AIDS Blog</a:t>
            </a:r>
            <a:endParaRPr sz="2100" u="sng">
              <a:solidFill>
                <a:schemeClr val="hlink"/>
              </a:solidFill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Char char="•"/>
            </a:pPr>
            <a:r>
              <a:rPr lang="en" sz="2100" u="sng">
                <a:solidFill>
                  <a:schemeClr val="hlink"/>
                </a:solidFill>
              </a:rPr>
              <a:t>Guide de style</a:t>
            </a:r>
            <a:endParaRPr/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Char char="•"/>
            </a:pPr>
            <a:r>
              <a:rPr lang="en" sz="2100" u="sng">
                <a:solidFill>
                  <a:schemeClr val="hlink"/>
                </a:solidFill>
              </a:rPr>
              <a:t>Webinar de ASAP: </a:t>
            </a:r>
            <a:r>
              <a:rPr b="1" lang="en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www.intrahealth.org/asap-resources </a:t>
            </a:r>
            <a:endParaRPr b="1" sz="24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4594"/>
              <a:buChar char="•"/>
            </a:pPr>
            <a:r>
              <a:rPr b="1" lang="en" sz="2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USAID: </a:t>
            </a:r>
            <a:r>
              <a:rPr lang="en" sz="24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9"/>
              </a:rPr>
              <a:t>usaidpubs.exposure.co</a:t>
            </a:r>
            <a:endParaRPr sz="2400">
              <a:solidFill>
                <a:srgbClr val="002F6C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95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4594"/>
              <a:buNone/>
            </a:pPr>
            <a:r>
              <a:t/>
            </a:r>
            <a:endParaRPr b="1" sz="2400" u="sng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20"/>
          <p:cNvSpPr txBox="1"/>
          <p:nvPr>
            <p:ph type="ctrTitle"/>
          </p:nvPr>
        </p:nvSpPr>
        <p:spPr>
          <a:xfrm>
            <a:off x="685800" y="1589035"/>
            <a:ext cx="3886200" cy="1200300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2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Gill Sans"/>
              <a:buNone/>
            </a:pPr>
            <a:r>
              <a:t/>
            </a:r>
            <a:endParaRPr/>
          </a:p>
        </p:txBody>
      </p:sp>
      <p:sp>
        <p:nvSpPr>
          <p:cNvPr id="869" name="Google Shape;869;p120"/>
          <p:cNvSpPr txBox="1"/>
          <p:nvPr>
            <p:ph idx="1" type="subTitle"/>
          </p:nvPr>
        </p:nvSpPr>
        <p:spPr>
          <a:xfrm>
            <a:off x="685800" y="3110247"/>
            <a:ext cx="3429000" cy="1200300"/>
          </a:xfrm>
          <a:prstGeom prst="rect">
            <a:avLst/>
          </a:prstGeom>
          <a:noFill/>
          <a:ln>
            <a:noFill/>
          </a:ln>
          <a:effectLst>
            <a:outerShdw blurRad="254000" rotWithShape="0" algn="tl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/>
          </a:p>
        </p:txBody>
      </p:sp>
      <p:sp>
        <p:nvSpPr>
          <p:cNvPr id="870" name="Google Shape;870;p120"/>
          <p:cNvSpPr txBox="1"/>
          <p:nvPr>
            <p:ph idx="2" type="body"/>
          </p:nvPr>
        </p:nvSpPr>
        <p:spPr>
          <a:xfrm rot="-5400000">
            <a:off x="7870634" y="1089061"/>
            <a:ext cx="2057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21"/>
          <p:cNvSpPr txBox="1"/>
          <p:nvPr>
            <p:ph type="title"/>
          </p:nvPr>
        </p:nvSpPr>
        <p:spPr>
          <a:xfrm>
            <a:off x="707571" y="2352294"/>
            <a:ext cx="7495903" cy="89055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800"/>
              <a:buFont typeface="Avenir"/>
              <a:buNone/>
            </a:pPr>
            <a:r>
              <a:rPr lang="en" sz="6800"/>
              <a:t>MERCI</a:t>
            </a:r>
            <a:endParaRPr/>
          </a:p>
        </p:txBody>
      </p:sp>
      <p:pic>
        <p:nvPicPr>
          <p:cNvPr descr="A picture containing logo&#10;&#10;Description automatically generated" id="876" name="Google Shape;876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2052" y="3526068"/>
            <a:ext cx="1142192" cy="672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877" name="Google Shape;877;p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8230" y="3573798"/>
            <a:ext cx="1790119" cy="692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9"/>
          <p:cNvSpPr txBox="1"/>
          <p:nvPr>
            <p:ph idx="1" type="body"/>
          </p:nvPr>
        </p:nvSpPr>
        <p:spPr>
          <a:xfrm>
            <a:off x="262447" y="341032"/>
            <a:ext cx="3975300" cy="4802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</a:pPr>
            <a:r>
              <a:rPr b="1" lang="en" sz="1800">
                <a:solidFill>
                  <a:schemeClr val="lt1"/>
                </a:solidFill>
                <a:highlight>
                  <a:schemeClr val="lt2"/>
                </a:highlight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b="1" lang="en" sz="1800">
                <a:solidFill>
                  <a:schemeClr val="lt1"/>
                </a:solidFill>
                <a:highlight>
                  <a:schemeClr val="lt2"/>
                </a:highlight>
              </a:rPr>
              <a:t>DUQUER</a:t>
            </a:r>
            <a:r>
              <a:rPr b="1" lang="en" sz="18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8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communiquer clairement la mission et la valeur de votre programme/projet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r>
              <a:t/>
            </a:r>
            <a:endParaRPr sz="1800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</a:pPr>
            <a:r>
              <a:rPr b="1" lang="en" sz="1800">
                <a:solidFill>
                  <a:schemeClr val="lt1"/>
                </a:solidFill>
                <a:highlight>
                  <a:schemeClr val="lt2"/>
                </a:highlight>
              </a:rPr>
              <a:t>RESPONSABILISER</a:t>
            </a:r>
            <a:r>
              <a:rPr lang="en" sz="18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 votre equipe, partenaires et partisans qui peuvent porter votre message</a:t>
            </a:r>
            <a:br>
              <a:rPr lang="en" sz="18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</a:pPr>
            <a:r>
              <a:rPr b="1" lang="en" sz="1800">
                <a:solidFill>
                  <a:schemeClr val="lt1"/>
                </a:solidFill>
                <a:highlight>
                  <a:schemeClr val="lt2"/>
                </a:highlight>
              </a:rPr>
              <a:t>SENSIBILISER</a:t>
            </a:r>
            <a:r>
              <a:rPr lang="en" sz="180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" sz="1800"/>
              <a:t>les parties prenantes au dialogue sur les sujets qui vous tiennent a Coeur- plaidoyer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r>
              <a:t/>
            </a:r>
            <a:endParaRPr sz="1800"/>
          </a:p>
          <a:p>
            <a:pPr indent="-3429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C6463"/>
              </a:buClr>
              <a:buSzPts val="1800"/>
              <a:buChar char="•"/>
            </a:pPr>
            <a:r>
              <a:rPr b="1" lang="en" sz="1800">
                <a:solidFill>
                  <a:schemeClr val="lt1"/>
                </a:solidFill>
                <a:highlight>
                  <a:schemeClr val="lt2"/>
                </a:highlight>
              </a:rPr>
              <a:t>PARTAGER</a:t>
            </a:r>
            <a:r>
              <a:rPr lang="en" sz="1800"/>
              <a:t> des outils, pratiques,  qui peuvent etre dupliques, avancees</a:t>
            </a:r>
            <a:endParaRPr sz="1800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228600" lvl="0" marL="3429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C6463"/>
              </a:buClr>
              <a:buSzPts val="1800"/>
              <a:buNone/>
            </a:pPr>
            <a:r>
              <a:t/>
            </a:r>
            <a:endParaRPr sz="1800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84" name="Google Shape;584;p8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7446" r="12152" t="0"/>
          <a:stretch/>
        </p:blipFill>
        <p:spPr>
          <a:xfrm>
            <a:off x="4572000" y="152773"/>
            <a:ext cx="4419600" cy="483797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85" name="Google Shape;585;p89"/>
          <p:cNvPicPr preferRelativeResize="0"/>
          <p:nvPr/>
        </p:nvPicPr>
        <p:blipFill rotWithShape="1">
          <a:blip r:embed="rId4">
            <a:alphaModFix/>
          </a:blip>
          <a:srcRect b="1674" l="13435" r="29752" t="4270"/>
          <a:stretch/>
        </p:blipFill>
        <p:spPr>
          <a:xfrm>
            <a:off x="4572000" y="152774"/>
            <a:ext cx="4419599" cy="483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90"/>
          <p:cNvSpPr/>
          <p:nvPr/>
        </p:nvSpPr>
        <p:spPr>
          <a:xfrm>
            <a:off x="1590625" y="809450"/>
            <a:ext cx="6834900" cy="794700"/>
          </a:xfrm>
          <a:prstGeom prst="rect">
            <a:avLst/>
          </a:prstGeom>
          <a:solidFill>
            <a:srgbClr val="002F6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" sz="33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LE CIRCUIT DE L’INFORMATION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ildren outline" id="591" name="Google Shape;591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3220" y="1749209"/>
            <a:ext cx="1501459" cy="150146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90"/>
          <p:cNvSpPr/>
          <p:nvPr/>
        </p:nvSpPr>
        <p:spPr>
          <a:xfrm>
            <a:off x="2587945" y="2351828"/>
            <a:ext cx="990998" cy="305199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15875">
            <a:solidFill>
              <a:srgbClr val="BA0C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Users with solid fill" id="593" name="Google Shape;593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8676" y="2004438"/>
            <a:ext cx="990998" cy="990998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90"/>
          <p:cNvSpPr/>
          <p:nvPr/>
        </p:nvSpPr>
        <p:spPr>
          <a:xfrm>
            <a:off x="5668922" y="2351828"/>
            <a:ext cx="990998" cy="305199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15875">
            <a:solidFill>
              <a:srgbClr val="BA0C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Document outline" id="595" name="Google Shape;595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77250" y="2065029"/>
            <a:ext cx="869817" cy="8698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sentation with bar chart outline" id="596" name="Google Shape;596;p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86252" y="2022990"/>
            <a:ext cx="953896" cy="953896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90"/>
          <p:cNvSpPr txBox="1"/>
          <p:nvPr/>
        </p:nvSpPr>
        <p:spPr>
          <a:xfrm>
            <a:off x="944322" y="3051990"/>
            <a:ext cx="15762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Votre équipe  projet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90"/>
          <p:cNvSpPr txBox="1"/>
          <p:nvPr/>
        </p:nvSpPr>
        <p:spPr>
          <a:xfrm>
            <a:off x="3495164" y="3096862"/>
            <a:ext cx="26400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Rapports, photos, présentations, vidéos, et histoires a success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90"/>
          <p:cNvSpPr txBox="1"/>
          <p:nvPr/>
        </p:nvSpPr>
        <p:spPr>
          <a:xfrm>
            <a:off x="6881539" y="3062237"/>
            <a:ext cx="13119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Bailleur,  communauté, autres parties prenantes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mera outline" id="600" name="Google Shape;600;p9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788212">
            <a:off x="4378560" y="2596234"/>
            <a:ext cx="475524" cy="47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91"/>
          <p:cNvSpPr txBox="1"/>
          <p:nvPr>
            <p:ph idx="12" type="sldNum"/>
          </p:nvPr>
        </p:nvSpPr>
        <p:spPr>
          <a:xfrm>
            <a:off x="6858000" y="4767812"/>
            <a:ext cx="213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7" name="Google Shape;607;p91"/>
          <p:cNvSpPr txBox="1"/>
          <p:nvPr>
            <p:ph idx="1" type="body"/>
          </p:nvPr>
        </p:nvSpPr>
        <p:spPr>
          <a:xfrm>
            <a:off x="441600" y="792516"/>
            <a:ext cx="3657600" cy="3975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0186" lvl="0" marL="23018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100">
                <a:latin typeface="Gill Sans"/>
                <a:ea typeface="Gill Sans"/>
                <a:cs typeface="Gill Sans"/>
                <a:sym typeface="Gill Sans"/>
              </a:rPr>
              <a:t>Ministere de la Sante</a:t>
            </a:r>
            <a:endParaRPr/>
          </a:p>
          <a:p>
            <a:pPr indent="-230186" lvl="0" marL="23018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100">
                <a:latin typeface="Gill Sans"/>
                <a:ea typeface="Gill Sans"/>
                <a:cs typeface="Gill Sans"/>
                <a:sym typeface="Gill Sans"/>
              </a:rPr>
              <a:t>Mission USAID dans votre pays </a:t>
            </a:r>
            <a:endParaRPr sz="2100">
              <a:latin typeface="Gill Sans"/>
              <a:ea typeface="Gill Sans"/>
              <a:cs typeface="Gill Sans"/>
              <a:sym typeface="Gill Sans"/>
            </a:endParaRPr>
          </a:p>
          <a:p>
            <a:pPr indent="-230186" lvl="0" marL="230186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2100"/>
              <a:buChar char="•"/>
            </a:pPr>
            <a:r>
              <a:rPr lang="en" sz="2100">
                <a:latin typeface="Gill Sans"/>
                <a:ea typeface="Gill Sans"/>
                <a:cs typeface="Gill Sans"/>
                <a:sym typeface="Gill Sans"/>
              </a:rPr>
              <a:t>USAID/Washington</a:t>
            </a:r>
            <a:endParaRPr/>
          </a:p>
          <a:p>
            <a:pPr indent="-230186" lvl="0" marL="230186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2100"/>
              <a:buChar char="•"/>
            </a:pPr>
            <a:r>
              <a:rPr lang="en" sz="2100">
                <a:latin typeface="Gill Sans"/>
                <a:ea typeface="Gill Sans"/>
                <a:cs typeface="Gill Sans"/>
                <a:sym typeface="Gill Sans"/>
              </a:rPr>
              <a:t>Le peuple american</a:t>
            </a:r>
            <a:endParaRPr sz="2100">
              <a:latin typeface="Gill Sans"/>
              <a:ea typeface="Gill Sans"/>
              <a:cs typeface="Gill Sans"/>
              <a:sym typeface="Gill Sans"/>
            </a:endParaRPr>
          </a:p>
          <a:p>
            <a:pPr indent="-230186" lvl="0" marL="230186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2100"/>
              <a:buChar char="•"/>
            </a:pPr>
            <a:r>
              <a:rPr lang="en" sz="2100">
                <a:latin typeface="Gill Sans"/>
                <a:ea typeface="Gill Sans"/>
                <a:cs typeface="Gill Sans"/>
                <a:sym typeface="Gill Sans"/>
              </a:rPr>
              <a:t>La societe civile</a:t>
            </a:r>
            <a:endParaRPr sz="2100">
              <a:latin typeface="Gill Sans"/>
              <a:ea typeface="Gill Sans"/>
              <a:cs typeface="Gill Sans"/>
              <a:sym typeface="Gill Sans"/>
            </a:endParaRPr>
          </a:p>
          <a:p>
            <a:pPr indent="-230186" lvl="0" marL="230186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2100"/>
              <a:buChar char="•"/>
            </a:pPr>
            <a:r>
              <a:rPr lang="en" sz="2100">
                <a:latin typeface="Gill Sans"/>
                <a:ea typeface="Gill Sans"/>
                <a:cs typeface="Gill Sans"/>
                <a:sym typeface="Gill Sans"/>
              </a:rPr>
              <a:t>Les professionels de Sante Publique</a:t>
            </a:r>
            <a:endParaRPr/>
          </a:p>
          <a:p>
            <a:pPr indent="-230186" lvl="0" marL="230186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2100"/>
              <a:buChar char="•"/>
            </a:pPr>
            <a:r>
              <a:rPr lang="en" sz="2100">
                <a:latin typeface="Gill Sans"/>
                <a:ea typeface="Gill Sans"/>
                <a:cs typeface="Gill Sans"/>
                <a:sym typeface="Gill Sans"/>
              </a:rPr>
              <a:t>……</a:t>
            </a:r>
            <a:endParaRPr/>
          </a:p>
          <a:p>
            <a:pPr indent="-230186" lvl="0" marL="230186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6C6463"/>
              </a:buClr>
              <a:buSzPts val="2100"/>
              <a:buChar char="•"/>
            </a:pPr>
            <a:r>
              <a:rPr lang="en" sz="2100">
                <a:latin typeface="Gill Sans"/>
                <a:ea typeface="Gill Sans"/>
                <a:cs typeface="Gill Sans"/>
                <a:sym typeface="Gill Sans"/>
              </a:rPr>
              <a:t>……..</a:t>
            </a:r>
            <a:endParaRPr sz="21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08" name="Google Shape;608;p91"/>
          <p:cNvSpPr txBox="1"/>
          <p:nvPr>
            <p:ph type="title"/>
          </p:nvPr>
        </p:nvSpPr>
        <p:spPr>
          <a:xfrm>
            <a:off x="441600" y="404518"/>
            <a:ext cx="4603202" cy="477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SzPts val="2400"/>
              <a:buFont typeface="Gill Sans"/>
              <a:buNone/>
            </a:pPr>
            <a:r>
              <a:rPr b="1" lang="en" sz="2400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QUI EST VOTRE PUBLIQUE</a:t>
            </a:r>
            <a:r>
              <a:rPr lang="en" sz="2500">
                <a:solidFill>
                  <a:schemeClr val="lt2"/>
                </a:solidFill>
              </a:rPr>
              <a:t>?</a:t>
            </a:r>
            <a:endParaRPr sz="2600"/>
          </a:p>
        </p:txBody>
      </p:sp>
      <p:pic>
        <p:nvPicPr>
          <p:cNvPr id="609" name="Google Shape;609;p91"/>
          <p:cNvPicPr preferRelativeResize="0"/>
          <p:nvPr/>
        </p:nvPicPr>
        <p:blipFill rotWithShape="1">
          <a:blip r:embed="rId3">
            <a:alphaModFix/>
          </a:blip>
          <a:srcRect b="0" l="23587" r="20317" t="0"/>
          <a:stretch/>
        </p:blipFill>
        <p:spPr>
          <a:xfrm>
            <a:off x="4945450" y="168000"/>
            <a:ext cx="4046152" cy="480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92"/>
          <p:cNvSpPr txBox="1"/>
          <p:nvPr/>
        </p:nvSpPr>
        <p:spPr>
          <a:xfrm>
            <a:off x="693964" y="-1"/>
            <a:ext cx="6800849" cy="75927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C00000"/>
                </a:solidFill>
                <a:latin typeface="Gill Sans"/>
                <a:ea typeface="Gill Sans"/>
                <a:cs typeface="Gill Sans"/>
                <a:sym typeface="Gill Sans"/>
              </a:rPr>
              <a:t>COMMENT RACONTER VOTRE HISTOIRE</a:t>
            </a:r>
            <a:endParaRPr b="1" i="0" sz="2400" u="none" cap="none" strike="noStrike">
              <a:solidFill>
                <a:srgbClr val="C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15" name="Google Shape;615;p92"/>
          <p:cNvSpPr txBox="1"/>
          <p:nvPr/>
        </p:nvSpPr>
        <p:spPr>
          <a:xfrm>
            <a:off x="416379" y="759278"/>
            <a:ext cx="7821385" cy="36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0" lvl="0" marL="6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Les ingredients essentiels:</a:t>
            </a:r>
            <a:endParaRPr/>
          </a:p>
          <a:p>
            <a:pPr indent="0" lvl="7" marL="6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Public - </a:t>
            </a:r>
            <a:r>
              <a:rPr b="0" i="0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Pour qui écrivez-vous ?</a:t>
            </a:r>
            <a:endParaRPr/>
          </a:p>
          <a:p>
            <a:pPr indent="0" lvl="7" marL="6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Message clé - </a:t>
            </a:r>
            <a:r>
              <a:rPr b="0" i="0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Qu'essayez-vous de dire - lien avec USAID</a:t>
            </a:r>
            <a:endParaRPr/>
          </a:p>
          <a:p>
            <a:pPr indent="0" lvl="7" marL="6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Accroche - </a:t>
            </a:r>
            <a:r>
              <a:rPr b="0" i="0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pourquoi maintenant</a:t>
            </a:r>
            <a:endParaRPr/>
          </a:p>
          <a:p>
            <a:pPr indent="0" lvl="7" marL="6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Histoire centrée sur l'humain - </a:t>
            </a:r>
            <a:r>
              <a:rPr b="0" i="0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trouvez un angle personnel pour illustrer comment les programmes de USAID transforment des vies.</a:t>
            </a:r>
            <a:endParaRPr/>
          </a:p>
          <a:p>
            <a:pPr indent="0" lvl="7" marL="63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3F3F3F"/>
                </a:solidFill>
                <a:latin typeface="Gill Sans"/>
                <a:ea typeface="Gill Sans"/>
                <a:cs typeface="Gill Sans"/>
                <a:sym typeface="Gill Sans"/>
              </a:rPr>
              <a:t>Photos -</a:t>
            </a:r>
            <a:endParaRPr b="0" i="0" sz="2000" u="none" cap="none" strike="noStrike">
              <a:solidFill>
                <a:srgbClr val="3F3F3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rgbClr val="3F3F3F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63500" marR="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rgbClr val="3F3F3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Young man using smartphone on city street at night" id="620" name="Google Shape;620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644" y="-362898"/>
            <a:ext cx="9184644" cy="6121601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93"/>
          <p:cNvSpPr/>
          <p:nvPr/>
        </p:nvSpPr>
        <p:spPr>
          <a:xfrm>
            <a:off x="-40650" y="2352475"/>
            <a:ext cx="5156700" cy="169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" sz="4500" u="none" cap="none" strike="noStrike">
                <a:solidFill>
                  <a:srgbClr val="BA0C2F"/>
                </a:solidFill>
                <a:latin typeface="Avenir"/>
                <a:ea typeface="Avenir"/>
                <a:cs typeface="Avenir"/>
                <a:sym typeface="Avenir"/>
              </a:rPr>
              <a:t>7</a:t>
            </a:r>
            <a:r>
              <a:rPr b="1" i="0" lang="en" sz="3300" u="none" cap="none" strike="noStrike">
                <a:solidFill>
                  <a:srgbClr val="BA0C2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b="1" i="0" lang="en" sz="4500" u="none" cap="none" strike="noStrike">
                <a:solidFill>
                  <a:srgbClr val="BA0C2F"/>
                </a:solidFill>
                <a:latin typeface="Avenir"/>
                <a:ea typeface="Avenir"/>
                <a:cs typeface="Avenir"/>
                <a:sym typeface="Avenir"/>
              </a:rPr>
              <a:t>MOYENS CLES</a:t>
            </a:r>
            <a:br>
              <a:rPr b="1" i="0" lang="en" sz="4500" u="none" cap="none" strike="noStrike">
                <a:solidFill>
                  <a:srgbClr val="BA0C2F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" sz="3000" u="none" cap="none" strike="noStrike">
                <a:solidFill>
                  <a:srgbClr val="BA0C2F"/>
                </a:solidFill>
                <a:latin typeface="Avenir"/>
                <a:ea typeface="Avenir"/>
                <a:cs typeface="Avenir"/>
                <a:sym typeface="Avenir"/>
              </a:rPr>
              <a:t>DE RACONTER VOTRE HISTOIRE</a:t>
            </a:r>
            <a:endParaRPr b="0" i="0" sz="3300" u="none" cap="none" strike="noStrike">
              <a:solidFill>
                <a:srgbClr val="BA0C2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94"/>
          <p:cNvSpPr txBox="1"/>
          <p:nvPr/>
        </p:nvSpPr>
        <p:spPr>
          <a:xfrm>
            <a:off x="2694675" y="369750"/>
            <a:ext cx="6387900" cy="4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171450" lvl="0" marL="6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AutoNum type="arabicPeriod"/>
            </a:pPr>
            <a:r>
              <a:rPr b="1" i="0" lang="en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USAID et les rapports aux bailleurs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635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venir"/>
              <a:buAutoNum type="arabicPeriod"/>
            </a:pPr>
            <a:r>
              <a:rPr b="1" i="0" lang="en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USAID histoires a</a:t>
            </a:r>
            <a:r>
              <a:rPr b="0" i="0" lang="en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success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635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AutoNum type="arabicPeriod"/>
            </a:pPr>
            <a:r>
              <a:rPr b="1" i="0" lang="en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Communique de presse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635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AutoNum type="arabicPeriod"/>
            </a:pPr>
            <a:r>
              <a:rPr b="1" i="0" lang="en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635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AutoNum type="arabicPeriod"/>
            </a:pPr>
            <a:r>
              <a:rPr b="1" i="0" lang="en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Bulletins d’information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635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AutoNum type="arabicPeriod"/>
            </a:pPr>
            <a:r>
              <a:rPr b="1" i="0" lang="en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Blog posts sur le site web de votre    organisation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635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AutoNum type="arabicPeriod"/>
            </a:pPr>
            <a:r>
              <a:rPr b="1" i="0" lang="en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Réseaux sociaux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94"/>
          <p:cNvSpPr/>
          <p:nvPr/>
        </p:nvSpPr>
        <p:spPr>
          <a:xfrm rot="-5400000">
            <a:off x="-365590" y="1719877"/>
            <a:ext cx="4464050" cy="13534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177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" sz="6600" u="none" cap="none" strike="noStrike">
                <a:solidFill>
                  <a:srgbClr val="BA0C2F"/>
                </a:solidFill>
                <a:latin typeface="Avenir"/>
                <a:ea typeface="Avenir"/>
                <a:cs typeface="Avenir"/>
                <a:sym typeface="Avenir"/>
              </a:rPr>
              <a:t>7MOYENS</a:t>
            </a:r>
            <a:endParaRPr b="1" i="0" sz="5400" u="none" cap="none" strike="noStrike">
              <a:solidFill>
                <a:srgbClr val="BA0C2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etrospectVTI">
  <a:themeElements>
    <a:clrScheme name="AnalogousFromRegularSeedRightStep">
      <a:dk1>
        <a:srgbClr val="000000"/>
      </a:dk1>
      <a:lt1>
        <a:srgbClr val="FFFFFF"/>
      </a:lt1>
      <a:dk2>
        <a:srgbClr val="1A282F"/>
      </a:dk2>
      <a:lt2>
        <a:srgbClr val="F3F1F0"/>
      </a:lt2>
      <a:accent1>
        <a:srgbClr val="29A8E7"/>
      </a:accent1>
      <a:accent2>
        <a:srgbClr val="1747D5"/>
      </a:accent2>
      <a:accent3>
        <a:srgbClr val="4A2BE7"/>
      </a:accent3>
      <a:accent4>
        <a:srgbClr val="8517D5"/>
      </a:accent4>
      <a:accent5>
        <a:srgbClr val="E629E7"/>
      </a:accent5>
      <a:accent6>
        <a:srgbClr val="D51786"/>
      </a:accent6>
      <a:hlink>
        <a:srgbClr val="BF693F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4.3-Template_12.7.2016">
  <a:themeElements>
    <a:clrScheme name="Custom 2">
      <a:dk1>
        <a:srgbClr val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6_9_usaid_master_slide">
  <a:themeElements>
    <a:clrScheme name="USAID">
      <a:dk1>
        <a:srgbClr val="000000"/>
      </a:dk1>
      <a:lt1>
        <a:srgbClr val="666666"/>
      </a:lt1>
      <a:dk2>
        <a:srgbClr val="002A6C"/>
      </a:dk2>
      <a:lt2>
        <a:srgbClr val="C2113B"/>
      </a:lt2>
      <a:accent1>
        <a:srgbClr val="002A6C"/>
      </a:accent1>
      <a:accent2>
        <a:srgbClr val="C2113A"/>
      </a:accent2>
      <a:accent3>
        <a:srgbClr val="666666"/>
      </a:accent3>
      <a:accent4>
        <a:srgbClr val="000000"/>
      </a:accent4>
      <a:accent5>
        <a:srgbClr val="DDDDDD"/>
      </a:accent5>
      <a:accent6>
        <a:srgbClr val="33679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6.9-Template_12.7.2016">
  <a:themeElements>
    <a:clrScheme name="Custom 2">
      <a:dk1>
        <a:srgbClr val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