
<file path=[Content_Types].xml><?xml version="1.0" encoding="utf-8"?>
<Types xmlns="http://schemas.openxmlformats.org/package/2006/content-types">
  <Default Extension="docx" ContentType="application/vnd.openxmlformats-officedocument.wordprocessingml.document"/>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2.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4.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5.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6.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7.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8.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9.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5_0.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omments/modernComment_113_0.xml" ContentType="application/vnd.ms-powerpoint.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ink/ink1.xml" ContentType="application/inkml+xml"/>
  <Override PartName="/ppt/notesSlides/notesSlide24.xml" ContentType="application/vnd.openxmlformats-officedocument.presentationml.notesSlide+xml"/>
  <Override PartName="/ppt/ink/ink2.xml" ContentType="application/inkml+xml"/>
  <Override PartName="/ppt/ink/ink3.xml" ContentType="application/inkml+xml"/>
  <Override PartName="/ppt/ink/ink4.xml" ContentType="application/inkml+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7FFFD22F_B20255BA.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126_AD89D1DB.xml" ContentType="application/vnd.ms-powerpoint.comments+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omments/modernComment_7FFFD25F_C037311D.xml" ContentType="application/vnd.ms-powerpoint.comment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bookmarkIdSeed="2">
  <p:sldMasterIdLst>
    <p:sldMasterId id="2147483660" r:id="rId3"/>
    <p:sldMasterId id="2147483702" r:id="rId4"/>
    <p:sldMasterId id="2147483749" r:id="rId5"/>
    <p:sldMasterId id="2147484012" r:id="rId6"/>
    <p:sldMasterId id="2147484036" r:id="rId7"/>
    <p:sldMasterId id="2147484095" r:id="rId8"/>
    <p:sldMasterId id="2147484108" r:id="rId9"/>
    <p:sldMasterId id="2147484135" r:id="rId10"/>
    <p:sldMasterId id="2147484192" r:id="rId11"/>
    <p:sldMasterId id="2147484222" r:id="rId12"/>
  </p:sldMasterIdLst>
  <p:notesMasterIdLst>
    <p:notesMasterId r:id="rId92"/>
  </p:notesMasterIdLst>
  <p:sldIdLst>
    <p:sldId id="256" r:id="rId13"/>
    <p:sldId id="5880" r:id="rId14"/>
    <p:sldId id="5881" r:id="rId15"/>
    <p:sldId id="5882" r:id="rId16"/>
    <p:sldId id="259" r:id="rId17"/>
    <p:sldId id="260" r:id="rId18"/>
    <p:sldId id="261" r:id="rId19"/>
    <p:sldId id="262" r:id="rId20"/>
    <p:sldId id="263" r:id="rId21"/>
    <p:sldId id="264" r:id="rId22"/>
    <p:sldId id="265" r:id="rId23"/>
    <p:sldId id="266" r:id="rId24"/>
    <p:sldId id="267" r:id="rId25"/>
    <p:sldId id="268" r:id="rId26"/>
    <p:sldId id="269" r:id="rId27"/>
    <p:sldId id="270" r:id="rId28"/>
    <p:sldId id="2147471974" r:id="rId29"/>
    <p:sldId id="271" r:id="rId30"/>
    <p:sldId id="272" r:id="rId31"/>
    <p:sldId id="5877" r:id="rId32"/>
    <p:sldId id="276" r:id="rId33"/>
    <p:sldId id="2147471927" r:id="rId34"/>
    <p:sldId id="275" r:id="rId35"/>
    <p:sldId id="279" r:id="rId36"/>
    <p:sldId id="2147471932" r:id="rId37"/>
    <p:sldId id="2147471948" r:id="rId38"/>
    <p:sldId id="2147471973" r:id="rId39"/>
    <p:sldId id="2147471935" r:id="rId40"/>
    <p:sldId id="2147471959" r:id="rId41"/>
    <p:sldId id="2147471968" r:id="rId42"/>
    <p:sldId id="2147471965" r:id="rId43"/>
    <p:sldId id="291" r:id="rId44"/>
    <p:sldId id="292" r:id="rId45"/>
    <p:sldId id="2147471955" r:id="rId46"/>
    <p:sldId id="2147471956" r:id="rId47"/>
    <p:sldId id="5885" r:id="rId48"/>
    <p:sldId id="293" r:id="rId49"/>
    <p:sldId id="2147471917" r:id="rId50"/>
    <p:sldId id="284" r:id="rId51"/>
    <p:sldId id="285" r:id="rId52"/>
    <p:sldId id="2147471918" r:id="rId53"/>
    <p:sldId id="2147471920" r:id="rId54"/>
    <p:sldId id="2147471919" r:id="rId55"/>
    <p:sldId id="286" r:id="rId56"/>
    <p:sldId id="294" r:id="rId57"/>
    <p:sldId id="2147471966" r:id="rId58"/>
    <p:sldId id="2147471958" r:id="rId59"/>
    <p:sldId id="328" r:id="rId60"/>
    <p:sldId id="329" r:id="rId61"/>
    <p:sldId id="330" r:id="rId62"/>
    <p:sldId id="331" r:id="rId63"/>
    <p:sldId id="332" r:id="rId64"/>
    <p:sldId id="2147471967" r:id="rId65"/>
    <p:sldId id="335" r:id="rId66"/>
    <p:sldId id="336" r:id="rId67"/>
    <p:sldId id="337" r:id="rId68"/>
    <p:sldId id="338" r:id="rId69"/>
    <p:sldId id="339" r:id="rId70"/>
    <p:sldId id="340" r:id="rId71"/>
    <p:sldId id="345" r:id="rId72"/>
    <p:sldId id="346" r:id="rId73"/>
    <p:sldId id="2147471972" r:id="rId74"/>
    <p:sldId id="349" r:id="rId75"/>
    <p:sldId id="350" r:id="rId76"/>
    <p:sldId id="351" r:id="rId77"/>
    <p:sldId id="352" r:id="rId78"/>
    <p:sldId id="353" r:id="rId79"/>
    <p:sldId id="354" r:id="rId80"/>
    <p:sldId id="355" r:id="rId81"/>
    <p:sldId id="356" r:id="rId82"/>
    <p:sldId id="357" r:id="rId83"/>
    <p:sldId id="358" r:id="rId84"/>
    <p:sldId id="359" r:id="rId85"/>
    <p:sldId id="360" r:id="rId86"/>
    <p:sldId id="361" r:id="rId87"/>
    <p:sldId id="362" r:id="rId88"/>
    <p:sldId id="363" r:id="rId89"/>
    <p:sldId id="2147471930" r:id="rId90"/>
    <p:sldId id="2147471931" r:id="rId91"/>
  </p:sldIdLst>
  <p:sldSz cx="9144000" cy="5143500" type="screen16x9"/>
  <p:notesSz cx="6858000" cy="9144000"/>
  <p:embeddedFontLst>
    <p:embeddedFont>
      <p:font typeface="Cabin" panose="020B0604020202020204" charset="0"/>
      <p:regular r:id="rId93"/>
      <p:bold r:id="rId94"/>
      <p:italic r:id="rId95"/>
      <p:boldItalic r:id="rId96"/>
    </p:embeddedFont>
    <p:embeddedFont>
      <p:font typeface="Cambria" panose="02040503050406030204" pitchFamily="18" charset="0"/>
      <p:regular r:id="rId97"/>
      <p:bold r:id="rId98"/>
      <p:italic r:id="rId99"/>
      <p:boldItalic r:id="rId100"/>
    </p:embeddedFont>
    <p:embeddedFont>
      <p:font typeface="Century Gothic" panose="020B0502020202020204" pitchFamily="34" charset="0"/>
      <p:regular r:id="rId101"/>
      <p:bold r:id="rId102"/>
      <p:italic r:id="rId103"/>
      <p:boldItalic r:id="rId104"/>
    </p:embeddedFont>
    <p:embeddedFont>
      <p:font typeface="Garamond" panose="02020404030301010803" pitchFamily="18" charset="0"/>
      <p:regular r:id="rId105"/>
      <p:bold r:id="rId106"/>
      <p:italic r:id="rId107"/>
    </p:embeddedFont>
    <p:embeddedFont>
      <p:font typeface="Gill Sans" panose="020B0604020202020204" charset="0"/>
      <p:regular r:id="rId108"/>
      <p:bold r:id="rId109"/>
    </p:embeddedFont>
    <p:embeddedFont>
      <p:font typeface="Quattrocento Sans" panose="020B0502050000020003" pitchFamily="34" charset="0"/>
      <p:regular r:id="rId110"/>
      <p:bold r:id="rId111"/>
      <p:italic r:id="rId112"/>
      <p:boldItalic r:id="rId113"/>
    </p:embeddedFont>
    <p:embeddedFont>
      <p:font typeface="Segoe UI" panose="020B0502040204020203" pitchFamily="34" charset="0"/>
      <p:regular r:id="rId114"/>
      <p:bold r:id="rId115"/>
      <p:italic r:id="rId116"/>
      <p:boldItalic r:id="rId117"/>
    </p:embeddedFont>
    <p:embeddedFont>
      <p:font typeface="Source Sans Pro" panose="020B0503030403020204" pitchFamily="34" charset="0"/>
      <p:regular r:id="rId118"/>
      <p:bold r:id="rId119"/>
      <p:italic r:id="rId120"/>
      <p:boldItalic r:id="rId121"/>
    </p:embeddedFont>
    <p:embeddedFont>
      <p:font typeface="Trebuchet MS" panose="020B0603020202020204" pitchFamily="34" charset="0"/>
      <p:regular r:id="rId122"/>
      <p:bold r:id="rId123"/>
      <p:italic r:id="rId124"/>
      <p:boldItalic r:id="rId1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92" roundtripDataSignature="AMtx7mg9ZWkRSR/lNTv8NgZQIDqaq/G6Qg=="/>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E3C507-185F-52EF-4425-E7CB0FCA9D14}" name="Nicholas Matsiko" initials="" userId="S::nmatsiko@intrahealth.org::0fce716f-2d9f-4e00-b111-efda19c9345d" providerId="AD"/>
  <p188:author id="{4E810E6F-F1F6-69D1-E847-76C24A970CC2}" name="Gultineh Kebede" initials="" userId="S::gkebede@intrahealth.org::e187dfb9-8316-421a-8932-7230c11564e3" providerId="AD"/>
  <p188:author id="{2DBC778E-3611-54FA-BB7A-DB70169EF253}" name="Amy Gastinger" initials="" userId="S::agastinger@intrahealth.org::fa6fee6a-aa19-4f2b-91a7-4346cd7d953e" providerId="AD"/>
  <p188:author id="{7AF021CA-8901-8912-1F10-43B461370C12}" name="Bashir Ghafarzai" initials="BG" userId="S::consultant.bghafarzai@asapproject.org::80737d38-2907-4ffa-878f-f427305f6e82" providerId="AD"/>
  <p188:author id="{D8F288E8-F70B-8DE1-E714-DCD85FD0F222}" name="Catherine Brokenshire-Scott" initials="CBS" userId="S::cbrokenshire-scott@asapproject.org::bca94260-fecf-4207-82fa-d4462c01a372" providerId="AD"/>
  <p188:author id="{26F22BFE-4BC4-DB4B-5CC4-26C7B66EF94F}" name="Fikre Keith" initials="" userId="S::fkeith@intrahealth.org::00def289-7bf3-47f2-a6b9-a9f3015099d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F6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1ACA66-F41D-40FE-8A51-D4A7EE4DC31C}" v="948" dt="2024-09-24T18:35:55.747"/>
    <p1510:client id="{2421535C-9452-4A22-B9C5-4D18F15623BF}" v="550" dt="2024-09-24T07:50:52.204"/>
    <p1510:client id="{515B4566-C220-A87F-3CC8-1663631D71D1}" v="45" dt="2024-09-23T18:50:49.625"/>
    <p1510:client id="{87EBE637-61F6-54D3-F60C-95FB3DE8A27F}" v="4" dt="2024-09-24T07:19:30.266"/>
    <p1510:client id="{A6B65AFD-2928-E8BF-8C6F-FA9FA18F2299}" v="161" dt="2024-09-24T11:54:55.188"/>
    <p1510:client id="{A6BDECA8-D24C-4A50-B5CA-5123A799D0D5}" v="1685" dt="2024-09-24T16:00:54.145"/>
    <p1510:client id="{C881DB30-A01E-BDD5-4EEF-56937018A1EC}" v="261" dt="2024-09-24T08:29:45.541"/>
  </p1510:revLst>
</p1510:revInfo>
</file>

<file path=ppt/tableStyles.xml><?xml version="1.0" encoding="utf-8"?>
<a:tblStyleLst xmlns:a="http://schemas.openxmlformats.org/drawingml/2006/main" def="{1AB571D4-3F66-4779-9F16-F473F5F37068}">
  <a:tblStyle styleId="{1AB571D4-3F66-4779-9F16-F473F5F37068}" styleName="Table_0">
    <a:wholeTbl>
      <a:tcTxStyle b="off" i="off">
        <a:font>
          <a:latin typeface="Arial"/>
          <a:ea typeface="Arial"/>
          <a:cs typeface="Arial"/>
        </a:font>
        <a:srgbClr val="000000"/>
      </a:tcTxStyle>
      <a:tcStyle>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 styleId="{688DD19B-7C42-433C-BCF3-D1589866DFC5}" styleName="Table_1">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E7EA"/>
          </a:solidFill>
        </a:fill>
      </a:tcStyle>
    </a:wholeTbl>
    <a:band1H>
      <a:tcTxStyle/>
      <a:tcStyle>
        <a:tcBdr/>
        <a:fill>
          <a:solidFill>
            <a:srgbClr val="CACCD3"/>
          </a:solidFill>
        </a:fill>
      </a:tcStyle>
    </a:band1H>
    <a:band2H>
      <a:tcTxStyle/>
      <a:tcStyle>
        <a:tcBdr/>
      </a:tcStyle>
    </a:band2H>
    <a:band1V>
      <a:tcTxStyle/>
      <a:tcStyle>
        <a:tcBdr/>
        <a:fill>
          <a:solidFill>
            <a:srgbClr val="CACCD3"/>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C7620D6-3669-4A4A-AE3A-24986BED303E}" styleName="Table_2">
    <a:wholeTbl>
      <a:tcTxStyle b="off" i="off">
        <a:font>
          <a:latin typeface="Arial"/>
          <a:ea typeface="Arial"/>
          <a:cs typeface="Arial"/>
        </a:font>
        <a:schemeClr val="dk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chemeClr val="accent6"/>
              </a:solidFill>
              <a:prstDash val="solid"/>
              <a:round/>
              <a:headEnd type="none" w="sm" len="sm"/>
              <a:tailEnd type="none" w="sm" len="sm"/>
            </a:ln>
          </a:insideV>
        </a:tcBdr>
        <a:fill>
          <a:solidFill>
            <a:srgbClr val="FFFFFF">
              <a:alpha val="0"/>
            </a:srgbClr>
          </a:solidFill>
        </a:fill>
      </a:tcStyle>
    </a:wholeTbl>
    <a:band1H>
      <a:tcTxStyle/>
      <a:tcStyle>
        <a:tcBdr/>
        <a:fill>
          <a:solidFill>
            <a:schemeClr val="accent6">
              <a:alpha val="40000"/>
            </a:schemeClr>
          </a:solidFill>
        </a:fill>
      </a:tcStyle>
    </a:band1H>
    <a:band2H>
      <a:tcTxStyle/>
      <a:tcStyle>
        <a:tcBdr/>
      </a:tcStyle>
    </a:band2H>
    <a:band1V>
      <a:tcTxStyle/>
      <a:tcStyle>
        <a:tcBdr>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tcBdr>
        <a:fill>
          <a:solidFill>
            <a:schemeClr val="accent6">
              <a:alpha val="40000"/>
            </a:schemeClr>
          </a:solidFill>
        </a:fill>
      </a:tcStyle>
    </a:band1V>
    <a:band2V>
      <a:tcTxStyle/>
      <a:tcStyle>
        <a:tcBdr/>
      </a:tcStyle>
    </a:band2V>
    <a:la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chemeClr val="accent6"/>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accent6"/>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left>
            <a:ln w="9525" cap="flat" cmpd="sng">
              <a:solidFill>
                <a:schemeClr val="accent6"/>
              </a:solidFill>
              <a:prstDash val="solid"/>
              <a:round/>
              <a:headEnd type="none" w="sm" len="sm"/>
              <a:tailEnd type="none" w="sm" len="sm"/>
            </a:ln>
          </a:left>
          <a:right>
            <a:ln w="9525" cap="flat" cmpd="sng">
              <a:solidFill>
                <a:schemeClr val="accent6"/>
              </a:solidFill>
              <a:prstDash val="solid"/>
              <a:round/>
              <a:headEnd type="none" w="sm" len="sm"/>
              <a:tailEnd type="none" w="sm" len="sm"/>
            </a:ln>
          </a:right>
          <a:top>
            <a:ln w="9525" cap="flat" cmpd="sng">
              <a:solidFill>
                <a:schemeClr val="accent6"/>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6"/>
          </a:solidFill>
        </a:fill>
      </a:tcStyle>
    </a:firstRow>
    <a:neCell>
      <a:tcTxStyle/>
      <a:tcStyle>
        <a:tcBdr/>
      </a:tcStyle>
    </a:neCell>
    <a:nwCell>
      <a:tcTxStyle/>
      <a:tcStyle>
        <a:tcBdr/>
      </a:tcStyle>
    </a:nwCell>
  </a:tblStyle>
  <a:tblStyle styleId="{FDCBE107-462B-47CE-AF9E-21616639FC88}" styleName="Table_3">
    <a:wholeTbl>
      <a:tcTxStyle b="off" i="off">
        <a:font>
          <a:latin typeface="Arial"/>
          <a:ea typeface="Arial"/>
          <a:cs typeface="Arial"/>
        </a:font>
        <a:schemeClr val="lt1"/>
      </a:tcTxStyle>
      <a:tcStyle>
        <a:tcBdr>
          <a:left>
            <a:ln w="9525" cap="flat" cmpd="sng">
              <a:solidFill>
                <a:srgbClr val="BAC5DF"/>
              </a:solidFill>
              <a:prstDash val="solid"/>
              <a:round/>
              <a:headEnd type="none" w="sm" len="sm"/>
              <a:tailEnd type="none" w="sm" len="sm"/>
            </a:ln>
          </a:left>
          <a:right>
            <a:ln w="9525" cap="flat" cmpd="sng">
              <a:solidFill>
                <a:srgbClr val="BAC5DF"/>
              </a:solidFill>
              <a:prstDash val="solid"/>
              <a:round/>
              <a:headEnd type="none" w="sm" len="sm"/>
              <a:tailEnd type="none" w="sm" len="sm"/>
            </a:ln>
          </a:right>
          <a:top>
            <a:ln w="9525" cap="flat" cmpd="sng">
              <a:solidFill>
                <a:srgbClr val="BAC5DF"/>
              </a:solidFill>
              <a:prstDash val="solid"/>
              <a:round/>
              <a:headEnd type="none" w="sm" len="sm"/>
              <a:tailEnd type="none" w="sm" len="sm"/>
            </a:ln>
          </a:top>
          <a:bottom>
            <a:ln w="9525" cap="flat" cmpd="sng">
              <a:solidFill>
                <a:srgbClr val="BAC5DF"/>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fill>
          <a:solidFill>
            <a:schemeClr val="lt1">
              <a:alpha val="20000"/>
            </a:schemeClr>
          </a:solidFill>
        </a:fill>
      </a:tcStyle>
    </a:band1H>
    <a:band2H>
      <a:tcTxStyle/>
      <a:tcStyle>
        <a:tcBdr/>
      </a:tcStyle>
    </a:band2H>
    <a:band1V>
      <a:tcTxStyle/>
      <a:tcStyle>
        <a:tcBdr/>
        <a:fill>
          <a:solidFill>
            <a:schemeClr val="lt1">
              <a:alpha val="20000"/>
            </a:schemeClr>
          </a:solidFill>
        </a:fill>
      </a:tcStyle>
    </a:band1V>
    <a:band2V>
      <a:tcTxStyle/>
      <a:tcStyle>
        <a:tcBdr/>
      </a:tcStyle>
    </a:band2V>
    <a:lastCol>
      <a:tcTxStyle b="on" i="off"/>
      <a:tcStyle>
        <a:tcBdr>
          <a:left>
            <a:ln w="9525" cap="flat" cmpd="sng">
              <a:solidFill>
                <a:schemeClr val="lt1"/>
              </a:solidFill>
              <a:prstDash val="solid"/>
              <a:round/>
              <a:headEnd type="none" w="sm" len="sm"/>
              <a:tailEnd type="none" w="sm" len="sm"/>
            </a:ln>
          </a:left>
        </a:tcBdr>
      </a:tcStyle>
    </a:lastCol>
    <a:firstCol>
      <a:tcTxStyle b="on" i="off"/>
      <a:tcStyle>
        <a:tcBdr>
          <a:right>
            <a:ln w="9525" cap="flat" cmpd="sng">
              <a:solidFill>
                <a:schemeClr val="lt1"/>
              </a:solidFill>
              <a:prstDash val="solid"/>
              <a:round/>
              <a:headEnd type="none" w="sm" len="sm"/>
              <a:tailEnd type="none" w="sm" len="sm"/>
            </a:ln>
          </a:right>
        </a:tcBdr>
      </a:tcStyle>
    </a:firstCol>
    <a:lastRow>
      <a:tcTxStyle b="on" i="off"/>
      <a:tcStyle>
        <a:tcBdr>
          <a:top>
            <a:ln w="9525" cap="flat" cmpd="sng">
              <a:solidFill>
                <a:schemeClr val="lt1"/>
              </a:solidFill>
              <a:prstDash val="solid"/>
              <a:round/>
              <a:headEnd type="none" w="sm" len="sm"/>
              <a:tailEnd type="none" w="sm" len="sm"/>
            </a:ln>
          </a:top>
        </a:tcBdr>
        <a:fill>
          <a:solidFill>
            <a:srgbClr val="FFFFFF">
              <a:alpha val="0"/>
            </a:srgbClr>
          </a:solidFill>
        </a:fill>
      </a:tcStyle>
    </a:lastRow>
    <a:seCell>
      <a:tcTxStyle/>
      <a:tcStyle>
        <a:tcBdr>
          <a:left>
            <a:ln w="9525" cap="flat" cmpd="sng">
              <a:solidFill>
                <a:srgbClr val="000000">
                  <a:alpha val="0"/>
                </a:srgbClr>
              </a:solidFill>
              <a:prstDash val="solid"/>
              <a:round/>
              <a:headEnd type="none" w="sm" len="sm"/>
              <a:tailEnd type="none" w="sm" len="sm"/>
            </a:ln>
          </a:left>
          <a:top>
            <a:ln w="9525" cap="flat" cmpd="sng">
              <a:solidFill>
                <a:srgbClr val="000000">
                  <a:alpha val="0"/>
                </a:srgbClr>
              </a:solidFill>
              <a:prstDash val="solid"/>
              <a:round/>
              <a:headEnd type="none" w="sm" len="sm"/>
              <a:tailEnd type="none" w="sm" len="sm"/>
            </a:ln>
          </a:top>
        </a:tcBdr>
      </a:tcStyle>
    </a:seCell>
    <a:swCell>
      <a:tcTxStyle/>
      <a:tcStyle>
        <a:tcBdr>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tcBdr>
      </a:tcStyle>
    </a:swCell>
    <a:firstRow>
      <a:tcTxStyle b="on" i="off"/>
      <a:tcStyle>
        <a:tcBdr>
          <a:bottom>
            <a:ln w="9525" cap="flat" cmpd="sng">
              <a:solidFill>
                <a:schemeClr val="lt1"/>
              </a:solidFill>
              <a:prstDash val="solid"/>
              <a:round/>
              <a:headEnd type="none" w="sm" len="sm"/>
              <a:tailEnd type="none" w="sm" len="sm"/>
            </a:ln>
          </a:bottom>
        </a:tcBdr>
        <a:fill>
          <a:solidFill>
            <a:srgbClr val="FFFFFF">
              <a:alpha val="0"/>
            </a:srgbClr>
          </a:solidFill>
        </a:fill>
      </a:tcStyle>
    </a:firstRow>
    <a:neCell>
      <a:tcTxStyle/>
      <a:tcStyle>
        <a:tcBdr>
          <a:bottom>
            <a:ln w="9525" cap="flat" cmpd="sng">
              <a:solidFill>
                <a:srgbClr val="000000">
                  <a:alpha val="0"/>
                </a:srgbClr>
              </a:solidFill>
              <a:prstDash val="solid"/>
              <a:round/>
              <a:headEnd type="none" w="sm" len="sm"/>
              <a:tailEnd type="none" w="sm" len="sm"/>
            </a:ln>
          </a:bottom>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80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font" Target="fonts/font25.fntdata"/><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font" Target="fonts/font20.fntdata"/><Relationship Id="rId196" Type="http://schemas.openxmlformats.org/officeDocument/2006/relationships/tableStyles" Target="tableStyles.xml"/><Relationship Id="rId16" Type="http://schemas.openxmlformats.org/officeDocument/2006/relationships/slide" Target="slides/slide4.xml"/><Relationship Id="rId107" Type="http://schemas.openxmlformats.org/officeDocument/2006/relationships/font" Target="fonts/font15.fntdata"/><Relationship Id="rId11" Type="http://schemas.openxmlformats.org/officeDocument/2006/relationships/slideMaster" Target="slideMasters/slideMaster9.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font" Target="fonts/font10.fntdata"/><Relationship Id="rId123" Type="http://schemas.openxmlformats.org/officeDocument/2006/relationships/font" Target="fonts/font31.fntdata"/><Relationship Id="rId5" Type="http://schemas.openxmlformats.org/officeDocument/2006/relationships/slideMaster" Target="slideMasters/slideMaster3.xml"/><Relationship Id="rId90" Type="http://schemas.openxmlformats.org/officeDocument/2006/relationships/slide" Target="slides/slide78.xml"/><Relationship Id="rId95" Type="http://schemas.openxmlformats.org/officeDocument/2006/relationships/font" Target="fonts/font3.fntdata"/><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slide" Target="slides/slide52.xml"/><Relationship Id="rId69" Type="http://schemas.openxmlformats.org/officeDocument/2006/relationships/slide" Target="slides/slide57.xml"/><Relationship Id="rId77" Type="http://schemas.openxmlformats.org/officeDocument/2006/relationships/slide" Target="slides/slide65.xml"/><Relationship Id="rId100" Type="http://schemas.openxmlformats.org/officeDocument/2006/relationships/font" Target="fonts/font8.fntdata"/><Relationship Id="rId105" Type="http://schemas.openxmlformats.org/officeDocument/2006/relationships/font" Target="fonts/font13.fntdata"/><Relationship Id="rId113" Type="http://schemas.openxmlformats.org/officeDocument/2006/relationships/font" Target="fonts/font21.fntdata"/><Relationship Id="rId118" Type="http://schemas.openxmlformats.org/officeDocument/2006/relationships/font" Target="fonts/font26.fntdata"/><Relationship Id="rId8" Type="http://schemas.openxmlformats.org/officeDocument/2006/relationships/slideMaster" Target="slideMasters/slideMaster6.xml"/><Relationship Id="rId51" Type="http://schemas.openxmlformats.org/officeDocument/2006/relationships/slide" Target="slides/slide39.xml"/><Relationship Id="rId72" Type="http://schemas.openxmlformats.org/officeDocument/2006/relationships/slide" Target="slides/slide60.xml"/><Relationship Id="rId80" Type="http://schemas.openxmlformats.org/officeDocument/2006/relationships/slide" Target="slides/slide68.xml"/><Relationship Id="rId85" Type="http://schemas.openxmlformats.org/officeDocument/2006/relationships/slide" Target="slides/slide73.xml"/><Relationship Id="rId93" Type="http://schemas.openxmlformats.org/officeDocument/2006/relationships/font" Target="fonts/font1.fntdata"/><Relationship Id="rId98" Type="http://schemas.openxmlformats.org/officeDocument/2006/relationships/font" Target="fonts/font6.fntdata"/><Relationship Id="rId121" Type="http://schemas.openxmlformats.org/officeDocument/2006/relationships/font" Target="fonts/font29.fntdata"/><Relationship Id="rId192" Type="http://customschemas.google.com/relationships/presentationmetadata" Target="metadata"/><Relationship Id="rId197" Type="http://schemas.microsoft.com/office/2016/11/relationships/changesInfo" Target="changesInfos/changesInfo1.xml"/><Relationship Id="rId3" Type="http://schemas.openxmlformats.org/officeDocument/2006/relationships/slideMaster" Target="slideMasters/slideMaster1.xml"/><Relationship Id="rId12" Type="http://schemas.openxmlformats.org/officeDocument/2006/relationships/slideMaster" Target="slideMasters/slideMaster10.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slide" Target="slides/slide55.xml"/><Relationship Id="rId103" Type="http://schemas.openxmlformats.org/officeDocument/2006/relationships/font" Target="fonts/font11.fntdata"/><Relationship Id="rId108" Type="http://schemas.openxmlformats.org/officeDocument/2006/relationships/font" Target="fonts/font16.fntdata"/><Relationship Id="rId116" Type="http://schemas.openxmlformats.org/officeDocument/2006/relationships/font" Target="fonts/font24.fntdata"/><Relationship Id="rId124" Type="http://schemas.openxmlformats.org/officeDocument/2006/relationships/font" Target="fonts/font32.fntdata"/><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slide" Target="slides/slide50.xml"/><Relationship Id="rId70" Type="http://schemas.openxmlformats.org/officeDocument/2006/relationships/slide" Target="slides/slide58.xml"/><Relationship Id="rId75" Type="http://schemas.openxmlformats.org/officeDocument/2006/relationships/slide" Target="slides/slide63.xml"/><Relationship Id="rId83" Type="http://schemas.openxmlformats.org/officeDocument/2006/relationships/slide" Target="slides/slide71.xml"/><Relationship Id="rId88" Type="http://schemas.openxmlformats.org/officeDocument/2006/relationships/slide" Target="slides/slide76.xml"/><Relationship Id="rId91" Type="http://schemas.openxmlformats.org/officeDocument/2006/relationships/slide" Target="slides/slide79.xml"/><Relationship Id="rId96" Type="http://schemas.openxmlformats.org/officeDocument/2006/relationships/font" Target="fonts/font4.fntdata"/><Relationship Id="rId111" Type="http://schemas.openxmlformats.org/officeDocument/2006/relationships/font" Target="fonts/font19.fntdata"/><Relationship Id="rId19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4.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6" Type="http://schemas.openxmlformats.org/officeDocument/2006/relationships/font" Target="fonts/font14.fntdata"/><Relationship Id="rId114" Type="http://schemas.openxmlformats.org/officeDocument/2006/relationships/font" Target="fonts/font22.fntdata"/><Relationship Id="rId119" Type="http://schemas.openxmlformats.org/officeDocument/2006/relationships/font" Target="fonts/font27.fntdata"/><Relationship Id="rId10" Type="http://schemas.openxmlformats.org/officeDocument/2006/relationships/slideMaster" Target="slideMasters/slideMaster8.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font" Target="fonts/font2.fntdata"/><Relationship Id="rId99" Type="http://schemas.openxmlformats.org/officeDocument/2006/relationships/font" Target="fonts/font7.fntdata"/><Relationship Id="rId101" Type="http://schemas.openxmlformats.org/officeDocument/2006/relationships/font" Target="fonts/font9.fntdata"/><Relationship Id="rId122" Type="http://schemas.openxmlformats.org/officeDocument/2006/relationships/font" Target="fonts/font30.fntdata"/><Relationship Id="rId198"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Master" Target="slideMasters/slideMaster7.xml"/><Relationship Id="rId193" Type="http://schemas.openxmlformats.org/officeDocument/2006/relationships/presProps" Target="presProps.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font" Target="fonts/font17.fntdata"/><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font" Target="fonts/font5.fntdata"/><Relationship Id="rId104" Type="http://schemas.openxmlformats.org/officeDocument/2006/relationships/font" Target="fonts/font12.fntdata"/><Relationship Id="rId120" Type="http://schemas.openxmlformats.org/officeDocument/2006/relationships/font" Target="fonts/font28.fntdata"/><Relationship Id="rId125" Type="http://schemas.openxmlformats.org/officeDocument/2006/relationships/font" Target="fonts/font33.fntdata"/><Relationship Id="rId7" Type="http://schemas.openxmlformats.org/officeDocument/2006/relationships/slideMaster" Target="slideMasters/slideMaster5.xml"/><Relationship Id="rId71" Type="http://schemas.openxmlformats.org/officeDocument/2006/relationships/slide" Target="slides/slide59.xml"/><Relationship Id="rId92"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font" Target="fonts/font18.fntdata"/><Relationship Id="rId115" Type="http://schemas.openxmlformats.org/officeDocument/2006/relationships/font" Target="fonts/font23.fntdata"/><Relationship Id="rId61" Type="http://schemas.openxmlformats.org/officeDocument/2006/relationships/slide" Target="slides/slide49.xml"/><Relationship Id="rId82" Type="http://schemas.openxmlformats.org/officeDocument/2006/relationships/slide" Target="slides/slide70.xml"/><Relationship Id="rId194" Type="http://schemas.openxmlformats.org/officeDocument/2006/relationships/viewProps" Target="viewProps.xml"/><Relationship Id="rId199" Type="http://schemas.microsoft.com/office/2018/10/relationships/authors" Target="authors.xml"/><Relationship Id="rId19"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ikre Keith" userId="00def289-7bf3-47f2-a6b9-a9f3015099df" providerId="ADAL" clId="{1C1ACA66-F41D-40FE-8A51-D4A7EE4DC31C}"/>
    <pc:docChg chg="custSel modSld">
      <pc:chgData name="Fikre Keith" userId="00def289-7bf3-47f2-a6b9-a9f3015099df" providerId="ADAL" clId="{1C1ACA66-F41D-40FE-8A51-D4A7EE4DC31C}" dt="2024-09-24T18:35:55.747" v="1500"/>
      <pc:docMkLst>
        <pc:docMk/>
      </pc:docMkLst>
      <pc:sldChg chg="addSp modSp mod">
        <pc:chgData name="Fikre Keith" userId="00def289-7bf3-47f2-a6b9-a9f3015099df" providerId="ADAL" clId="{1C1ACA66-F41D-40FE-8A51-D4A7EE4DC31C}" dt="2024-09-24T18:35:48.243" v="18"/>
        <pc:sldMkLst>
          <pc:docMk/>
          <pc:sldMk cId="0" sldId="256"/>
        </pc:sldMkLst>
        <pc:cxnChg chg="add mod modVis">
          <ac:chgData name="Fikre Keith" userId="00def289-7bf3-47f2-a6b9-a9f3015099df" providerId="ADAL" clId="{1C1ACA66-F41D-40FE-8A51-D4A7EE4DC31C}" dt="2024-09-24T18:35:48.243" v="18"/>
          <ac:cxnSpMkLst>
            <pc:docMk/>
            <pc:sldMk cId="0" sldId="256"/>
            <ac:cxnSpMk id="2" creationId="{CB2F611C-9A96-7E7B-3D8B-0281D31B43CA}"/>
          </ac:cxnSpMkLst>
        </pc:cxnChg>
      </pc:sldChg>
      <pc:sldChg chg="addSp modSp mod">
        <pc:chgData name="Fikre Keith" userId="00def289-7bf3-47f2-a6b9-a9f3015099df" providerId="ADAL" clId="{1C1ACA66-F41D-40FE-8A51-D4A7EE4DC31C}" dt="2024-09-24T18:35:48.323" v="94"/>
        <pc:sldMkLst>
          <pc:docMk/>
          <pc:sldMk cId="0" sldId="259"/>
        </pc:sldMkLst>
        <pc:cxnChg chg="add mod modVis">
          <ac:chgData name="Fikre Keith" userId="00def289-7bf3-47f2-a6b9-a9f3015099df" providerId="ADAL" clId="{1C1ACA66-F41D-40FE-8A51-D4A7EE4DC31C}" dt="2024-09-24T18:35:48.323" v="94"/>
          <ac:cxnSpMkLst>
            <pc:docMk/>
            <pc:sldMk cId="0" sldId="259"/>
            <ac:cxnSpMk id="3" creationId="{06B50AFE-90D2-ECDE-0434-0EBC4F27ADB4}"/>
          </ac:cxnSpMkLst>
        </pc:cxnChg>
      </pc:sldChg>
      <pc:sldChg chg="addSp modSp mod">
        <pc:chgData name="Fikre Keith" userId="00def289-7bf3-47f2-a6b9-a9f3015099df" providerId="ADAL" clId="{1C1ACA66-F41D-40FE-8A51-D4A7EE4DC31C}" dt="2024-09-24T18:35:48.340" v="113"/>
        <pc:sldMkLst>
          <pc:docMk/>
          <pc:sldMk cId="0" sldId="260"/>
        </pc:sldMkLst>
        <pc:cxnChg chg="add mod modVis">
          <ac:chgData name="Fikre Keith" userId="00def289-7bf3-47f2-a6b9-a9f3015099df" providerId="ADAL" clId="{1C1ACA66-F41D-40FE-8A51-D4A7EE4DC31C}" dt="2024-09-24T18:35:48.340" v="113"/>
          <ac:cxnSpMkLst>
            <pc:docMk/>
            <pc:sldMk cId="0" sldId="260"/>
            <ac:cxnSpMk id="3" creationId="{2FFD3922-FC1B-A76C-A12F-69C3F26DEFFA}"/>
          </ac:cxnSpMkLst>
        </pc:cxnChg>
      </pc:sldChg>
      <pc:sldChg chg="addSp modSp mod">
        <pc:chgData name="Fikre Keith" userId="00def289-7bf3-47f2-a6b9-a9f3015099df" providerId="ADAL" clId="{1C1ACA66-F41D-40FE-8A51-D4A7EE4DC31C}" dt="2024-09-24T18:35:48.366" v="132"/>
        <pc:sldMkLst>
          <pc:docMk/>
          <pc:sldMk cId="0" sldId="261"/>
        </pc:sldMkLst>
        <pc:cxnChg chg="add mod modVis">
          <ac:chgData name="Fikre Keith" userId="00def289-7bf3-47f2-a6b9-a9f3015099df" providerId="ADAL" clId="{1C1ACA66-F41D-40FE-8A51-D4A7EE4DC31C}" dt="2024-09-24T18:35:48.366" v="132"/>
          <ac:cxnSpMkLst>
            <pc:docMk/>
            <pc:sldMk cId="0" sldId="261"/>
            <ac:cxnSpMk id="3" creationId="{4D12DAD1-0C78-087B-2BBE-663649B620D4}"/>
          </ac:cxnSpMkLst>
        </pc:cxnChg>
      </pc:sldChg>
      <pc:sldChg chg="addSp modSp mod">
        <pc:chgData name="Fikre Keith" userId="00def289-7bf3-47f2-a6b9-a9f3015099df" providerId="ADAL" clId="{1C1ACA66-F41D-40FE-8A51-D4A7EE4DC31C}" dt="2024-09-24T18:35:48.385" v="151"/>
        <pc:sldMkLst>
          <pc:docMk/>
          <pc:sldMk cId="0" sldId="262"/>
        </pc:sldMkLst>
        <pc:cxnChg chg="add mod modVis">
          <ac:chgData name="Fikre Keith" userId="00def289-7bf3-47f2-a6b9-a9f3015099df" providerId="ADAL" clId="{1C1ACA66-F41D-40FE-8A51-D4A7EE4DC31C}" dt="2024-09-24T18:35:48.385" v="151"/>
          <ac:cxnSpMkLst>
            <pc:docMk/>
            <pc:sldMk cId="0" sldId="262"/>
            <ac:cxnSpMk id="3" creationId="{703E5E3A-145D-AD58-8193-9D026CDD0588}"/>
          </ac:cxnSpMkLst>
        </pc:cxnChg>
      </pc:sldChg>
      <pc:sldChg chg="addSp modSp mod">
        <pc:chgData name="Fikre Keith" userId="00def289-7bf3-47f2-a6b9-a9f3015099df" providerId="ADAL" clId="{1C1ACA66-F41D-40FE-8A51-D4A7EE4DC31C}" dt="2024-09-24T18:35:48.404" v="170"/>
        <pc:sldMkLst>
          <pc:docMk/>
          <pc:sldMk cId="0" sldId="263"/>
        </pc:sldMkLst>
        <pc:cxnChg chg="add mod modVis">
          <ac:chgData name="Fikre Keith" userId="00def289-7bf3-47f2-a6b9-a9f3015099df" providerId="ADAL" clId="{1C1ACA66-F41D-40FE-8A51-D4A7EE4DC31C}" dt="2024-09-24T18:35:48.404" v="170"/>
          <ac:cxnSpMkLst>
            <pc:docMk/>
            <pc:sldMk cId="0" sldId="263"/>
            <ac:cxnSpMk id="4" creationId="{5F1A034A-6AC4-267F-3B50-165E2EECD4F2}"/>
          </ac:cxnSpMkLst>
        </pc:cxnChg>
      </pc:sldChg>
      <pc:sldChg chg="addSp modSp mod">
        <pc:chgData name="Fikre Keith" userId="00def289-7bf3-47f2-a6b9-a9f3015099df" providerId="ADAL" clId="{1C1ACA66-F41D-40FE-8A51-D4A7EE4DC31C}" dt="2024-09-24T18:35:48.438" v="189"/>
        <pc:sldMkLst>
          <pc:docMk/>
          <pc:sldMk cId="0" sldId="264"/>
        </pc:sldMkLst>
        <pc:cxnChg chg="add mod modVis">
          <ac:chgData name="Fikre Keith" userId="00def289-7bf3-47f2-a6b9-a9f3015099df" providerId="ADAL" clId="{1C1ACA66-F41D-40FE-8A51-D4A7EE4DC31C}" dt="2024-09-24T18:35:48.438" v="189"/>
          <ac:cxnSpMkLst>
            <pc:docMk/>
            <pc:sldMk cId="0" sldId="264"/>
            <ac:cxnSpMk id="2" creationId="{84D62FD9-E604-2612-CA76-3C3FFD94BDD8}"/>
          </ac:cxnSpMkLst>
        </pc:cxnChg>
      </pc:sldChg>
      <pc:sldChg chg="addSp modSp mod">
        <pc:chgData name="Fikre Keith" userId="00def289-7bf3-47f2-a6b9-a9f3015099df" providerId="ADAL" clId="{1C1ACA66-F41D-40FE-8A51-D4A7EE4DC31C}" dt="2024-09-24T18:35:48.455" v="208"/>
        <pc:sldMkLst>
          <pc:docMk/>
          <pc:sldMk cId="0" sldId="265"/>
        </pc:sldMkLst>
        <pc:cxnChg chg="add mod modVis">
          <ac:chgData name="Fikre Keith" userId="00def289-7bf3-47f2-a6b9-a9f3015099df" providerId="ADAL" clId="{1C1ACA66-F41D-40FE-8A51-D4A7EE4DC31C}" dt="2024-09-24T18:35:48.455" v="208"/>
          <ac:cxnSpMkLst>
            <pc:docMk/>
            <pc:sldMk cId="0" sldId="265"/>
            <ac:cxnSpMk id="3" creationId="{57BAA798-DAA2-EEE3-6E0B-D55BC02BBECC}"/>
          </ac:cxnSpMkLst>
        </pc:cxnChg>
      </pc:sldChg>
      <pc:sldChg chg="addSp modSp mod">
        <pc:chgData name="Fikre Keith" userId="00def289-7bf3-47f2-a6b9-a9f3015099df" providerId="ADAL" clId="{1C1ACA66-F41D-40FE-8A51-D4A7EE4DC31C}" dt="2024-09-24T18:35:48.464" v="227"/>
        <pc:sldMkLst>
          <pc:docMk/>
          <pc:sldMk cId="0" sldId="266"/>
        </pc:sldMkLst>
        <pc:cxnChg chg="add mod modVis">
          <ac:chgData name="Fikre Keith" userId="00def289-7bf3-47f2-a6b9-a9f3015099df" providerId="ADAL" clId="{1C1ACA66-F41D-40FE-8A51-D4A7EE4DC31C}" dt="2024-09-24T18:35:48.464" v="227"/>
          <ac:cxnSpMkLst>
            <pc:docMk/>
            <pc:sldMk cId="0" sldId="266"/>
            <ac:cxnSpMk id="3" creationId="{C610F5E0-6DBF-3CA1-7CA4-1618EE0D4E54}"/>
          </ac:cxnSpMkLst>
        </pc:cxnChg>
      </pc:sldChg>
      <pc:sldChg chg="addSp modSp mod">
        <pc:chgData name="Fikre Keith" userId="00def289-7bf3-47f2-a6b9-a9f3015099df" providerId="ADAL" clId="{1C1ACA66-F41D-40FE-8A51-D4A7EE4DC31C}" dt="2024-09-24T18:35:48.476" v="246"/>
        <pc:sldMkLst>
          <pc:docMk/>
          <pc:sldMk cId="0" sldId="267"/>
        </pc:sldMkLst>
        <pc:cxnChg chg="add mod modVis">
          <ac:chgData name="Fikre Keith" userId="00def289-7bf3-47f2-a6b9-a9f3015099df" providerId="ADAL" clId="{1C1ACA66-F41D-40FE-8A51-D4A7EE4DC31C}" dt="2024-09-24T18:35:48.476" v="246"/>
          <ac:cxnSpMkLst>
            <pc:docMk/>
            <pc:sldMk cId="0" sldId="267"/>
            <ac:cxnSpMk id="3" creationId="{0C3133A2-42FD-7D0C-DC18-9E03545BACAC}"/>
          </ac:cxnSpMkLst>
        </pc:cxnChg>
      </pc:sldChg>
      <pc:sldChg chg="addSp modSp mod">
        <pc:chgData name="Fikre Keith" userId="00def289-7bf3-47f2-a6b9-a9f3015099df" providerId="ADAL" clId="{1C1ACA66-F41D-40FE-8A51-D4A7EE4DC31C}" dt="2024-09-24T18:35:48.492" v="265"/>
        <pc:sldMkLst>
          <pc:docMk/>
          <pc:sldMk cId="0" sldId="268"/>
        </pc:sldMkLst>
        <pc:cxnChg chg="add mod modVis">
          <ac:chgData name="Fikre Keith" userId="00def289-7bf3-47f2-a6b9-a9f3015099df" providerId="ADAL" clId="{1C1ACA66-F41D-40FE-8A51-D4A7EE4DC31C}" dt="2024-09-24T18:35:48.492" v="265"/>
          <ac:cxnSpMkLst>
            <pc:docMk/>
            <pc:sldMk cId="0" sldId="268"/>
            <ac:cxnSpMk id="3" creationId="{655F66FA-E2CD-59B9-6D4E-D908B401B0DF}"/>
          </ac:cxnSpMkLst>
        </pc:cxnChg>
      </pc:sldChg>
      <pc:sldChg chg="addSp modSp mod">
        <pc:chgData name="Fikre Keith" userId="00def289-7bf3-47f2-a6b9-a9f3015099df" providerId="ADAL" clId="{1C1ACA66-F41D-40FE-8A51-D4A7EE4DC31C}" dt="2024-09-24T18:35:48.507" v="284"/>
        <pc:sldMkLst>
          <pc:docMk/>
          <pc:sldMk cId="99938884" sldId="269"/>
        </pc:sldMkLst>
        <pc:cxnChg chg="add mod modVis">
          <ac:chgData name="Fikre Keith" userId="00def289-7bf3-47f2-a6b9-a9f3015099df" providerId="ADAL" clId="{1C1ACA66-F41D-40FE-8A51-D4A7EE4DC31C}" dt="2024-09-24T18:35:48.507" v="284"/>
          <ac:cxnSpMkLst>
            <pc:docMk/>
            <pc:sldMk cId="99938884" sldId="269"/>
            <ac:cxnSpMk id="3" creationId="{88FFD632-D170-005B-A318-E984BA3259EE}"/>
          </ac:cxnSpMkLst>
        </pc:cxnChg>
      </pc:sldChg>
      <pc:sldChg chg="addSp modSp mod">
        <pc:chgData name="Fikre Keith" userId="00def289-7bf3-47f2-a6b9-a9f3015099df" providerId="ADAL" clId="{1C1ACA66-F41D-40FE-8A51-D4A7EE4DC31C}" dt="2024-09-24T18:35:48.523" v="303"/>
        <pc:sldMkLst>
          <pc:docMk/>
          <pc:sldMk cId="0" sldId="270"/>
        </pc:sldMkLst>
        <pc:cxnChg chg="add mod modVis">
          <ac:chgData name="Fikre Keith" userId="00def289-7bf3-47f2-a6b9-a9f3015099df" providerId="ADAL" clId="{1C1ACA66-F41D-40FE-8A51-D4A7EE4DC31C}" dt="2024-09-24T18:35:48.523" v="303"/>
          <ac:cxnSpMkLst>
            <pc:docMk/>
            <pc:sldMk cId="0" sldId="270"/>
            <ac:cxnSpMk id="2" creationId="{0BA7D15E-9936-1F3E-13EE-E5927A2F52B7}"/>
          </ac:cxnSpMkLst>
        </pc:cxnChg>
      </pc:sldChg>
      <pc:sldChg chg="addSp modSp mod">
        <pc:chgData name="Fikre Keith" userId="00def289-7bf3-47f2-a6b9-a9f3015099df" providerId="ADAL" clId="{1C1ACA66-F41D-40FE-8A51-D4A7EE4DC31C}" dt="2024-09-24T18:35:48.593" v="341"/>
        <pc:sldMkLst>
          <pc:docMk/>
          <pc:sldMk cId="0" sldId="271"/>
        </pc:sldMkLst>
        <pc:cxnChg chg="add mod modVis">
          <ac:chgData name="Fikre Keith" userId="00def289-7bf3-47f2-a6b9-a9f3015099df" providerId="ADAL" clId="{1C1ACA66-F41D-40FE-8A51-D4A7EE4DC31C}" dt="2024-09-24T18:35:48.593" v="341"/>
          <ac:cxnSpMkLst>
            <pc:docMk/>
            <pc:sldMk cId="0" sldId="271"/>
            <ac:cxnSpMk id="2" creationId="{68DC0118-920B-0C6C-BACD-4C1FA5FB4870}"/>
          </ac:cxnSpMkLst>
        </pc:cxnChg>
      </pc:sldChg>
      <pc:sldChg chg="addSp modSp mod">
        <pc:chgData name="Fikre Keith" userId="00def289-7bf3-47f2-a6b9-a9f3015099df" providerId="ADAL" clId="{1C1ACA66-F41D-40FE-8A51-D4A7EE4DC31C}" dt="2024-09-24T18:35:48.615" v="360"/>
        <pc:sldMkLst>
          <pc:docMk/>
          <pc:sldMk cId="0" sldId="272"/>
        </pc:sldMkLst>
        <pc:cxnChg chg="add mod modVis">
          <ac:chgData name="Fikre Keith" userId="00def289-7bf3-47f2-a6b9-a9f3015099df" providerId="ADAL" clId="{1C1ACA66-F41D-40FE-8A51-D4A7EE4DC31C}" dt="2024-09-24T18:35:48.615" v="360"/>
          <ac:cxnSpMkLst>
            <pc:docMk/>
            <pc:sldMk cId="0" sldId="272"/>
            <ac:cxnSpMk id="2" creationId="{4A78ED95-9567-3DD5-002F-B91AD89BFEDA}"/>
          </ac:cxnSpMkLst>
        </pc:cxnChg>
      </pc:sldChg>
      <pc:sldChg chg="addSp modSp mod">
        <pc:chgData name="Fikre Keith" userId="00def289-7bf3-47f2-a6b9-a9f3015099df" providerId="ADAL" clId="{1C1ACA66-F41D-40FE-8A51-D4A7EE4DC31C}" dt="2024-09-24T18:35:48.684" v="436"/>
        <pc:sldMkLst>
          <pc:docMk/>
          <pc:sldMk cId="0" sldId="275"/>
        </pc:sldMkLst>
        <pc:cxnChg chg="add mod modVis">
          <ac:chgData name="Fikre Keith" userId="00def289-7bf3-47f2-a6b9-a9f3015099df" providerId="ADAL" clId="{1C1ACA66-F41D-40FE-8A51-D4A7EE4DC31C}" dt="2024-09-24T18:35:48.684" v="436"/>
          <ac:cxnSpMkLst>
            <pc:docMk/>
            <pc:sldMk cId="0" sldId="275"/>
            <ac:cxnSpMk id="2" creationId="{44CD1259-B8E6-4A0D-5CF8-CCA4240DEA9C}"/>
          </ac:cxnSpMkLst>
        </pc:cxnChg>
      </pc:sldChg>
      <pc:sldChg chg="addSp modSp mod">
        <pc:chgData name="Fikre Keith" userId="00def289-7bf3-47f2-a6b9-a9f3015099df" providerId="ADAL" clId="{1C1ACA66-F41D-40FE-8A51-D4A7EE4DC31C}" dt="2024-09-24T18:35:48.660" v="398"/>
        <pc:sldMkLst>
          <pc:docMk/>
          <pc:sldMk cId="0" sldId="276"/>
        </pc:sldMkLst>
        <pc:cxnChg chg="add mod modVis">
          <ac:chgData name="Fikre Keith" userId="00def289-7bf3-47f2-a6b9-a9f3015099df" providerId="ADAL" clId="{1C1ACA66-F41D-40FE-8A51-D4A7EE4DC31C}" dt="2024-09-24T18:35:48.660" v="398"/>
          <ac:cxnSpMkLst>
            <pc:docMk/>
            <pc:sldMk cId="0" sldId="276"/>
            <ac:cxnSpMk id="2" creationId="{CC0B739B-D6A4-E3D7-1F88-54E3E782D216}"/>
          </ac:cxnSpMkLst>
        </pc:cxnChg>
      </pc:sldChg>
      <pc:sldChg chg="addSp modSp mod">
        <pc:chgData name="Fikre Keith" userId="00def289-7bf3-47f2-a6b9-a9f3015099df" providerId="ADAL" clId="{1C1ACA66-F41D-40FE-8A51-D4A7EE4DC31C}" dt="2024-09-24T18:35:48.712" v="455"/>
        <pc:sldMkLst>
          <pc:docMk/>
          <pc:sldMk cId="0" sldId="279"/>
        </pc:sldMkLst>
        <pc:cxnChg chg="add mod modVis">
          <ac:chgData name="Fikre Keith" userId="00def289-7bf3-47f2-a6b9-a9f3015099df" providerId="ADAL" clId="{1C1ACA66-F41D-40FE-8A51-D4A7EE4DC31C}" dt="2024-09-24T18:35:48.712" v="455"/>
          <ac:cxnSpMkLst>
            <pc:docMk/>
            <pc:sldMk cId="0" sldId="279"/>
            <ac:cxnSpMk id="4" creationId="{75A0ACD8-603E-BC65-9037-A02A0AC283AE}"/>
          </ac:cxnSpMkLst>
        </pc:cxnChg>
      </pc:sldChg>
      <pc:sldChg chg="addSp modSp mod">
        <pc:chgData name="Fikre Keith" userId="00def289-7bf3-47f2-a6b9-a9f3015099df" providerId="ADAL" clId="{1C1ACA66-F41D-40FE-8A51-D4A7EE4DC31C}" dt="2024-09-24T18:35:52.232" v="740"/>
        <pc:sldMkLst>
          <pc:docMk/>
          <pc:sldMk cId="0" sldId="284"/>
        </pc:sldMkLst>
        <pc:cxnChg chg="add mod modVis">
          <ac:chgData name="Fikre Keith" userId="00def289-7bf3-47f2-a6b9-a9f3015099df" providerId="ADAL" clId="{1C1ACA66-F41D-40FE-8A51-D4A7EE4DC31C}" dt="2024-09-24T18:35:52.232" v="740"/>
          <ac:cxnSpMkLst>
            <pc:docMk/>
            <pc:sldMk cId="0" sldId="284"/>
            <ac:cxnSpMk id="4" creationId="{D351B4C4-CC41-44E8-DA67-FC6C6801520B}"/>
          </ac:cxnSpMkLst>
        </pc:cxnChg>
      </pc:sldChg>
      <pc:sldChg chg="addSp modSp mod">
        <pc:chgData name="Fikre Keith" userId="00def289-7bf3-47f2-a6b9-a9f3015099df" providerId="ADAL" clId="{1C1ACA66-F41D-40FE-8A51-D4A7EE4DC31C}" dt="2024-09-24T18:35:52.244" v="759"/>
        <pc:sldMkLst>
          <pc:docMk/>
          <pc:sldMk cId="0" sldId="285"/>
        </pc:sldMkLst>
        <pc:cxnChg chg="add mod modVis">
          <ac:chgData name="Fikre Keith" userId="00def289-7bf3-47f2-a6b9-a9f3015099df" providerId="ADAL" clId="{1C1ACA66-F41D-40FE-8A51-D4A7EE4DC31C}" dt="2024-09-24T18:35:52.244" v="759"/>
          <ac:cxnSpMkLst>
            <pc:docMk/>
            <pc:sldMk cId="0" sldId="285"/>
            <ac:cxnSpMk id="2" creationId="{480C3432-C5E8-ADC8-CEC3-863DF1B90FCD}"/>
          </ac:cxnSpMkLst>
        </pc:cxnChg>
      </pc:sldChg>
      <pc:sldChg chg="addSp modSp mod">
        <pc:chgData name="Fikre Keith" userId="00def289-7bf3-47f2-a6b9-a9f3015099df" providerId="ADAL" clId="{1C1ACA66-F41D-40FE-8A51-D4A7EE4DC31C}" dt="2024-09-24T18:35:52.353" v="835"/>
        <pc:sldMkLst>
          <pc:docMk/>
          <pc:sldMk cId="0" sldId="286"/>
        </pc:sldMkLst>
        <pc:cxnChg chg="add mod modVis">
          <ac:chgData name="Fikre Keith" userId="00def289-7bf3-47f2-a6b9-a9f3015099df" providerId="ADAL" clId="{1C1ACA66-F41D-40FE-8A51-D4A7EE4DC31C}" dt="2024-09-24T18:35:52.353" v="835"/>
          <ac:cxnSpMkLst>
            <pc:docMk/>
            <pc:sldMk cId="0" sldId="286"/>
            <ac:cxnSpMk id="2" creationId="{EBB558AA-89EF-51B4-1CAA-464445A56F52}"/>
          </ac:cxnSpMkLst>
        </pc:cxnChg>
      </pc:sldChg>
      <pc:sldChg chg="addSp modSp mod">
        <pc:chgData name="Fikre Keith" userId="00def289-7bf3-47f2-a6b9-a9f3015099df" providerId="ADAL" clId="{1C1ACA66-F41D-40FE-8A51-D4A7EE4DC31C}" dt="2024-09-24T18:35:52.076" v="607"/>
        <pc:sldMkLst>
          <pc:docMk/>
          <pc:sldMk cId="7719107" sldId="291"/>
        </pc:sldMkLst>
        <pc:cxnChg chg="add mod modVis">
          <ac:chgData name="Fikre Keith" userId="00def289-7bf3-47f2-a6b9-a9f3015099df" providerId="ADAL" clId="{1C1ACA66-F41D-40FE-8A51-D4A7EE4DC31C}" dt="2024-09-24T18:35:52.076" v="607"/>
          <ac:cxnSpMkLst>
            <pc:docMk/>
            <pc:sldMk cId="7719107" sldId="291"/>
            <ac:cxnSpMk id="2" creationId="{27441EE3-5652-4D65-3628-81FA3552AF8E}"/>
          </ac:cxnSpMkLst>
        </pc:cxnChg>
      </pc:sldChg>
      <pc:sldChg chg="addSp modSp mod">
        <pc:chgData name="Fikre Keith" userId="00def289-7bf3-47f2-a6b9-a9f3015099df" providerId="ADAL" clId="{1C1ACA66-F41D-40FE-8A51-D4A7EE4DC31C}" dt="2024-09-24T18:35:52.092" v="626"/>
        <pc:sldMkLst>
          <pc:docMk/>
          <pc:sldMk cId="3285947813" sldId="292"/>
        </pc:sldMkLst>
        <pc:cxnChg chg="add mod modVis">
          <ac:chgData name="Fikre Keith" userId="00def289-7bf3-47f2-a6b9-a9f3015099df" providerId="ADAL" clId="{1C1ACA66-F41D-40FE-8A51-D4A7EE4DC31C}" dt="2024-09-24T18:35:52.092" v="626"/>
          <ac:cxnSpMkLst>
            <pc:docMk/>
            <pc:sldMk cId="3285947813" sldId="292"/>
            <ac:cxnSpMk id="2" creationId="{3F6F9AB0-8DC6-7490-FF82-DE187639727B}"/>
          </ac:cxnSpMkLst>
        </pc:cxnChg>
      </pc:sldChg>
      <pc:sldChg chg="addSp modSp mod">
        <pc:chgData name="Fikre Keith" userId="00def289-7bf3-47f2-a6b9-a9f3015099df" providerId="ADAL" clId="{1C1ACA66-F41D-40FE-8A51-D4A7EE4DC31C}" dt="2024-09-24T18:35:52.198" v="702"/>
        <pc:sldMkLst>
          <pc:docMk/>
          <pc:sldMk cId="383501938" sldId="293"/>
        </pc:sldMkLst>
        <pc:cxnChg chg="add mod modVis">
          <ac:chgData name="Fikre Keith" userId="00def289-7bf3-47f2-a6b9-a9f3015099df" providerId="ADAL" clId="{1C1ACA66-F41D-40FE-8A51-D4A7EE4DC31C}" dt="2024-09-24T18:35:52.198" v="702"/>
          <ac:cxnSpMkLst>
            <pc:docMk/>
            <pc:sldMk cId="383501938" sldId="293"/>
            <ac:cxnSpMk id="2" creationId="{130AB8F5-B2DE-5F8B-58B7-9C15BD82B768}"/>
          </ac:cxnSpMkLst>
        </pc:cxnChg>
      </pc:sldChg>
      <pc:sldChg chg="addSp modSp mod">
        <pc:chgData name="Fikre Keith" userId="00def289-7bf3-47f2-a6b9-a9f3015099df" providerId="ADAL" clId="{1C1ACA66-F41D-40FE-8A51-D4A7EE4DC31C}" dt="2024-09-24T18:35:53.208" v="854"/>
        <pc:sldMkLst>
          <pc:docMk/>
          <pc:sldMk cId="2911490523" sldId="294"/>
        </pc:sldMkLst>
        <pc:cxnChg chg="add mod modVis">
          <ac:chgData name="Fikre Keith" userId="00def289-7bf3-47f2-a6b9-a9f3015099df" providerId="ADAL" clId="{1C1ACA66-F41D-40FE-8A51-D4A7EE4DC31C}" dt="2024-09-24T18:35:53.208" v="854"/>
          <ac:cxnSpMkLst>
            <pc:docMk/>
            <pc:sldMk cId="2911490523" sldId="294"/>
            <ac:cxnSpMk id="2" creationId="{F6724171-F08B-E97E-D223-44819E962BCC}"/>
          </ac:cxnSpMkLst>
        </pc:cxnChg>
      </pc:sldChg>
      <pc:sldChg chg="addSp modSp mod">
        <pc:chgData name="Fikre Keith" userId="00def289-7bf3-47f2-a6b9-a9f3015099df" providerId="ADAL" clId="{1C1ACA66-F41D-40FE-8A51-D4A7EE4DC31C}" dt="2024-09-24T18:35:53.259" v="911"/>
        <pc:sldMkLst>
          <pc:docMk/>
          <pc:sldMk cId="0" sldId="328"/>
        </pc:sldMkLst>
        <pc:cxnChg chg="add mod modVis">
          <ac:chgData name="Fikre Keith" userId="00def289-7bf3-47f2-a6b9-a9f3015099df" providerId="ADAL" clId="{1C1ACA66-F41D-40FE-8A51-D4A7EE4DC31C}" dt="2024-09-24T18:35:53.259" v="911"/>
          <ac:cxnSpMkLst>
            <pc:docMk/>
            <pc:sldMk cId="0" sldId="328"/>
            <ac:cxnSpMk id="2" creationId="{6ADFE1A0-FB4E-C0D6-AC8C-2F752BDB31DF}"/>
          </ac:cxnSpMkLst>
        </pc:cxnChg>
      </pc:sldChg>
      <pc:sldChg chg="addSp modSp mod">
        <pc:chgData name="Fikre Keith" userId="00def289-7bf3-47f2-a6b9-a9f3015099df" providerId="ADAL" clId="{1C1ACA66-F41D-40FE-8A51-D4A7EE4DC31C}" dt="2024-09-24T18:35:53.259" v="930"/>
        <pc:sldMkLst>
          <pc:docMk/>
          <pc:sldMk cId="0" sldId="329"/>
        </pc:sldMkLst>
        <pc:cxnChg chg="add mod modVis">
          <ac:chgData name="Fikre Keith" userId="00def289-7bf3-47f2-a6b9-a9f3015099df" providerId="ADAL" clId="{1C1ACA66-F41D-40FE-8A51-D4A7EE4DC31C}" dt="2024-09-24T18:35:53.259" v="930"/>
          <ac:cxnSpMkLst>
            <pc:docMk/>
            <pc:sldMk cId="0" sldId="329"/>
            <ac:cxnSpMk id="2" creationId="{152B64C0-30E1-8E74-BBED-46F3658B9A0F}"/>
          </ac:cxnSpMkLst>
        </pc:cxnChg>
      </pc:sldChg>
      <pc:sldChg chg="addSp modSp mod">
        <pc:chgData name="Fikre Keith" userId="00def289-7bf3-47f2-a6b9-a9f3015099df" providerId="ADAL" clId="{1C1ACA66-F41D-40FE-8A51-D4A7EE4DC31C}" dt="2024-09-24T18:35:53.275" v="949"/>
        <pc:sldMkLst>
          <pc:docMk/>
          <pc:sldMk cId="0" sldId="330"/>
        </pc:sldMkLst>
        <pc:cxnChg chg="add mod modVis">
          <ac:chgData name="Fikre Keith" userId="00def289-7bf3-47f2-a6b9-a9f3015099df" providerId="ADAL" clId="{1C1ACA66-F41D-40FE-8A51-D4A7EE4DC31C}" dt="2024-09-24T18:35:53.275" v="949"/>
          <ac:cxnSpMkLst>
            <pc:docMk/>
            <pc:sldMk cId="0" sldId="330"/>
            <ac:cxnSpMk id="2" creationId="{DEBDF021-0F75-9A75-4366-8D893ECD7288}"/>
          </ac:cxnSpMkLst>
        </pc:cxnChg>
      </pc:sldChg>
      <pc:sldChg chg="addSp modSp mod">
        <pc:chgData name="Fikre Keith" userId="00def289-7bf3-47f2-a6b9-a9f3015099df" providerId="ADAL" clId="{1C1ACA66-F41D-40FE-8A51-D4A7EE4DC31C}" dt="2024-09-24T18:35:53.313" v="968"/>
        <pc:sldMkLst>
          <pc:docMk/>
          <pc:sldMk cId="0" sldId="331"/>
        </pc:sldMkLst>
        <pc:cxnChg chg="add mod modVis">
          <ac:chgData name="Fikre Keith" userId="00def289-7bf3-47f2-a6b9-a9f3015099df" providerId="ADAL" clId="{1C1ACA66-F41D-40FE-8A51-D4A7EE4DC31C}" dt="2024-09-24T18:35:53.313" v="968"/>
          <ac:cxnSpMkLst>
            <pc:docMk/>
            <pc:sldMk cId="0" sldId="331"/>
            <ac:cxnSpMk id="2" creationId="{89F7765A-262F-EDEC-866B-9C484826C86C}"/>
          </ac:cxnSpMkLst>
        </pc:cxnChg>
      </pc:sldChg>
      <pc:sldChg chg="addSp modSp mod">
        <pc:chgData name="Fikre Keith" userId="00def289-7bf3-47f2-a6b9-a9f3015099df" providerId="ADAL" clId="{1C1ACA66-F41D-40FE-8A51-D4A7EE4DC31C}" dt="2024-09-24T18:35:53.313" v="987"/>
        <pc:sldMkLst>
          <pc:docMk/>
          <pc:sldMk cId="0" sldId="332"/>
        </pc:sldMkLst>
        <pc:cxnChg chg="add mod modVis">
          <ac:chgData name="Fikre Keith" userId="00def289-7bf3-47f2-a6b9-a9f3015099df" providerId="ADAL" clId="{1C1ACA66-F41D-40FE-8A51-D4A7EE4DC31C}" dt="2024-09-24T18:35:53.313" v="987"/>
          <ac:cxnSpMkLst>
            <pc:docMk/>
            <pc:sldMk cId="0" sldId="332"/>
            <ac:cxnSpMk id="2" creationId="{2CC34A9A-3C42-201A-030B-E92C654A35CF}"/>
          </ac:cxnSpMkLst>
        </pc:cxnChg>
      </pc:sldChg>
      <pc:sldChg chg="addSp modSp mod">
        <pc:chgData name="Fikre Keith" userId="00def289-7bf3-47f2-a6b9-a9f3015099df" providerId="ADAL" clId="{1C1ACA66-F41D-40FE-8A51-D4A7EE4DC31C}" dt="2024-09-24T18:35:54.232" v="1025"/>
        <pc:sldMkLst>
          <pc:docMk/>
          <pc:sldMk cId="0" sldId="335"/>
        </pc:sldMkLst>
        <pc:cxnChg chg="add mod modVis">
          <ac:chgData name="Fikre Keith" userId="00def289-7bf3-47f2-a6b9-a9f3015099df" providerId="ADAL" clId="{1C1ACA66-F41D-40FE-8A51-D4A7EE4DC31C}" dt="2024-09-24T18:35:54.232" v="1025"/>
          <ac:cxnSpMkLst>
            <pc:docMk/>
            <pc:sldMk cId="0" sldId="335"/>
            <ac:cxnSpMk id="2" creationId="{6FE05734-D4FC-5BAF-D424-34053414C50E}"/>
          </ac:cxnSpMkLst>
        </pc:cxnChg>
      </pc:sldChg>
      <pc:sldChg chg="addSp modSp mod">
        <pc:chgData name="Fikre Keith" userId="00def289-7bf3-47f2-a6b9-a9f3015099df" providerId="ADAL" clId="{1C1ACA66-F41D-40FE-8A51-D4A7EE4DC31C}" dt="2024-09-24T18:35:54.247" v="1044"/>
        <pc:sldMkLst>
          <pc:docMk/>
          <pc:sldMk cId="0" sldId="336"/>
        </pc:sldMkLst>
        <pc:cxnChg chg="add mod modVis">
          <ac:chgData name="Fikre Keith" userId="00def289-7bf3-47f2-a6b9-a9f3015099df" providerId="ADAL" clId="{1C1ACA66-F41D-40FE-8A51-D4A7EE4DC31C}" dt="2024-09-24T18:35:54.247" v="1044"/>
          <ac:cxnSpMkLst>
            <pc:docMk/>
            <pc:sldMk cId="0" sldId="336"/>
            <ac:cxnSpMk id="2" creationId="{0F4B1C9B-D554-8B9C-0762-1776FBC78FCE}"/>
          </ac:cxnSpMkLst>
        </pc:cxnChg>
      </pc:sldChg>
      <pc:sldChg chg="addSp modSp mod">
        <pc:chgData name="Fikre Keith" userId="00def289-7bf3-47f2-a6b9-a9f3015099df" providerId="ADAL" clId="{1C1ACA66-F41D-40FE-8A51-D4A7EE4DC31C}" dt="2024-09-24T18:35:54.301" v="1063"/>
        <pc:sldMkLst>
          <pc:docMk/>
          <pc:sldMk cId="0" sldId="337"/>
        </pc:sldMkLst>
        <pc:cxnChg chg="add mod modVis">
          <ac:chgData name="Fikre Keith" userId="00def289-7bf3-47f2-a6b9-a9f3015099df" providerId="ADAL" clId="{1C1ACA66-F41D-40FE-8A51-D4A7EE4DC31C}" dt="2024-09-24T18:35:54.301" v="1063"/>
          <ac:cxnSpMkLst>
            <pc:docMk/>
            <pc:sldMk cId="0" sldId="337"/>
            <ac:cxnSpMk id="2" creationId="{5C84FD15-9223-6490-34C4-7C1625431108}"/>
          </ac:cxnSpMkLst>
        </pc:cxnChg>
      </pc:sldChg>
      <pc:sldChg chg="addSp modSp mod">
        <pc:chgData name="Fikre Keith" userId="00def289-7bf3-47f2-a6b9-a9f3015099df" providerId="ADAL" clId="{1C1ACA66-F41D-40FE-8A51-D4A7EE4DC31C}" dt="2024-09-24T18:35:54.348" v="1082"/>
        <pc:sldMkLst>
          <pc:docMk/>
          <pc:sldMk cId="0" sldId="338"/>
        </pc:sldMkLst>
        <pc:cxnChg chg="add mod modVis">
          <ac:chgData name="Fikre Keith" userId="00def289-7bf3-47f2-a6b9-a9f3015099df" providerId="ADAL" clId="{1C1ACA66-F41D-40FE-8A51-D4A7EE4DC31C}" dt="2024-09-24T18:35:54.348" v="1082"/>
          <ac:cxnSpMkLst>
            <pc:docMk/>
            <pc:sldMk cId="0" sldId="338"/>
            <ac:cxnSpMk id="2" creationId="{D8751412-92EA-8358-5B62-4B578858F9BD}"/>
          </ac:cxnSpMkLst>
        </pc:cxnChg>
      </pc:sldChg>
      <pc:sldChg chg="addSp modSp mod">
        <pc:chgData name="Fikre Keith" userId="00def289-7bf3-47f2-a6b9-a9f3015099df" providerId="ADAL" clId="{1C1ACA66-F41D-40FE-8A51-D4A7EE4DC31C}" dt="2024-09-24T18:35:54.348" v="1101"/>
        <pc:sldMkLst>
          <pc:docMk/>
          <pc:sldMk cId="0" sldId="339"/>
        </pc:sldMkLst>
        <pc:cxnChg chg="add mod modVis">
          <ac:chgData name="Fikre Keith" userId="00def289-7bf3-47f2-a6b9-a9f3015099df" providerId="ADAL" clId="{1C1ACA66-F41D-40FE-8A51-D4A7EE4DC31C}" dt="2024-09-24T18:35:54.348" v="1101"/>
          <ac:cxnSpMkLst>
            <pc:docMk/>
            <pc:sldMk cId="0" sldId="339"/>
            <ac:cxnSpMk id="2" creationId="{7D194693-E76E-C2F9-1B93-E61331455499}"/>
          </ac:cxnSpMkLst>
        </pc:cxnChg>
      </pc:sldChg>
      <pc:sldChg chg="addSp modSp mod">
        <pc:chgData name="Fikre Keith" userId="00def289-7bf3-47f2-a6b9-a9f3015099df" providerId="ADAL" clId="{1C1ACA66-F41D-40FE-8A51-D4A7EE4DC31C}" dt="2024-09-24T18:35:54.395" v="1120"/>
        <pc:sldMkLst>
          <pc:docMk/>
          <pc:sldMk cId="0" sldId="340"/>
        </pc:sldMkLst>
        <pc:cxnChg chg="add mod modVis">
          <ac:chgData name="Fikre Keith" userId="00def289-7bf3-47f2-a6b9-a9f3015099df" providerId="ADAL" clId="{1C1ACA66-F41D-40FE-8A51-D4A7EE4DC31C}" dt="2024-09-24T18:35:54.395" v="1120"/>
          <ac:cxnSpMkLst>
            <pc:docMk/>
            <pc:sldMk cId="0" sldId="340"/>
            <ac:cxnSpMk id="2" creationId="{6A0A00A3-0A9A-85DB-8D40-6D125F3766B9}"/>
          </ac:cxnSpMkLst>
        </pc:cxnChg>
      </pc:sldChg>
      <pc:sldChg chg="addSp modSp mod">
        <pc:chgData name="Fikre Keith" userId="00def289-7bf3-47f2-a6b9-a9f3015099df" providerId="ADAL" clId="{1C1ACA66-F41D-40FE-8A51-D4A7EE4DC31C}" dt="2024-09-24T18:35:54.401" v="1139"/>
        <pc:sldMkLst>
          <pc:docMk/>
          <pc:sldMk cId="0" sldId="345"/>
        </pc:sldMkLst>
        <pc:cxnChg chg="add mod modVis">
          <ac:chgData name="Fikre Keith" userId="00def289-7bf3-47f2-a6b9-a9f3015099df" providerId="ADAL" clId="{1C1ACA66-F41D-40FE-8A51-D4A7EE4DC31C}" dt="2024-09-24T18:35:54.401" v="1139"/>
          <ac:cxnSpMkLst>
            <pc:docMk/>
            <pc:sldMk cId="0" sldId="345"/>
            <ac:cxnSpMk id="2" creationId="{92096AD5-B994-0C4D-8211-400FD8D3DBBF}"/>
          </ac:cxnSpMkLst>
        </pc:cxnChg>
      </pc:sldChg>
      <pc:sldChg chg="addSp modSp mod">
        <pc:chgData name="Fikre Keith" userId="00def289-7bf3-47f2-a6b9-a9f3015099df" providerId="ADAL" clId="{1C1ACA66-F41D-40FE-8A51-D4A7EE4DC31C}" dt="2024-09-24T18:35:54.433" v="1158"/>
        <pc:sldMkLst>
          <pc:docMk/>
          <pc:sldMk cId="0" sldId="346"/>
        </pc:sldMkLst>
        <pc:cxnChg chg="add mod modVis">
          <ac:chgData name="Fikre Keith" userId="00def289-7bf3-47f2-a6b9-a9f3015099df" providerId="ADAL" clId="{1C1ACA66-F41D-40FE-8A51-D4A7EE4DC31C}" dt="2024-09-24T18:35:54.433" v="1158"/>
          <ac:cxnSpMkLst>
            <pc:docMk/>
            <pc:sldMk cId="0" sldId="346"/>
            <ac:cxnSpMk id="2" creationId="{48201FD8-9E62-F7C0-BC90-FF491F9C7DD5}"/>
          </ac:cxnSpMkLst>
        </pc:cxnChg>
      </pc:sldChg>
      <pc:sldChg chg="addSp modSp mod">
        <pc:chgData name="Fikre Keith" userId="00def289-7bf3-47f2-a6b9-a9f3015099df" providerId="ADAL" clId="{1C1ACA66-F41D-40FE-8A51-D4A7EE4DC31C}" dt="2024-09-24T18:35:55.231" v="1196"/>
        <pc:sldMkLst>
          <pc:docMk/>
          <pc:sldMk cId="0" sldId="349"/>
        </pc:sldMkLst>
        <pc:cxnChg chg="add mod modVis">
          <ac:chgData name="Fikre Keith" userId="00def289-7bf3-47f2-a6b9-a9f3015099df" providerId="ADAL" clId="{1C1ACA66-F41D-40FE-8A51-D4A7EE4DC31C}" dt="2024-09-24T18:35:55.231" v="1196"/>
          <ac:cxnSpMkLst>
            <pc:docMk/>
            <pc:sldMk cId="0" sldId="349"/>
            <ac:cxnSpMk id="2" creationId="{AB753A0F-E35A-EB01-85D0-8557D076636E}"/>
          </ac:cxnSpMkLst>
        </pc:cxnChg>
      </pc:sldChg>
      <pc:sldChg chg="addSp modSp mod">
        <pc:chgData name="Fikre Keith" userId="00def289-7bf3-47f2-a6b9-a9f3015099df" providerId="ADAL" clId="{1C1ACA66-F41D-40FE-8A51-D4A7EE4DC31C}" dt="2024-09-24T18:35:55.271" v="1215"/>
        <pc:sldMkLst>
          <pc:docMk/>
          <pc:sldMk cId="0" sldId="350"/>
        </pc:sldMkLst>
        <pc:cxnChg chg="add mod modVis">
          <ac:chgData name="Fikre Keith" userId="00def289-7bf3-47f2-a6b9-a9f3015099df" providerId="ADAL" clId="{1C1ACA66-F41D-40FE-8A51-D4A7EE4DC31C}" dt="2024-09-24T18:35:55.271" v="1215"/>
          <ac:cxnSpMkLst>
            <pc:docMk/>
            <pc:sldMk cId="0" sldId="350"/>
            <ac:cxnSpMk id="2" creationId="{A39D2C90-B0C4-39D5-8BD3-56282167E428}"/>
          </ac:cxnSpMkLst>
        </pc:cxnChg>
      </pc:sldChg>
      <pc:sldChg chg="addSp modSp mod">
        <pc:chgData name="Fikre Keith" userId="00def289-7bf3-47f2-a6b9-a9f3015099df" providerId="ADAL" clId="{1C1ACA66-F41D-40FE-8A51-D4A7EE4DC31C}" dt="2024-09-24T18:35:55.328" v="1234"/>
        <pc:sldMkLst>
          <pc:docMk/>
          <pc:sldMk cId="0" sldId="351"/>
        </pc:sldMkLst>
        <pc:cxnChg chg="add mod modVis">
          <ac:chgData name="Fikre Keith" userId="00def289-7bf3-47f2-a6b9-a9f3015099df" providerId="ADAL" clId="{1C1ACA66-F41D-40FE-8A51-D4A7EE4DC31C}" dt="2024-09-24T18:35:55.328" v="1234"/>
          <ac:cxnSpMkLst>
            <pc:docMk/>
            <pc:sldMk cId="0" sldId="351"/>
            <ac:cxnSpMk id="2" creationId="{DAF6F663-2E3F-E17C-CE2E-CEA568B58A1E}"/>
          </ac:cxnSpMkLst>
        </pc:cxnChg>
      </pc:sldChg>
      <pc:sldChg chg="addSp modSp mod">
        <pc:chgData name="Fikre Keith" userId="00def289-7bf3-47f2-a6b9-a9f3015099df" providerId="ADAL" clId="{1C1ACA66-F41D-40FE-8A51-D4A7EE4DC31C}" dt="2024-09-24T18:35:55.356" v="1253"/>
        <pc:sldMkLst>
          <pc:docMk/>
          <pc:sldMk cId="0" sldId="352"/>
        </pc:sldMkLst>
        <pc:cxnChg chg="add mod modVis">
          <ac:chgData name="Fikre Keith" userId="00def289-7bf3-47f2-a6b9-a9f3015099df" providerId="ADAL" clId="{1C1ACA66-F41D-40FE-8A51-D4A7EE4DC31C}" dt="2024-09-24T18:35:55.356" v="1253"/>
          <ac:cxnSpMkLst>
            <pc:docMk/>
            <pc:sldMk cId="0" sldId="352"/>
            <ac:cxnSpMk id="2" creationId="{2D40D4C8-6D06-811A-EF56-3E4C82411D8A}"/>
          </ac:cxnSpMkLst>
        </pc:cxnChg>
      </pc:sldChg>
      <pc:sldChg chg="addSp modSp mod">
        <pc:chgData name="Fikre Keith" userId="00def289-7bf3-47f2-a6b9-a9f3015099df" providerId="ADAL" clId="{1C1ACA66-F41D-40FE-8A51-D4A7EE4DC31C}" dt="2024-09-24T18:35:55.396" v="1272"/>
        <pc:sldMkLst>
          <pc:docMk/>
          <pc:sldMk cId="0" sldId="353"/>
        </pc:sldMkLst>
        <pc:cxnChg chg="add mod modVis">
          <ac:chgData name="Fikre Keith" userId="00def289-7bf3-47f2-a6b9-a9f3015099df" providerId="ADAL" clId="{1C1ACA66-F41D-40FE-8A51-D4A7EE4DC31C}" dt="2024-09-24T18:35:55.396" v="1272"/>
          <ac:cxnSpMkLst>
            <pc:docMk/>
            <pc:sldMk cId="0" sldId="353"/>
            <ac:cxnSpMk id="2" creationId="{C73F5A46-34A3-7B16-B6DA-0850E03D4782}"/>
          </ac:cxnSpMkLst>
        </pc:cxnChg>
      </pc:sldChg>
      <pc:sldChg chg="addSp modSp mod">
        <pc:chgData name="Fikre Keith" userId="00def289-7bf3-47f2-a6b9-a9f3015099df" providerId="ADAL" clId="{1C1ACA66-F41D-40FE-8A51-D4A7EE4DC31C}" dt="2024-09-24T18:35:55.427" v="1291"/>
        <pc:sldMkLst>
          <pc:docMk/>
          <pc:sldMk cId="0" sldId="354"/>
        </pc:sldMkLst>
        <pc:cxnChg chg="add mod modVis">
          <ac:chgData name="Fikre Keith" userId="00def289-7bf3-47f2-a6b9-a9f3015099df" providerId="ADAL" clId="{1C1ACA66-F41D-40FE-8A51-D4A7EE4DC31C}" dt="2024-09-24T18:35:55.427" v="1291"/>
          <ac:cxnSpMkLst>
            <pc:docMk/>
            <pc:sldMk cId="0" sldId="354"/>
            <ac:cxnSpMk id="2" creationId="{21FAE952-C75F-A8BF-9E97-5BAD1D54F9F4}"/>
          </ac:cxnSpMkLst>
        </pc:cxnChg>
      </pc:sldChg>
      <pc:sldChg chg="addSp modSp mod">
        <pc:chgData name="Fikre Keith" userId="00def289-7bf3-47f2-a6b9-a9f3015099df" providerId="ADAL" clId="{1C1ACA66-F41D-40FE-8A51-D4A7EE4DC31C}" dt="2024-09-24T18:35:55.463" v="1310"/>
        <pc:sldMkLst>
          <pc:docMk/>
          <pc:sldMk cId="0" sldId="355"/>
        </pc:sldMkLst>
        <pc:cxnChg chg="add mod modVis">
          <ac:chgData name="Fikre Keith" userId="00def289-7bf3-47f2-a6b9-a9f3015099df" providerId="ADAL" clId="{1C1ACA66-F41D-40FE-8A51-D4A7EE4DC31C}" dt="2024-09-24T18:35:55.463" v="1310"/>
          <ac:cxnSpMkLst>
            <pc:docMk/>
            <pc:sldMk cId="0" sldId="355"/>
            <ac:cxnSpMk id="2" creationId="{8F1DCC24-0F00-46FA-CD39-78A49007F732}"/>
          </ac:cxnSpMkLst>
        </pc:cxnChg>
      </pc:sldChg>
      <pc:sldChg chg="addSp modSp mod">
        <pc:chgData name="Fikre Keith" userId="00def289-7bf3-47f2-a6b9-a9f3015099df" providerId="ADAL" clId="{1C1ACA66-F41D-40FE-8A51-D4A7EE4DC31C}" dt="2024-09-24T18:35:55.497" v="1329"/>
        <pc:sldMkLst>
          <pc:docMk/>
          <pc:sldMk cId="0" sldId="356"/>
        </pc:sldMkLst>
        <pc:cxnChg chg="add mod modVis">
          <ac:chgData name="Fikre Keith" userId="00def289-7bf3-47f2-a6b9-a9f3015099df" providerId="ADAL" clId="{1C1ACA66-F41D-40FE-8A51-D4A7EE4DC31C}" dt="2024-09-24T18:35:55.497" v="1329"/>
          <ac:cxnSpMkLst>
            <pc:docMk/>
            <pc:sldMk cId="0" sldId="356"/>
            <ac:cxnSpMk id="2" creationId="{1018AA2E-2893-9959-FF95-AAE3F1176D38}"/>
          </ac:cxnSpMkLst>
        </pc:cxnChg>
      </pc:sldChg>
      <pc:sldChg chg="addSp modSp mod">
        <pc:chgData name="Fikre Keith" userId="00def289-7bf3-47f2-a6b9-a9f3015099df" providerId="ADAL" clId="{1C1ACA66-F41D-40FE-8A51-D4A7EE4DC31C}" dt="2024-09-24T18:35:55.534" v="1348"/>
        <pc:sldMkLst>
          <pc:docMk/>
          <pc:sldMk cId="0" sldId="357"/>
        </pc:sldMkLst>
        <pc:cxnChg chg="add mod modVis">
          <ac:chgData name="Fikre Keith" userId="00def289-7bf3-47f2-a6b9-a9f3015099df" providerId="ADAL" clId="{1C1ACA66-F41D-40FE-8A51-D4A7EE4DC31C}" dt="2024-09-24T18:35:55.534" v="1348"/>
          <ac:cxnSpMkLst>
            <pc:docMk/>
            <pc:sldMk cId="0" sldId="357"/>
            <ac:cxnSpMk id="2" creationId="{AF30D9BA-6142-4F2E-6541-AA1DC165852F}"/>
          </ac:cxnSpMkLst>
        </pc:cxnChg>
      </pc:sldChg>
      <pc:sldChg chg="addSp modSp mod">
        <pc:chgData name="Fikre Keith" userId="00def289-7bf3-47f2-a6b9-a9f3015099df" providerId="ADAL" clId="{1C1ACA66-F41D-40FE-8A51-D4A7EE4DC31C}" dt="2024-09-24T18:35:55.545" v="1367"/>
        <pc:sldMkLst>
          <pc:docMk/>
          <pc:sldMk cId="0" sldId="358"/>
        </pc:sldMkLst>
        <pc:cxnChg chg="add mod modVis">
          <ac:chgData name="Fikre Keith" userId="00def289-7bf3-47f2-a6b9-a9f3015099df" providerId="ADAL" clId="{1C1ACA66-F41D-40FE-8A51-D4A7EE4DC31C}" dt="2024-09-24T18:35:55.545" v="1367"/>
          <ac:cxnSpMkLst>
            <pc:docMk/>
            <pc:sldMk cId="0" sldId="358"/>
            <ac:cxnSpMk id="2" creationId="{81096B15-F78C-8A34-0897-CF247713F4E0}"/>
          </ac:cxnSpMkLst>
        </pc:cxnChg>
      </pc:sldChg>
      <pc:sldChg chg="addSp modSp mod">
        <pc:chgData name="Fikre Keith" userId="00def289-7bf3-47f2-a6b9-a9f3015099df" providerId="ADAL" clId="{1C1ACA66-F41D-40FE-8A51-D4A7EE4DC31C}" dt="2024-09-24T18:35:55.582" v="1386"/>
        <pc:sldMkLst>
          <pc:docMk/>
          <pc:sldMk cId="0" sldId="359"/>
        </pc:sldMkLst>
        <pc:cxnChg chg="add mod modVis">
          <ac:chgData name="Fikre Keith" userId="00def289-7bf3-47f2-a6b9-a9f3015099df" providerId="ADAL" clId="{1C1ACA66-F41D-40FE-8A51-D4A7EE4DC31C}" dt="2024-09-24T18:35:55.582" v="1386"/>
          <ac:cxnSpMkLst>
            <pc:docMk/>
            <pc:sldMk cId="0" sldId="359"/>
            <ac:cxnSpMk id="2" creationId="{99BAD19D-BE95-E278-63B6-C92AB65B7C3E}"/>
          </ac:cxnSpMkLst>
        </pc:cxnChg>
      </pc:sldChg>
      <pc:sldChg chg="addSp modSp mod">
        <pc:chgData name="Fikre Keith" userId="00def289-7bf3-47f2-a6b9-a9f3015099df" providerId="ADAL" clId="{1C1ACA66-F41D-40FE-8A51-D4A7EE4DC31C}" dt="2024-09-24T18:35:55.619" v="1405"/>
        <pc:sldMkLst>
          <pc:docMk/>
          <pc:sldMk cId="0" sldId="360"/>
        </pc:sldMkLst>
        <pc:cxnChg chg="add mod modVis">
          <ac:chgData name="Fikre Keith" userId="00def289-7bf3-47f2-a6b9-a9f3015099df" providerId="ADAL" clId="{1C1ACA66-F41D-40FE-8A51-D4A7EE4DC31C}" dt="2024-09-24T18:35:55.619" v="1405"/>
          <ac:cxnSpMkLst>
            <pc:docMk/>
            <pc:sldMk cId="0" sldId="360"/>
            <ac:cxnSpMk id="2" creationId="{664035E8-E195-FEA8-1F0D-C7085A374155}"/>
          </ac:cxnSpMkLst>
        </pc:cxnChg>
      </pc:sldChg>
      <pc:sldChg chg="addSp modSp mod">
        <pc:chgData name="Fikre Keith" userId="00def289-7bf3-47f2-a6b9-a9f3015099df" providerId="ADAL" clId="{1C1ACA66-F41D-40FE-8A51-D4A7EE4DC31C}" dt="2024-09-24T18:35:55.671" v="1424"/>
        <pc:sldMkLst>
          <pc:docMk/>
          <pc:sldMk cId="0" sldId="361"/>
        </pc:sldMkLst>
        <pc:cxnChg chg="add mod modVis">
          <ac:chgData name="Fikre Keith" userId="00def289-7bf3-47f2-a6b9-a9f3015099df" providerId="ADAL" clId="{1C1ACA66-F41D-40FE-8A51-D4A7EE4DC31C}" dt="2024-09-24T18:35:55.671" v="1424"/>
          <ac:cxnSpMkLst>
            <pc:docMk/>
            <pc:sldMk cId="0" sldId="361"/>
            <ac:cxnSpMk id="2" creationId="{58F0E38C-9915-91DB-5F86-7873D826F7C3}"/>
          </ac:cxnSpMkLst>
        </pc:cxnChg>
      </pc:sldChg>
      <pc:sldChg chg="addSp modSp mod">
        <pc:chgData name="Fikre Keith" userId="00def289-7bf3-47f2-a6b9-a9f3015099df" providerId="ADAL" clId="{1C1ACA66-F41D-40FE-8A51-D4A7EE4DC31C}" dt="2024-09-24T18:35:55.698" v="1443"/>
        <pc:sldMkLst>
          <pc:docMk/>
          <pc:sldMk cId="0" sldId="362"/>
        </pc:sldMkLst>
        <pc:cxnChg chg="add mod modVis">
          <ac:chgData name="Fikre Keith" userId="00def289-7bf3-47f2-a6b9-a9f3015099df" providerId="ADAL" clId="{1C1ACA66-F41D-40FE-8A51-D4A7EE4DC31C}" dt="2024-09-24T18:35:55.698" v="1443"/>
          <ac:cxnSpMkLst>
            <pc:docMk/>
            <pc:sldMk cId="0" sldId="362"/>
            <ac:cxnSpMk id="2" creationId="{BD26D382-8806-6A61-9DAB-ACF79581197A}"/>
          </ac:cxnSpMkLst>
        </pc:cxnChg>
      </pc:sldChg>
      <pc:sldChg chg="addSp modSp mod">
        <pc:chgData name="Fikre Keith" userId="00def289-7bf3-47f2-a6b9-a9f3015099df" providerId="ADAL" clId="{1C1ACA66-F41D-40FE-8A51-D4A7EE4DC31C}" dt="2024-09-24T18:35:55.726" v="1462"/>
        <pc:sldMkLst>
          <pc:docMk/>
          <pc:sldMk cId="0" sldId="363"/>
        </pc:sldMkLst>
        <pc:cxnChg chg="add mod modVis">
          <ac:chgData name="Fikre Keith" userId="00def289-7bf3-47f2-a6b9-a9f3015099df" providerId="ADAL" clId="{1C1ACA66-F41D-40FE-8A51-D4A7EE4DC31C}" dt="2024-09-24T18:35:55.726" v="1462"/>
          <ac:cxnSpMkLst>
            <pc:docMk/>
            <pc:sldMk cId="0" sldId="363"/>
            <ac:cxnSpMk id="2" creationId="{E355EDC5-9D04-7635-EEEE-D676C2C21CC3}"/>
          </ac:cxnSpMkLst>
        </pc:cxnChg>
      </pc:sldChg>
      <pc:sldChg chg="addSp modSp mod">
        <pc:chgData name="Fikre Keith" userId="00def289-7bf3-47f2-a6b9-a9f3015099df" providerId="ADAL" clId="{1C1ACA66-F41D-40FE-8A51-D4A7EE4DC31C}" dt="2024-09-24T18:35:48.634" v="379"/>
        <pc:sldMkLst>
          <pc:docMk/>
          <pc:sldMk cId="1055846043" sldId="5877"/>
        </pc:sldMkLst>
        <pc:cxnChg chg="add mod modVis">
          <ac:chgData name="Fikre Keith" userId="00def289-7bf3-47f2-a6b9-a9f3015099df" providerId="ADAL" clId="{1C1ACA66-F41D-40FE-8A51-D4A7EE4DC31C}" dt="2024-09-24T18:35:48.634" v="379"/>
          <ac:cxnSpMkLst>
            <pc:docMk/>
            <pc:sldMk cId="1055846043" sldId="5877"/>
            <ac:cxnSpMk id="3" creationId="{6A7F43FB-BAC2-632D-8D61-5B2388876685}"/>
          </ac:cxnSpMkLst>
        </pc:cxnChg>
      </pc:sldChg>
      <pc:sldChg chg="addSp modSp mod">
        <pc:chgData name="Fikre Keith" userId="00def289-7bf3-47f2-a6b9-a9f3015099df" providerId="ADAL" clId="{1C1ACA66-F41D-40FE-8A51-D4A7EE4DC31C}" dt="2024-09-24T18:35:48.264" v="37"/>
        <pc:sldMkLst>
          <pc:docMk/>
          <pc:sldMk cId="2387859763" sldId="5880"/>
        </pc:sldMkLst>
        <pc:cxnChg chg="add mod modVis">
          <ac:chgData name="Fikre Keith" userId="00def289-7bf3-47f2-a6b9-a9f3015099df" providerId="ADAL" clId="{1C1ACA66-F41D-40FE-8A51-D4A7EE4DC31C}" dt="2024-09-24T18:35:48.264" v="37"/>
          <ac:cxnSpMkLst>
            <pc:docMk/>
            <pc:sldMk cId="2387859763" sldId="5880"/>
            <ac:cxnSpMk id="2" creationId="{79CA7CF3-DB8E-A19C-69D7-C193826B8AF7}"/>
          </ac:cxnSpMkLst>
        </pc:cxnChg>
      </pc:sldChg>
      <pc:sldChg chg="addSp modSp mod">
        <pc:chgData name="Fikre Keith" userId="00def289-7bf3-47f2-a6b9-a9f3015099df" providerId="ADAL" clId="{1C1ACA66-F41D-40FE-8A51-D4A7EE4DC31C}" dt="2024-09-24T18:35:48.284" v="56"/>
        <pc:sldMkLst>
          <pc:docMk/>
          <pc:sldMk cId="64718254" sldId="5881"/>
        </pc:sldMkLst>
        <pc:cxnChg chg="add mod modVis">
          <ac:chgData name="Fikre Keith" userId="00def289-7bf3-47f2-a6b9-a9f3015099df" providerId="ADAL" clId="{1C1ACA66-F41D-40FE-8A51-D4A7EE4DC31C}" dt="2024-09-24T18:35:48.284" v="56"/>
          <ac:cxnSpMkLst>
            <pc:docMk/>
            <pc:sldMk cId="64718254" sldId="5881"/>
            <ac:cxnSpMk id="2" creationId="{245882DA-3467-905B-0E4C-2A119D19F20E}"/>
          </ac:cxnSpMkLst>
        </pc:cxnChg>
      </pc:sldChg>
      <pc:sldChg chg="addSp modSp mod">
        <pc:chgData name="Fikre Keith" userId="00def289-7bf3-47f2-a6b9-a9f3015099df" providerId="ADAL" clId="{1C1ACA66-F41D-40FE-8A51-D4A7EE4DC31C}" dt="2024-09-24T18:35:48.311" v="75"/>
        <pc:sldMkLst>
          <pc:docMk/>
          <pc:sldMk cId="3258708528" sldId="5882"/>
        </pc:sldMkLst>
        <pc:cxnChg chg="add mod modVis">
          <ac:chgData name="Fikre Keith" userId="00def289-7bf3-47f2-a6b9-a9f3015099df" providerId="ADAL" clId="{1C1ACA66-F41D-40FE-8A51-D4A7EE4DC31C}" dt="2024-09-24T18:35:48.311" v="75"/>
          <ac:cxnSpMkLst>
            <pc:docMk/>
            <pc:sldMk cId="3258708528" sldId="5882"/>
            <ac:cxnSpMk id="2" creationId="{31E40CCB-E713-F9AB-25B4-A9CE55DC2D9C}"/>
          </ac:cxnSpMkLst>
        </pc:cxnChg>
      </pc:sldChg>
      <pc:sldChg chg="addSp modSp mod">
        <pc:chgData name="Fikre Keith" userId="00def289-7bf3-47f2-a6b9-a9f3015099df" providerId="ADAL" clId="{1C1ACA66-F41D-40FE-8A51-D4A7EE4DC31C}" dt="2024-09-24T18:35:52.177" v="683"/>
        <pc:sldMkLst>
          <pc:docMk/>
          <pc:sldMk cId="461589502" sldId="5885"/>
        </pc:sldMkLst>
        <pc:cxnChg chg="add mod modVis">
          <ac:chgData name="Fikre Keith" userId="00def289-7bf3-47f2-a6b9-a9f3015099df" providerId="ADAL" clId="{1C1ACA66-F41D-40FE-8A51-D4A7EE4DC31C}" dt="2024-09-24T18:35:52.177" v="683"/>
          <ac:cxnSpMkLst>
            <pc:docMk/>
            <pc:sldMk cId="461589502" sldId="5885"/>
            <ac:cxnSpMk id="2" creationId="{146BF0DD-1954-2269-6BF3-121122BACB22}"/>
          </ac:cxnSpMkLst>
        </pc:cxnChg>
      </pc:sldChg>
      <pc:sldChg chg="addSp modSp mod">
        <pc:chgData name="Fikre Keith" userId="00def289-7bf3-47f2-a6b9-a9f3015099df" providerId="ADAL" clId="{1C1ACA66-F41D-40FE-8A51-D4A7EE4DC31C}" dt="2024-09-24T18:35:52.212" v="721"/>
        <pc:sldMkLst>
          <pc:docMk/>
          <pc:sldMk cId="186998466" sldId="2147471917"/>
        </pc:sldMkLst>
        <pc:cxnChg chg="add mod modVis">
          <ac:chgData name="Fikre Keith" userId="00def289-7bf3-47f2-a6b9-a9f3015099df" providerId="ADAL" clId="{1C1ACA66-F41D-40FE-8A51-D4A7EE4DC31C}" dt="2024-09-24T18:35:52.212" v="721"/>
          <ac:cxnSpMkLst>
            <pc:docMk/>
            <pc:sldMk cId="186998466" sldId="2147471917"/>
            <ac:cxnSpMk id="3" creationId="{C9543C27-1E0C-DBF3-0EBF-978F3F618CA2}"/>
          </ac:cxnSpMkLst>
        </pc:cxnChg>
      </pc:sldChg>
      <pc:sldChg chg="addSp modSp mod">
        <pc:chgData name="Fikre Keith" userId="00def289-7bf3-47f2-a6b9-a9f3015099df" providerId="ADAL" clId="{1C1ACA66-F41D-40FE-8A51-D4A7EE4DC31C}" dt="2024-09-24T18:35:52.254" v="778"/>
        <pc:sldMkLst>
          <pc:docMk/>
          <pc:sldMk cId="2797869485" sldId="2147471918"/>
        </pc:sldMkLst>
        <pc:cxnChg chg="add mod modVis">
          <ac:chgData name="Fikre Keith" userId="00def289-7bf3-47f2-a6b9-a9f3015099df" providerId="ADAL" clId="{1C1ACA66-F41D-40FE-8A51-D4A7EE4DC31C}" dt="2024-09-24T18:35:52.254" v="778"/>
          <ac:cxnSpMkLst>
            <pc:docMk/>
            <pc:sldMk cId="2797869485" sldId="2147471918"/>
            <ac:cxnSpMk id="3" creationId="{706172AC-48E9-9AF4-A482-B1B516ABFBC1}"/>
          </ac:cxnSpMkLst>
        </pc:cxnChg>
      </pc:sldChg>
      <pc:sldChg chg="addSp modSp mod">
        <pc:chgData name="Fikre Keith" userId="00def289-7bf3-47f2-a6b9-a9f3015099df" providerId="ADAL" clId="{1C1ACA66-F41D-40FE-8A51-D4A7EE4DC31C}" dt="2024-09-24T18:35:52.302" v="816"/>
        <pc:sldMkLst>
          <pc:docMk/>
          <pc:sldMk cId="2986497466" sldId="2147471919"/>
        </pc:sldMkLst>
        <pc:cxnChg chg="add mod modVis">
          <ac:chgData name="Fikre Keith" userId="00def289-7bf3-47f2-a6b9-a9f3015099df" providerId="ADAL" clId="{1C1ACA66-F41D-40FE-8A51-D4A7EE4DC31C}" dt="2024-09-24T18:35:52.302" v="816"/>
          <ac:cxnSpMkLst>
            <pc:docMk/>
            <pc:sldMk cId="2986497466" sldId="2147471919"/>
            <ac:cxnSpMk id="2" creationId="{3FADC252-2EAD-76DB-E747-51AD873D16FA}"/>
          </ac:cxnSpMkLst>
        </pc:cxnChg>
      </pc:sldChg>
      <pc:sldChg chg="addSp modSp mod">
        <pc:chgData name="Fikre Keith" userId="00def289-7bf3-47f2-a6b9-a9f3015099df" providerId="ADAL" clId="{1C1ACA66-F41D-40FE-8A51-D4A7EE4DC31C}" dt="2024-09-24T18:35:52.270" v="797"/>
        <pc:sldMkLst>
          <pc:docMk/>
          <pc:sldMk cId="3551832420" sldId="2147471920"/>
        </pc:sldMkLst>
        <pc:cxnChg chg="add mod modVis">
          <ac:chgData name="Fikre Keith" userId="00def289-7bf3-47f2-a6b9-a9f3015099df" providerId="ADAL" clId="{1C1ACA66-F41D-40FE-8A51-D4A7EE4DC31C}" dt="2024-09-24T18:35:52.270" v="797"/>
          <ac:cxnSpMkLst>
            <pc:docMk/>
            <pc:sldMk cId="3551832420" sldId="2147471920"/>
            <ac:cxnSpMk id="3" creationId="{2092BA6F-E1D9-90AC-6658-0F18E6C8DE61}"/>
          </ac:cxnSpMkLst>
        </pc:cxnChg>
      </pc:sldChg>
      <pc:sldChg chg="addSp modSp mod">
        <pc:chgData name="Fikre Keith" userId="00def289-7bf3-47f2-a6b9-a9f3015099df" providerId="ADAL" clId="{1C1ACA66-F41D-40FE-8A51-D4A7EE4DC31C}" dt="2024-09-24T18:35:48.676" v="417"/>
        <pc:sldMkLst>
          <pc:docMk/>
          <pc:sldMk cId="3199411954" sldId="2147471927"/>
        </pc:sldMkLst>
        <pc:cxnChg chg="add mod modVis">
          <ac:chgData name="Fikre Keith" userId="00def289-7bf3-47f2-a6b9-a9f3015099df" providerId="ADAL" clId="{1C1ACA66-F41D-40FE-8A51-D4A7EE4DC31C}" dt="2024-09-24T18:35:48.676" v="417"/>
          <ac:cxnSpMkLst>
            <pc:docMk/>
            <pc:sldMk cId="3199411954" sldId="2147471927"/>
            <ac:cxnSpMk id="4" creationId="{F236207C-6C66-29DC-4472-4A887F8A9580}"/>
          </ac:cxnSpMkLst>
        </pc:cxnChg>
      </pc:sldChg>
      <pc:sldChg chg="addSp modSp mod">
        <pc:chgData name="Fikre Keith" userId="00def289-7bf3-47f2-a6b9-a9f3015099df" providerId="ADAL" clId="{1C1ACA66-F41D-40FE-8A51-D4A7EE4DC31C}" dt="2024-09-24T18:35:55.735" v="1481"/>
        <pc:sldMkLst>
          <pc:docMk/>
          <pc:sldMk cId="592057274" sldId="2147471930"/>
        </pc:sldMkLst>
        <pc:cxnChg chg="add mod modVis">
          <ac:chgData name="Fikre Keith" userId="00def289-7bf3-47f2-a6b9-a9f3015099df" providerId="ADAL" clId="{1C1ACA66-F41D-40FE-8A51-D4A7EE4DC31C}" dt="2024-09-24T18:35:55.735" v="1481"/>
          <ac:cxnSpMkLst>
            <pc:docMk/>
            <pc:sldMk cId="592057274" sldId="2147471930"/>
            <ac:cxnSpMk id="2" creationId="{54C67F49-912C-735A-88FA-2A0969E30BD6}"/>
          </ac:cxnSpMkLst>
        </pc:cxnChg>
      </pc:sldChg>
      <pc:sldChg chg="addSp modSp mod">
        <pc:chgData name="Fikre Keith" userId="00def289-7bf3-47f2-a6b9-a9f3015099df" providerId="ADAL" clId="{1C1ACA66-F41D-40FE-8A51-D4A7EE4DC31C}" dt="2024-09-24T18:35:55.747" v="1500"/>
        <pc:sldMkLst>
          <pc:docMk/>
          <pc:sldMk cId="2529253513" sldId="2147471931"/>
        </pc:sldMkLst>
        <pc:cxnChg chg="add mod modVis">
          <ac:chgData name="Fikre Keith" userId="00def289-7bf3-47f2-a6b9-a9f3015099df" providerId="ADAL" clId="{1C1ACA66-F41D-40FE-8A51-D4A7EE4DC31C}" dt="2024-09-24T18:35:55.747" v="1500"/>
          <ac:cxnSpMkLst>
            <pc:docMk/>
            <pc:sldMk cId="2529253513" sldId="2147471931"/>
            <ac:cxnSpMk id="2" creationId="{5598115C-16CE-0298-4F3F-B45BD30B728E}"/>
          </ac:cxnSpMkLst>
        </pc:cxnChg>
      </pc:sldChg>
      <pc:sldChg chg="addSp modSp mod">
        <pc:chgData name="Fikre Keith" userId="00def289-7bf3-47f2-a6b9-a9f3015099df" providerId="ADAL" clId="{1C1ACA66-F41D-40FE-8A51-D4A7EE4DC31C}" dt="2024-09-24T18:35:48.771" v="474"/>
        <pc:sldMkLst>
          <pc:docMk/>
          <pc:sldMk cId="1350901287" sldId="2147471932"/>
        </pc:sldMkLst>
        <pc:cxnChg chg="add mod modVis">
          <ac:chgData name="Fikre Keith" userId="00def289-7bf3-47f2-a6b9-a9f3015099df" providerId="ADAL" clId="{1C1ACA66-F41D-40FE-8A51-D4A7EE4DC31C}" dt="2024-09-24T18:35:48.771" v="474"/>
          <ac:cxnSpMkLst>
            <pc:docMk/>
            <pc:sldMk cId="1350901287" sldId="2147471932"/>
            <ac:cxnSpMk id="2" creationId="{B7FEAC62-C9E8-1B18-58E7-B88EF6E47633}"/>
          </ac:cxnSpMkLst>
        </pc:cxnChg>
      </pc:sldChg>
      <pc:sldChg chg="addSp modSp mod">
        <pc:chgData name="Fikre Keith" userId="00def289-7bf3-47f2-a6b9-a9f3015099df" providerId="ADAL" clId="{1C1ACA66-F41D-40FE-8A51-D4A7EE4DC31C}" dt="2024-09-24T18:35:49.660" v="531"/>
        <pc:sldMkLst>
          <pc:docMk/>
          <pc:sldMk cId="4162448576" sldId="2147471935"/>
        </pc:sldMkLst>
        <pc:cxnChg chg="add mod modVis">
          <ac:chgData name="Fikre Keith" userId="00def289-7bf3-47f2-a6b9-a9f3015099df" providerId="ADAL" clId="{1C1ACA66-F41D-40FE-8A51-D4A7EE4DC31C}" dt="2024-09-24T18:35:49.660" v="531"/>
          <ac:cxnSpMkLst>
            <pc:docMk/>
            <pc:sldMk cId="4162448576" sldId="2147471935"/>
            <ac:cxnSpMk id="2" creationId="{52000C4F-7699-CE2D-9CCC-6545D0D12F6C}"/>
          </ac:cxnSpMkLst>
        </pc:cxnChg>
      </pc:sldChg>
      <pc:sldChg chg="addSp modSp mod">
        <pc:chgData name="Fikre Keith" userId="00def289-7bf3-47f2-a6b9-a9f3015099df" providerId="ADAL" clId="{1C1ACA66-F41D-40FE-8A51-D4A7EE4DC31C}" dt="2024-09-24T18:35:48.782" v="493"/>
        <pc:sldMkLst>
          <pc:docMk/>
          <pc:sldMk cId="599695458" sldId="2147471948"/>
        </pc:sldMkLst>
        <pc:cxnChg chg="add mod modVis">
          <ac:chgData name="Fikre Keith" userId="00def289-7bf3-47f2-a6b9-a9f3015099df" providerId="ADAL" clId="{1C1ACA66-F41D-40FE-8A51-D4A7EE4DC31C}" dt="2024-09-24T18:35:48.782" v="493"/>
          <ac:cxnSpMkLst>
            <pc:docMk/>
            <pc:sldMk cId="599695458" sldId="2147471948"/>
            <ac:cxnSpMk id="2" creationId="{8E5930AB-7D31-F268-BD58-160125BB0CCB}"/>
          </ac:cxnSpMkLst>
        </pc:cxnChg>
      </pc:sldChg>
      <pc:sldChg chg="addSp modSp mod">
        <pc:chgData name="Fikre Keith" userId="00def289-7bf3-47f2-a6b9-a9f3015099df" providerId="ADAL" clId="{1C1ACA66-F41D-40FE-8A51-D4A7EE4DC31C}" dt="2024-09-24T18:35:52.147" v="645"/>
        <pc:sldMkLst>
          <pc:docMk/>
          <pc:sldMk cId="3304150483" sldId="2147471955"/>
        </pc:sldMkLst>
        <pc:cxnChg chg="add mod modVis">
          <ac:chgData name="Fikre Keith" userId="00def289-7bf3-47f2-a6b9-a9f3015099df" providerId="ADAL" clId="{1C1ACA66-F41D-40FE-8A51-D4A7EE4DC31C}" dt="2024-09-24T18:35:52.147" v="645"/>
          <ac:cxnSpMkLst>
            <pc:docMk/>
            <pc:sldMk cId="3304150483" sldId="2147471955"/>
            <ac:cxnSpMk id="3" creationId="{A77B19EA-EE59-EDE0-F6B9-23C541FBDB56}"/>
          </ac:cxnSpMkLst>
        </pc:cxnChg>
      </pc:sldChg>
      <pc:sldChg chg="addSp modSp mod">
        <pc:chgData name="Fikre Keith" userId="00def289-7bf3-47f2-a6b9-a9f3015099df" providerId="ADAL" clId="{1C1ACA66-F41D-40FE-8A51-D4A7EE4DC31C}" dt="2024-09-24T18:35:52.161" v="664"/>
        <pc:sldMkLst>
          <pc:docMk/>
          <pc:sldMk cId="10398481" sldId="2147471956"/>
        </pc:sldMkLst>
        <pc:cxnChg chg="add mod modVis">
          <ac:chgData name="Fikre Keith" userId="00def289-7bf3-47f2-a6b9-a9f3015099df" providerId="ADAL" clId="{1C1ACA66-F41D-40FE-8A51-D4A7EE4DC31C}" dt="2024-09-24T18:35:52.161" v="664"/>
          <ac:cxnSpMkLst>
            <pc:docMk/>
            <pc:sldMk cId="10398481" sldId="2147471956"/>
            <ac:cxnSpMk id="5" creationId="{9DB1C6FD-6095-F41A-C875-39AC627424EC}"/>
          </ac:cxnSpMkLst>
        </pc:cxnChg>
      </pc:sldChg>
      <pc:sldChg chg="addSp modSp mod">
        <pc:chgData name="Fikre Keith" userId="00def289-7bf3-47f2-a6b9-a9f3015099df" providerId="ADAL" clId="{1C1ACA66-F41D-40FE-8A51-D4A7EE4DC31C}" dt="2024-09-24T18:35:53.228" v="892"/>
        <pc:sldMkLst>
          <pc:docMk/>
          <pc:sldMk cId="3026784807" sldId="2147471958"/>
        </pc:sldMkLst>
        <pc:cxnChg chg="add mod modVis">
          <ac:chgData name="Fikre Keith" userId="00def289-7bf3-47f2-a6b9-a9f3015099df" providerId="ADAL" clId="{1C1ACA66-F41D-40FE-8A51-D4A7EE4DC31C}" dt="2024-09-24T18:35:53.228" v="892"/>
          <ac:cxnSpMkLst>
            <pc:docMk/>
            <pc:sldMk cId="3026784807" sldId="2147471958"/>
            <ac:cxnSpMk id="2" creationId="{0FD9DBF6-B85E-6079-D893-6BAE1E854656}"/>
          </ac:cxnSpMkLst>
        </pc:cxnChg>
      </pc:sldChg>
      <pc:sldChg chg="addSp modSp mod">
        <pc:chgData name="Fikre Keith" userId="00def289-7bf3-47f2-a6b9-a9f3015099df" providerId="ADAL" clId="{1C1ACA66-F41D-40FE-8A51-D4A7EE4DC31C}" dt="2024-09-24T18:35:50.450" v="550"/>
        <pc:sldMkLst>
          <pc:docMk/>
          <pc:sldMk cId="2502637931" sldId="2147471959"/>
        </pc:sldMkLst>
        <pc:cxnChg chg="add mod modVis">
          <ac:chgData name="Fikre Keith" userId="00def289-7bf3-47f2-a6b9-a9f3015099df" providerId="ADAL" clId="{1C1ACA66-F41D-40FE-8A51-D4A7EE4DC31C}" dt="2024-09-24T18:35:50.450" v="550"/>
          <ac:cxnSpMkLst>
            <pc:docMk/>
            <pc:sldMk cId="2502637931" sldId="2147471959"/>
            <ac:cxnSpMk id="2" creationId="{B77DDBC5-56D2-3A1B-3847-E7F216039A8F}"/>
          </ac:cxnSpMkLst>
        </pc:cxnChg>
      </pc:sldChg>
      <pc:sldChg chg="addSp modSp mod">
        <pc:chgData name="Fikre Keith" userId="00def289-7bf3-47f2-a6b9-a9f3015099df" providerId="ADAL" clId="{1C1ACA66-F41D-40FE-8A51-D4A7EE4DC31C}" dt="2024-09-24T18:35:52.065" v="588"/>
        <pc:sldMkLst>
          <pc:docMk/>
          <pc:sldMk cId="3910386204" sldId="2147471965"/>
        </pc:sldMkLst>
        <pc:cxnChg chg="add mod modVis">
          <ac:chgData name="Fikre Keith" userId="00def289-7bf3-47f2-a6b9-a9f3015099df" providerId="ADAL" clId="{1C1ACA66-F41D-40FE-8A51-D4A7EE4DC31C}" dt="2024-09-24T18:35:52.065" v="588"/>
          <ac:cxnSpMkLst>
            <pc:docMk/>
            <pc:sldMk cId="3910386204" sldId="2147471965"/>
            <ac:cxnSpMk id="2" creationId="{B09D5F5E-F5F3-12EA-8D0F-064463E04CB1}"/>
          </ac:cxnSpMkLst>
        </pc:cxnChg>
      </pc:sldChg>
      <pc:sldChg chg="addSp modSp mod">
        <pc:chgData name="Fikre Keith" userId="00def289-7bf3-47f2-a6b9-a9f3015099df" providerId="ADAL" clId="{1C1ACA66-F41D-40FE-8A51-D4A7EE4DC31C}" dt="2024-09-24T18:35:53.228" v="873"/>
        <pc:sldMkLst>
          <pc:docMk/>
          <pc:sldMk cId="519046525" sldId="2147471966"/>
        </pc:sldMkLst>
        <pc:cxnChg chg="add mod modVis">
          <ac:chgData name="Fikre Keith" userId="00def289-7bf3-47f2-a6b9-a9f3015099df" providerId="ADAL" clId="{1C1ACA66-F41D-40FE-8A51-D4A7EE4DC31C}" dt="2024-09-24T18:35:53.228" v="873"/>
          <ac:cxnSpMkLst>
            <pc:docMk/>
            <pc:sldMk cId="519046525" sldId="2147471966"/>
            <ac:cxnSpMk id="2" creationId="{B8FA547B-0B38-CF47-ADC4-6BEBBC904FE1}"/>
          </ac:cxnSpMkLst>
        </pc:cxnChg>
      </pc:sldChg>
      <pc:sldChg chg="addSp modSp mod">
        <pc:chgData name="Fikre Keith" userId="00def289-7bf3-47f2-a6b9-a9f3015099df" providerId="ADAL" clId="{1C1ACA66-F41D-40FE-8A51-D4A7EE4DC31C}" dt="2024-09-24T18:35:54.201" v="1006"/>
        <pc:sldMkLst>
          <pc:docMk/>
          <pc:sldMk cId="3224842525" sldId="2147471967"/>
        </pc:sldMkLst>
        <pc:cxnChg chg="add mod modVis">
          <ac:chgData name="Fikre Keith" userId="00def289-7bf3-47f2-a6b9-a9f3015099df" providerId="ADAL" clId="{1C1ACA66-F41D-40FE-8A51-D4A7EE4DC31C}" dt="2024-09-24T18:35:54.201" v="1006"/>
          <ac:cxnSpMkLst>
            <pc:docMk/>
            <pc:sldMk cId="3224842525" sldId="2147471967"/>
            <ac:cxnSpMk id="2" creationId="{E4537FC6-5D73-314D-55D3-E59D3D230866}"/>
          </ac:cxnSpMkLst>
        </pc:cxnChg>
      </pc:sldChg>
      <pc:sldChg chg="addSp modSp mod">
        <pc:chgData name="Fikre Keith" userId="00def289-7bf3-47f2-a6b9-a9f3015099df" providerId="ADAL" clId="{1C1ACA66-F41D-40FE-8A51-D4A7EE4DC31C}" dt="2024-09-24T18:35:51.313" v="569"/>
        <pc:sldMkLst>
          <pc:docMk/>
          <pc:sldMk cId="667174016" sldId="2147471968"/>
        </pc:sldMkLst>
        <pc:cxnChg chg="add mod modVis">
          <ac:chgData name="Fikre Keith" userId="00def289-7bf3-47f2-a6b9-a9f3015099df" providerId="ADAL" clId="{1C1ACA66-F41D-40FE-8A51-D4A7EE4DC31C}" dt="2024-09-24T18:35:51.313" v="569"/>
          <ac:cxnSpMkLst>
            <pc:docMk/>
            <pc:sldMk cId="667174016" sldId="2147471968"/>
            <ac:cxnSpMk id="2" creationId="{B56356FF-8839-3722-2EF5-9D09F46C39A9}"/>
          </ac:cxnSpMkLst>
        </pc:cxnChg>
      </pc:sldChg>
      <pc:sldChg chg="addSp modSp mod">
        <pc:chgData name="Fikre Keith" userId="00def289-7bf3-47f2-a6b9-a9f3015099df" providerId="ADAL" clId="{1C1ACA66-F41D-40FE-8A51-D4A7EE4DC31C}" dt="2024-09-24T18:35:55.187" v="1177"/>
        <pc:sldMkLst>
          <pc:docMk/>
          <pc:sldMk cId="483323945" sldId="2147471972"/>
        </pc:sldMkLst>
        <pc:cxnChg chg="add mod modVis">
          <ac:chgData name="Fikre Keith" userId="00def289-7bf3-47f2-a6b9-a9f3015099df" providerId="ADAL" clId="{1C1ACA66-F41D-40FE-8A51-D4A7EE4DC31C}" dt="2024-09-24T18:35:55.187" v="1177"/>
          <ac:cxnSpMkLst>
            <pc:docMk/>
            <pc:sldMk cId="483323945" sldId="2147471972"/>
            <ac:cxnSpMk id="2" creationId="{D02E71CC-675F-AF8B-DF70-A8A93E66F324}"/>
          </ac:cxnSpMkLst>
        </pc:cxnChg>
      </pc:sldChg>
      <pc:sldChg chg="addSp modSp mod">
        <pc:chgData name="Fikre Keith" userId="00def289-7bf3-47f2-a6b9-a9f3015099df" providerId="ADAL" clId="{1C1ACA66-F41D-40FE-8A51-D4A7EE4DC31C}" dt="2024-09-24T18:35:49.639" v="512"/>
        <pc:sldMkLst>
          <pc:docMk/>
          <pc:sldMk cId="488131955" sldId="2147471973"/>
        </pc:sldMkLst>
        <pc:cxnChg chg="add mod modVis">
          <ac:chgData name="Fikre Keith" userId="00def289-7bf3-47f2-a6b9-a9f3015099df" providerId="ADAL" clId="{1C1ACA66-F41D-40FE-8A51-D4A7EE4DC31C}" dt="2024-09-24T18:35:49.639" v="512"/>
          <ac:cxnSpMkLst>
            <pc:docMk/>
            <pc:sldMk cId="488131955" sldId="2147471973"/>
            <ac:cxnSpMk id="2" creationId="{6A5BA6D9-2FA6-7E4F-220E-9AE399307179}"/>
          </ac:cxnSpMkLst>
        </pc:cxnChg>
      </pc:sldChg>
      <pc:sldChg chg="addSp modSp mod">
        <pc:chgData name="Fikre Keith" userId="00def289-7bf3-47f2-a6b9-a9f3015099df" providerId="ADAL" clId="{1C1ACA66-F41D-40FE-8A51-D4A7EE4DC31C}" dt="2024-09-24T18:35:48.567" v="322"/>
        <pc:sldMkLst>
          <pc:docMk/>
          <pc:sldMk cId="1566700708" sldId="2147471974"/>
        </pc:sldMkLst>
        <pc:cxnChg chg="add mod modVis">
          <ac:chgData name="Fikre Keith" userId="00def289-7bf3-47f2-a6b9-a9f3015099df" providerId="ADAL" clId="{1C1ACA66-F41D-40FE-8A51-D4A7EE4DC31C}" dt="2024-09-24T18:35:48.567" v="322"/>
          <ac:cxnSpMkLst>
            <pc:docMk/>
            <pc:sldMk cId="1566700708" sldId="2147471974"/>
            <ac:cxnSpMk id="3" creationId="{C1AC0A0E-AD5A-AFBC-CBEB-BEAE82451940}"/>
          </ac:cxnSpMkLst>
        </pc:cxnChg>
      </pc:sldChg>
    </pc:docChg>
  </pc:docChgLst>
</pc:chgInfo>
</file>

<file path=ppt/comments/modernComment_105_0.xml><?xml version="1.0" encoding="utf-8"?>
<p188:cmLst xmlns:a="http://schemas.openxmlformats.org/drawingml/2006/main" xmlns:r="http://schemas.openxmlformats.org/officeDocument/2006/relationships" xmlns:p188="http://schemas.microsoft.com/office/powerpoint/2018/8/main">
  <p188:cm id="{23F6DF26-117E-40CD-AE74-FFC9F30FD738}" authorId="{7AF021CA-8901-8912-1F10-43B461370C12}" created="2024-09-24T05:31:05.758" startDate="2024-09-24T05:31:05.758" dueDate="2024-09-24T05:31:05.758" assignedTo="{D8F288E8-F70B-8DE1-E714-DCD85FD0F222}" title="@Catherine Brokenshire-Scott Is the heading ok?">
    <ac:txMkLst xmlns:ac="http://schemas.microsoft.com/office/drawing/2013/main/command">
      <pc:docMk xmlns:pc="http://schemas.microsoft.com/office/powerpoint/2013/main/command"/>
      <pc:sldMk xmlns:pc="http://schemas.microsoft.com/office/powerpoint/2013/main/command" cId="0" sldId="261"/>
      <ac:spMk id="2" creationId="{A4EB20F2-4E08-A531-3D91-94B4C23D0481}"/>
      <ac:txMk cp="0" len="20">
        <ac:context len="34" hash="2516131718"/>
      </ac:txMk>
    </ac:txMkLst>
    <p188:pos x="6899564" y="263236"/>
    <p188:txBody>
      <a:bodyPr/>
      <a:lstStyle/>
      <a:p>
        <a:r>
          <a:rPr lang="en-US"/>
          <a:t>[@Catherine Brokenshire-Scott] Is the heading ok?</a:t>
        </a:r>
      </a:p>
    </p188:txBody>
    <p188:extLst>
      <p:ext xmlns:p="http://schemas.openxmlformats.org/presentationml/2006/main" uri="{5BB2D875-25FF-4072-B9AC-8F64D62656EB}">
        <p228:taskDetails xmlns:p228="http://schemas.microsoft.com/office/powerpoint/2022/08/main">
          <p228:history>
            <p228:event time="2024-09-24T05:31:05.758" id="{99E82C97-926D-4374-B0E1-D3E190372385}">
              <p228:atrbtn authorId="{7AF021CA-8901-8912-1F10-43B461370C12}"/>
              <p228:anchr>
                <p228:comment id="{23F6DF26-117E-40CD-AE74-FFC9F30FD738}"/>
              </p228:anchr>
              <p228:add/>
            </p228:event>
            <p228:event time="2024-09-24T05:31:05.758" id="{C0393F04-450A-46B4-B8F8-BB7BC41A89DB}">
              <p228:atrbtn authorId="{7AF021CA-8901-8912-1F10-43B461370C12}"/>
              <p228:anchr>
                <p228:comment id="{23F6DF26-117E-40CD-AE74-FFC9F30FD738}"/>
              </p228:anchr>
              <p228:asgn authorId="{D8F288E8-F70B-8DE1-E714-DCD85FD0F222}"/>
            </p228:event>
            <p228:event time="2024-09-24T05:31:05.758" id="{632DC86F-57EE-4362-B56E-7536F0CA6616}">
              <p228:atrbtn authorId="{7AF021CA-8901-8912-1F10-43B461370C12}"/>
              <p228:anchr>
                <p228:comment id="{23F6DF26-117E-40CD-AE74-FFC9F30FD738}"/>
              </p228:anchr>
              <p228:title val="@Catherine Brokenshire-Scott Is the heading ok?"/>
            </p228:event>
            <p228:event time="2024-09-24T05:31:05.758" id="{387F470A-567D-46AA-963B-42E1090597C9}">
              <p228:atrbtn authorId="{7AF021CA-8901-8912-1F10-43B461370C12}"/>
              <p228:anchr>
                <p228:comment id="{23F6DF26-117E-40CD-AE74-FFC9F30FD738}"/>
              </p228:anchr>
              <p228:date stDt="2024-09-24T05:31:05.758" endDt="2024-09-24T05:31:05.758"/>
            </p228:event>
          </p228:history>
        </p228:taskDetails>
      </p:ext>
    </p188:extLst>
  </p188:cm>
</p188:cmLst>
</file>

<file path=ppt/comments/modernComment_113_0.xml><?xml version="1.0" encoding="utf-8"?>
<p188:cmLst xmlns:a="http://schemas.openxmlformats.org/drawingml/2006/main" xmlns:r="http://schemas.openxmlformats.org/officeDocument/2006/relationships" xmlns:p188="http://schemas.microsoft.com/office/powerpoint/2018/8/main">
  <p188:cm id="{E4EE0A61-C85A-41C0-A66A-2BE404100405}" authorId="{D8F288E8-F70B-8DE1-E714-DCD85FD0F222}" created="2024-09-18T13:53:32.391" startDate="2024-09-18T13:53:32.391" dueDate="2024-09-18T13:53:32.391" assignedTo="{7AF021CA-8901-8912-1F10-43B461370C12}" title="@Nicholas Matsiko @Bashir Ghafarzai The numbers in the table are not the same as in other places. Check LIPs supported webinars, boards, ">
    <pc:sldMkLst xmlns:pc="http://schemas.microsoft.com/office/powerpoint/2013/main/command">
      <pc:docMk/>
      <pc:sldMk cId="0" sldId="275"/>
    </pc:sldMkLst>
    <p188:replyLst>
      <p188:reply id="{0ABE8FA7-2F59-4640-BAD1-8A43A672BB3A}" authorId="{7AF021CA-8901-8912-1F10-43B461370C12}" created="2024-09-18T19:55:15.436">
        <p188:txBody>
          <a:bodyPr/>
          <a:lstStyle/>
          <a:p>
            <a:r>
              <a:rPr lang="en-US"/>
              <a:t>[@Nicholas Matsiko] The numbers in this infographic are the most recent numbers for the activities listed there. </a:t>
            </a:r>
          </a:p>
        </p188:txBody>
      </p188:reply>
      <p188:reply id="{BC888F83-DE88-45DB-B51D-8F3491600374}" authorId="{D8F288E8-F70B-8DE1-E714-DCD85FD0F222}" created="2024-09-24T08:28:38.523">
        <p188:txBody>
          <a:bodyPr/>
          <a:lstStyle/>
          <a:p>
            <a:r>
              <a:rPr lang="en-US"/>
              <a:t>[@Bashir Ghafarzai] Please change HRH to HRH</a:t>
            </a:r>
          </a:p>
        </p188:txBody>
        <p188:extLst>
          <p:ext xmlns:p="http://schemas.openxmlformats.org/presentationml/2006/main" uri="{57CB4572-C831-44C2-8A1C-0ADB6CCDFE69}">
            <p223:reactions xmlns:p223="http://schemas.microsoft.com/office/powerpoint/2022/03/main">
              <p223:rxn type="👍">
                <p223:instance time="2024-09-24T08:41:22.920" authorId="{7AF021CA-8901-8912-1F10-43B461370C12}"/>
              </p223:rxn>
            </p223:reactions>
          </p:ext>
        </p188:extLst>
      </p188:reply>
    </p188:replyLst>
    <p188:txBody>
      <a:bodyPr/>
      <a:lstStyle/>
      <a:p>
        <a:r>
          <a:rPr lang="en-US"/>
          <a:t>[@Nicholas Matsiko] [@Bashir Ghafarzai] The numbers in the table are not the same as in other places.  Check LIPs supported  webinars, boards, </a:t>
        </a:r>
      </a:p>
    </p188:txBody>
    <p188:extLst>
      <p:ext xmlns:p="http://schemas.openxmlformats.org/presentationml/2006/main" uri="{5BB2D875-25FF-4072-B9AC-8F64D62656EB}">
        <p228:taskDetails xmlns:p228="http://schemas.microsoft.com/office/powerpoint/2022/08/main">
          <p228:history>
            <p228:event time="2024-09-18T13:53:32.391" id="{70FD84BC-CA68-409D-8DAE-D9A32C03C599}">
              <p228:atrbtn authorId="{D8F288E8-F70B-8DE1-E714-DCD85FD0F222}"/>
              <p228:anchr>
                <p228:comment id="{E4EE0A61-C85A-41C0-A66A-2BE404100405}"/>
              </p228:anchr>
              <p228:add/>
            </p228:event>
            <p228:event time="2024-09-18T13:53:32.391" id="{2BD1E9A3-624F-48EB-A884-9200EF811097}">
              <p228:atrbtn authorId="{D8F288E8-F70B-8DE1-E714-DCD85FD0F222}"/>
              <p228:anchr>
                <p228:comment id="{E4EE0A61-C85A-41C0-A66A-2BE404100405}"/>
              </p228:anchr>
              <p228:asgn authorId="{D9E3C507-185F-52EF-4425-E7CB0FCA9D14}"/>
            </p228:event>
            <p228:event time="2024-09-18T13:53:32.391" id="{0C2EA619-E8F2-47D3-A691-E92FF3E72193}">
              <p228:atrbtn authorId="{D8F288E8-F70B-8DE1-E714-DCD85FD0F222}"/>
              <p228:anchr>
                <p228:comment id="{E4EE0A61-C85A-41C0-A66A-2BE404100405}"/>
              </p228:anchr>
              <p228:title val="@Nicholas Matsiko @Bashir Ghafarzai The numbers in the table are not the same as in other places. Check LIPs supported webinars, boards, "/>
            </p228:event>
            <p228:event time="2024-09-18T13:53:32.391" id="{EDEAE15F-0E34-4539-8141-186FE4686236}">
              <p228:atrbtn authorId="{D8F288E8-F70B-8DE1-E714-DCD85FD0F222}"/>
              <p228:anchr>
                <p228:comment id="{E4EE0A61-C85A-41C0-A66A-2BE404100405}"/>
              </p228:anchr>
              <p228:date stDt="2024-09-18T13:53:32.391" endDt="2024-09-18T13:53:32.391"/>
            </p228:event>
            <p228:event time="2024-09-24T08:28:38.523" id="{494C1E8C-0527-4093-86E5-8B49F00B6A70}">
              <p228:atrbtn authorId="{D8F288E8-F70B-8DE1-E714-DCD85FD0F222}"/>
              <p228:anchr>
                <p228:comment id="{BC888F83-DE88-45DB-B51D-8F3491600374}"/>
              </p228:anchr>
              <p228:unasgnAll/>
            </p228:event>
            <p228:event time="2024-09-24T08:28:38.523" id="{65DAE030-7B52-4076-8956-E314A1CE328D}">
              <p228:atrbtn authorId="{D8F288E8-F70B-8DE1-E714-DCD85FD0F222}"/>
              <p228:anchr>
                <p228:comment id="{BC888F83-DE88-45DB-B51D-8F3491600374}"/>
              </p228:anchr>
              <p228:asgn authorId="{7AF021CA-8901-8912-1F10-43B461370C12}"/>
            </p228:event>
          </p228:history>
        </p228:taskDetails>
      </p:ext>
    </p188:extLst>
  </p188:cm>
  <p188:cm id="{186FBC7F-DD0F-4362-B031-9677AC4BC97A}" authorId="{D8F288E8-F70B-8DE1-E714-DCD85FD0F222}" created="2024-09-24T08:29:45.541" startDate="2024-09-24T08:29:45.541" dueDate="2024-09-24T08:29:45.541" assignedTo="{7AF021CA-8901-8912-1F10-43B461370C12}" title="@Bashir Ghafarzai I can’t get into this figure to edit it, but you have PEPFAR ER/HRN SUPPORT Should that be: PEPFAR ER/HRH SUPPORT? I still don’t understand the numbers though. What does it mean that 123, then 126 “PEPFAR ER/HRN SUPPORT” ? Who or what …">
    <ac:deMkLst xmlns:ac="http://schemas.microsoft.com/office/drawing/2013/main/command">
      <pc:docMk xmlns:pc="http://schemas.microsoft.com/office/powerpoint/2013/main/command"/>
      <pc:sldMk xmlns:pc="http://schemas.microsoft.com/office/powerpoint/2013/main/command" cId="0" sldId="275"/>
      <ac:picMk id="4" creationId="{2816D85C-704A-D992-1F87-5F2EB1556262}"/>
    </ac:deMkLst>
    <p188:replyLst>
      <p188:reply id="{6FB1AC60-B2D8-48EA-8840-968B684AECD2}" authorId="{7AF021CA-8901-8912-1F10-43B461370C12}" created="2024-09-24T08:45:31.714">
        <p188:txBody>
          <a:bodyPr/>
          <a:lstStyle/>
          <a:p>
            <a:r>
              <a:rPr lang="en-US"/>
              <a:t>PEFAR ER/HRH corrected. The 123 and 126 are number of local partners supported under the ER/HRH activities, including relevant webinars. The TBD at the end will be replaced with actual number of visits to the online resource library at the time of submission of our Final Report. 
</a:t>
            </a:r>
          </a:p>
        </p188:txBody>
      </p188:reply>
    </p188:replyLst>
    <p188:txBody>
      <a:bodyPr/>
      <a:lstStyle/>
      <a:p>
        <a:r>
          <a:rPr lang="en-US"/>
          <a:t>[@Bashir Ghafarzai] I can’t get into this figure to edit it, but you have 
PEPFAR ER/HRN SUPPORT
Should that be:
PEPFAR ER/HRH SUPPORT?
I still don’t understand the numbers though. What does it mean that 123, then 126 “PEPFAR ER/HRN SUPPORT”
?
Who or what was supported?
Also, I note that those two acronyms haven’t been defined in the text yet.
Also, in that figure, delete ‘COP’ as the acronym. CoP is the acronym for ‘community of practice’ singular, not plural. If you use it in capital letters, it will get confusing (with chief of party, country operational plan) 
Lastly; should the TBD at the bottom for ‘ASAP II ONLINE VI</a:t>
        </a:r>
      </a:p>
    </p188:txBody>
    <p188:extLst>
      <p:ext xmlns:p="http://schemas.openxmlformats.org/presentationml/2006/main" uri="{5BB2D875-25FF-4072-B9AC-8F64D62656EB}">
        <p228:taskDetails xmlns:p228="http://schemas.microsoft.com/office/powerpoint/2022/08/main">
          <p228:history>
            <p228:event time="2024-09-24T08:29:45.541" id="{1330EF77-7036-4C0C-9332-3BA0BA8E9367}">
              <p228:atrbtn authorId="{D8F288E8-F70B-8DE1-E714-DCD85FD0F222}"/>
              <p228:anchr>
                <p228:comment id="{186FBC7F-DD0F-4362-B031-9677AC4BC97A}"/>
              </p228:anchr>
              <p228:add/>
            </p228:event>
            <p228:event time="2024-09-24T08:29:45.541" id="{E04DE479-53A3-4297-A11F-64CB13D043CA}">
              <p228:atrbtn authorId="{D8F288E8-F70B-8DE1-E714-DCD85FD0F222}"/>
              <p228:anchr>
                <p228:comment id="{186FBC7F-DD0F-4362-B031-9677AC4BC97A}"/>
              </p228:anchr>
              <p228:asgn authorId="{7AF021CA-8901-8912-1F10-43B461370C12}"/>
            </p228:event>
            <p228:event time="2024-09-24T08:29:45.541" id="{C6BF61A4-5422-4BF2-A891-46CCD76963B9}">
              <p228:atrbtn authorId="{D8F288E8-F70B-8DE1-E714-DCD85FD0F222}"/>
              <p228:anchr>
                <p228:comment id="{186FBC7F-DD0F-4362-B031-9677AC4BC97A}"/>
              </p228:anchr>
              <p228:title val="@Bashir Ghafarzai I can’t get into this figure to edit it, but you have PEPFAR ER/HRN SUPPORT Should that be: PEPFAR ER/HRH SUPPORT? I still don’t understand the numbers though. What does it mean that 123, then 126 “PEPFAR ER/HRN SUPPORT” ? Who or what …"/>
            </p228:event>
            <p228:event time="2024-09-24T08:29:45.541" id="{EC096349-98DD-4BB6-85C9-489D5375BEB4}">
              <p228:atrbtn authorId="{D8F288E8-F70B-8DE1-E714-DCD85FD0F222}"/>
              <p228:anchr>
                <p228:comment id="{186FBC7F-DD0F-4362-B031-9677AC4BC97A}"/>
              </p228:anchr>
              <p228:date stDt="2024-09-24T08:29:45.541" endDt="2024-09-24T08:29:45.541"/>
            </p228:event>
          </p228:history>
        </p228:taskDetails>
      </p:ext>
      <p:ext xmlns:p="http://schemas.openxmlformats.org/presentationml/2006/main" uri="{57CB4572-C831-44C2-8A1C-0ADB6CCDFE69}">
        <p223:reactions xmlns:p223="http://schemas.microsoft.com/office/powerpoint/2022/03/main">
          <p223:rxn type="👍">
            <p223:instance time="2024-09-24T08:42:29.146" authorId="{7AF021CA-8901-8912-1F10-43B461370C12}"/>
          </p223:rxn>
        </p223:reactions>
      </p:ext>
    </p188:extLst>
  </p188:cm>
</p188:cmLst>
</file>

<file path=ppt/comments/modernComment_126_AD89D1DB.xml><?xml version="1.0" encoding="utf-8"?>
<p188:cmLst xmlns:a="http://schemas.openxmlformats.org/drawingml/2006/main" xmlns:r="http://schemas.openxmlformats.org/officeDocument/2006/relationships" xmlns:p188="http://schemas.microsoft.com/office/powerpoint/2018/8/main">
  <p188:cm id="{77304F1D-F009-427C-ACC8-3501B6241DDF}" authorId="{D8F288E8-F70B-8DE1-E714-DCD85FD0F222}" created="2024-09-22T14:00:56.390" startDate="2024-09-22T14:00:56.390" dueDate="2024-09-22T14:00:56.390" assignedTo="{2DBC778E-3611-54FA-BB7A-DB70169EF253}" title="@Amy Gastinger Can you please create a list of all the documents including the new ones we are proposing. We don't need the languages.">
    <pc:sldMkLst xmlns:pc="http://schemas.microsoft.com/office/powerpoint/2013/main/command">
      <pc:docMk/>
      <pc:sldMk cId="2911490523" sldId="294"/>
    </pc:sldMkLst>
    <p188:txBody>
      <a:bodyPr/>
      <a:lstStyle/>
      <a:p>
        <a:r>
          <a:rPr lang="en-US"/>
          <a:t>[@Amy Gastinger] Can you please create a list of all the documents including the new ones we are proposing.    We don't need the languages. </a:t>
        </a:r>
      </a:p>
    </p188:txBody>
    <p188:extLst>
      <p:ext xmlns:p="http://schemas.openxmlformats.org/presentationml/2006/main" uri="{5BB2D875-25FF-4072-B9AC-8F64D62656EB}">
        <p228:taskDetails xmlns:p228="http://schemas.microsoft.com/office/powerpoint/2022/08/main">
          <p228:history>
            <p228:event time="2024-09-22T14:00:56.390" id="{A60708E6-D3D3-4EEF-BE11-08730A1E1BA2}">
              <p228:atrbtn authorId="{D8F288E8-F70B-8DE1-E714-DCD85FD0F222}"/>
              <p228:anchr>
                <p228:comment id="{77304F1D-F009-427C-ACC8-3501B6241DDF}"/>
              </p228:anchr>
              <p228:add/>
            </p228:event>
            <p228:event time="2024-09-22T14:00:56.390" id="{5A2496F6-C853-428C-8D7F-EB9CDC680F52}">
              <p228:atrbtn authorId="{D8F288E8-F70B-8DE1-E714-DCD85FD0F222}"/>
              <p228:anchr>
                <p228:comment id="{77304F1D-F009-427C-ACC8-3501B6241DDF}"/>
              </p228:anchr>
              <p228:asgn authorId="{2DBC778E-3611-54FA-BB7A-DB70169EF253}"/>
            </p228:event>
            <p228:event time="2024-09-22T14:00:56.390" id="{825A0049-B90B-4433-8CEF-0F98C9C67966}">
              <p228:atrbtn authorId="{D8F288E8-F70B-8DE1-E714-DCD85FD0F222}"/>
              <p228:anchr>
                <p228:comment id="{77304F1D-F009-427C-ACC8-3501B6241DDF}"/>
              </p228:anchr>
              <p228:title val="@Amy Gastinger Can you please create a list of all the documents including the new ones we are proposing. We don't need the languages."/>
            </p228:event>
            <p228:event time="2024-09-22T14:00:56.390" id="{FA38E61E-5714-4696-BB47-E040DB4D2C79}">
              <p228:atrbtn authorId="{D8F288E8-F70B-8DE1-E714-DCD85FD0F222}"/>
              <p228:anchr>
                <p228:comment id="{77304F1D-F009-427C-ACC8-3501B6241DDF}"/>
              </p228:anchr>
              <p228:date stDt="2024-09-22T14:00:56.390" endDt="2024-09-22T14:00:56.390"/>
            </p228:event>
          </p228:history>
        </p228:taskDetails>
      </p:ext>
    </p188:extLst>
  </p188:cm>
</p188:cmLst>
</file>

<file path=ppt/comments/modernComment_7FFFD22F_B20255BA.xml><?xml version="1.0" encoding="utf-8"?>
<p188:cmLst xmlns:a="http://schemas.openxmlformats.org/drawingml/2006/main" xmlns:r="http://schemas.openxmlformats.org/officeDocument/2006/relationships" xmlns:p188="http://schemas.microsoft.com/office/powerpoint/2018/8/main">
  <p188:cm id="{984D6807-D0B8-487D-803A-C9C2B5243070}" authorId="{D8F288E8-F70B-8DE1-E714-DCD85FD0F222}" created="2024-09-22T14:03:55.318" startDate="2024-09-22T14:03:55.318" dueDate="2024-09-22T14:03:55.318" assignedTo="{26F22BFE-4BC4-DB4B-5CC4-26C7B66EF94F}" title="@Fikre Keith Please update total number of webinars and for how many people">
    <pc:sldMkLst xmlns:pc="http://schemas.microsoft.com/office/powerpoint/2013/main/command">
      <pc:docMk/>
      <pc:sldMk cId="2986497466" sldId="2147471919"/>
    </pc:sldMkLst>
    <p188:replyLst>
      <p188:reply id="{0785E597-4FB1-4064-8DA9-A8C5574930A3}" authorId="{26F22BFE-4BC4-DB4B-5CC4-26C7B66EF94F}" created="2024-09-23T18:50:49.625">
        <p188:txBody>
          <a:bodyPr/>
          <a:lstStyle/>
          <a:p>
            <a:r>
              <a:rPr lang="en-US"/>
              <a:t>I've updated. Thanks.</a:t>
            </a:r>
          </a:p>
        </p188:txBody>
      </p188:reply>
    </p188:replyLst>
    <p188:txBody>
      <a:bodyPr/>
      <a:lstStyle/>
      <a:p>
        <a:r>
          <a:rPr lang="en-US"/>
          <a:t>[@Fikre Keith] Please update total number of webinars and for how many people</a:t>
        </a:r>
      </a:p>
    </p188:txBody>
    <p188:extLst>
      <p:ext xmlns:p="http://schemas.openxmlformats.org/presentationml/2006/main" uri="{5BB2D875-25FF-4072-B9AC-8F64D62656EB}">
        <p228:taskDetails xmlns:p228="http://schemas.microsoft.com/office/powerpoint/2022/08/main">
          <p228:history>
            <p228:event time="2024-09-22T14:03:55.318" id="{92B4A7D4-E4C2-4088-AE49-7A9BB86A186A}">
              <p228:atrbtn authorId="{D8F288E8-F70B-8DE1-E714-DCD85FD0F222}"/>
              <p228:anchr>
                <p228:comment id="{984D6807-D0B8-487D-803A-C9C2B5243070}"/>
              </p228:anchr>
              <p228:add/>
            </p228:event>
            <p228:event time="2024-09-22T14:03:55.318" id="{15DA943F-9B5C-401D-B85C-F2E70C698792}">
              <p228:atrbtn authorId="{D8F288E8-F70B-8DE1-E714-DCD85FD0F222}"/>
              <p228:anchr>
                <p228:comment id="{984D6807-D0B8-487D-803A-C9C2B5243070}"/>
              </p228:anchr>
              <p228:asgn authorId="{26F22BFE-4BC4-DB4B-5CC4-26C7B66EF94F}"/>
            </p228:event>
            <p228:event time="2024-09-22T14:03:55.318" id="{A096C8EF-BC7D-4E2C-9BE5-F6DE6A517CD4}">
              <p228:atrbtn authorId="{D8F288E8-F70B-8DE1-E714-DCD85FD0F222}"/>
              <p228:anchr>
                <p228:comment id="{984D6807-D0B8-487D-803A-C9C2B5243070}"/>
              </p228:anchr>
              <p228:title val="@Fikre Keith Please update total number of webinars and for how many people"/>
            </p228:event>
            <p228:event time="2024-09-22T14:03:55.318" id="{421FC182-DBAA-41EE-BC8A-9BC1BA18B190}">
              <p228:atrbtn authorId="{D8F288E8-F70B-8DE1-E714-DCD85FD0F222}"/>
              <p228:anchr>
                <p228:comment id="{984D6807-D0B8-487D-803A-C9C2B5243070}"/>
              </p228:anchr>
              <p228:date stDt="2024-09-22T14:03:55.318" endDt="2024-09-22T14:03:55.318"/>
            </p228:event>
          </p228:history>
        </p228:taskDetails>
      </p:ext>
    </p188:extLst>
  </p188:cm>
</p188:cmLst>
</file>

<file path=ppt/comments/modernComment_7FFFD25F_C037311D.xml><?xml version="1.0" encoding="utf-8"?>
<p188:cmLst xmlns:a="http://schemas.openxmlformats.org/drawingml/2006/main" xmlns:r="http://schemas.openxmlformats.org/officeDocument/2006/relationships" xmlns:p188="http://schemas.microsoft.com/office/powerpoint/2018/8/main">
  <p188:cm id="{A155DB57-56D9-42D4-9A9E-1D1FAFA5039F}" authorId="{D8F288E8-F70B-8DE1-E714-DCD85FD0F222}" created="2024-09-22T14:27:03.373" startDate="2024-09-22T14:27:03.373" dueDate="2024-09-22T14:27:03.373" assignedTo="{7AF021CA-8901-8912-1F10-43B461370C12}" title="@Bashir Ghafarzai Please add borders to all rows">
    <ac:deMkLst xmlns:ac="http://schemas.microsoft.com/office/drawing/2013/main/command">
      <pc:docMk xmlns:pc="http://schemas.microsoft.com/office/powerpoint/2013/main/command"/>
      <pc:sldMk xmlns:pc="http://schemas.microsoft.com/office/powerpoint/2013/main/command" cId="3224842525" sldId="2147471967"/>
      <ac:graphicFrameMk id="5" creationId="{6DA8D119-03F9-D9CE-0109-C6705C4A58AF}"/>
    </ac:deMkLst>
    <p188:txBody>
      <a:bodyPr/>
      <a:lstStyle/>
      <a:p>
        <a:r>
          <a:rPr lang="en-US"/>
          <a:t>[@Bashir Ghafarzai] Please add borders to all rows</a:t>
        </a:r>
      </a:p>
    </p188:txBody>
    <p188:extLst>
      <p:ext xmlns:p="http://schemas.openxmlformats.org/presentationml/2006/main" uri="{5BB2D875-25FF-4072-B9AC-8F64D62656EB}">
        <p228:taskDetails xmlns:p228="http://schemas.microsoft.com/office/powerpoint/2022/08/main">
          <p228:history>
            <p228:event time="2024-09-22T14:27:03.373" id="{DF5282F4-A68D-42BD-A907-E86A8C09BB61}">
              <p228:atrbtn authorId="{D8F288E8-F70B-8DE1-E714-DCD85FD0F222}"/>
              <p228:anchr>
                <p228:comment id="{A155DB57-56D9-42D4-9A9E-1D1FAFA5039F}"/>
              </p228:anchr>
              <p228:add/>
            </p228:event>
            <p228:event time="2024-09-22T14:27:03.373" id="{86DC938B-43A0-4B4A-A03A-4298B7B8E952}">
              <p228:atrbtn authorId="{D8F288E8-F70B-8DE1-E714-DCD85FD0F222}"/>
              <p228:anchr>
                <p228:comment id="{A155DB57-56D9-42D4-9A9E-1D1FAFA5039F}"/>
              </p228:anchr>
              <p228:asgn authorId="{7AF021CA-8901-8912-1F10-43B461370C12}"/>
            </p228:event>
            <p228:event time="2024-09-22T14:27:03.373" id="{3350545D-4F01-4E54-9014-AFC5D3FF64AB}">
              <p228:atrbtn authorId="{D8F288E8-F70B-8DE1-E714-DCD85FD0F222}"/>
              <p228:anchr>
                <p228:comment id="{A155DB57-56D9-42D4-9A9E-1D1FAFA5039F}"/>
              </p228:anchr>
              <p228:title val="@Bashir Ghafarzai Please add borders to all rows"/>
            </p228:event>
            <p228:event time="2024-09-22T14:27:03.373" id="{891EDA12-7039-4D07-8887-E9B551086726}">
              <p228:atrbtn authorId="{D8F288E8-F70B-8DE1-E714-DCD85FD0F222}"/>
              <p228:anchr>
                <p228:comment id="{A155DB57-56D9-42D4-9A9E-1D1FAFA5039F}"/>
              </p228:anchr>
              <p228:date stDt="2024-09-22T14:27:03.373" endDt="2024-09-22T14:27:03.373"/>
            </p228:event>
          </p228:history>
        </p228:taskDetails>
      </p:ext>
    </p188:extLst>
  </p188:cm>
</p188:cmLst>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2T14:30:41.783"/>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16794 10107 16383 0 0,'0'-3'0'0'0,"0"-2"0"0"0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2T14:19:38.19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14383 7411 16383 0 0,'0'0'0'0'0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2T14:19:38.2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19324 7244 16383 0 0,'0'0'0'0'0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2T14:19:38.2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21401 7554 16383 0 0,'0'4'0'0'0,"4"4"0"0"0,1 5 0 0 0,-1 0 0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2T14:19:38.19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14383 7411 16383 0 0,'0'0'0'0'0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2T14:19:38.20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19324 7244 16383 0 0,'0'0'0'0'0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09-22T14:19:38.201"/>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21401 7554 16383 0 0,'0'4'0'0'0,"4"4"0"0"0,1 5 0 0 0,-1 0 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9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9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9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9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9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9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9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9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9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beta.ncvo.org.uk/help-and-guidance/governance/what-is-governance/explaining-governance/#defining-governance"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beta.ncvo.org.uk/help-and-guidance/governance/what-is-governance/explaining-governance/#defining-governance"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3"/>
        <p:cNvGrpSpPr/>
        <p:nvPr/>
      </p:nvGrpSpPr>
      <p:grpSpPr>
        <a:xfrm>
          <a:off x="0" y="0"/>
          <a:ext cx="0" cy="0"/>
          <a:chOff x="0" y="0"/>
          <a:chExt cx="0" cy="0"/>
        </a:xfrm>
      </p:grpSpPr>
      <p:sp>
        <p:nvSpPr>
          <p:cNvPr id="3274" name="Google Shape;3274;g2ecc6c1f187_1_1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5" name="Google Shape;3275;g2ecc6c1f187_1_1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n"/>
              <a:t>Note: this session will be recorded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2"/>
        <p:cNvGrpSpPr/>
        <p:nvPr/>
      </p:nvGrpSpPr>
      <p:grpSpPr>
        <a:xfrm>
          <a:off x="0" y="0"/>
          <a:ext cx="0" cy="0"/>
          <a:chOff x="0" y="0"/>
          <a:chExt cx="0" cy="0"/>
        </a:xfrm>
      </p:grpSpPr>
      <p:sp>
        <p:nvSpPr>
          <p:cNvPr id="3413" name="Google Shape;3413;g2ec57ed2e0d_0_265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14" name="Google Shape;3414;g2ec57ed2e0d_0_2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0"/>
        <p:cNvGrpSpPr/>
        <p:nvPr/>
      </p:nvGrpSpPr>
      <p:grpSpPr>
        <a:xfrm>
          <a:off x="0" y="0"/>
          <a:ext cx="0" cy="0"/>
          <a:chOff x="0" y="0"/>
          <a:chExt cx="0" cy="0"/>
        </a:xfrm>
      </p:grpSpPr>
      <p:sp>
        <p:nvSpPr>
          <p:cNvPr id="3421" name="Google Shape;3421;g2ec57ed2e0d_0_27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2" name="Google Shape;3422;g2ec57ed2e0d_0_27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3" name="Google Shape;3423;g2ec57ed2e0d_0_27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14</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8"/>
        <p:cNvGrpSpPr/>
        <p:nvPr/>
      </p:nvGrpSpPr>
      <p:grpSpPr>
        <a:xfrm>
          <a:off x="0" y="0"/>
          <a:ext cx="0" cy="0"/>
          <a:chOff x="0" y="0"/>
          <a:chExt cx="0" cy="0"/>
        </a:xfrm>
      </p:grpSpPr>
      <p:sp>
        <p:nvSpPr>
          <p:cNvPr id="3429" name="Google Shape;3429;g2ec57ed2e0d_0_15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0" name="Google Shape;3430;g2ec57ed2e0d_0_15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Arial"/>
              <a:buNone/>
            </a:pPr>
            <a:endParaRPr/>
          </a:p>
          <a:p>
            <a:pPr marL="0" lvl="0" indent="0" algn="l" rtl="0">
              <a:spcBef>
                <a:spcPts val="0"/>
              </a:spcBef>
              <a:spcAft>
                <a:spcPts val="0"/>
              </a:spcAft>
              <a:buClr>
                <a:schemeClr val="dk1"/>
              </a:buClr>
              <a:buSzPts val="900"/>
              <a:buFont typeface="Arial"/>
              <a:buNone/>
            </a:pPr>
            <a:endParaRPr/>
          </a:p>
        </p:txBody>
      </p:sp>
    </p:spTree>
    <p:extLst>
      <p:ext uri="{BB962C8B-B14F-4D97-AF65-F5344CB8AC3E}">
        <p14:creationId xmlns:p14="http://schemas.microsoft.com/office/powerpoint/2010/main" val="8804737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9"/>
        <p:cNvGrpSpPr/>
        <p:nvPr/>
      </p:nvGrpSpPr>
      <p:grpSpPr>
        <a:xfrm>
          <a:off x="0" y="0"/>
          <a:ext cx="0" cy="0"/>
          <a:chOff x="0" y="0"/>
          <a:chExt cx="0" cy="0"/>
        </a:xfrm>
      </p:grpSpPr>
      <p:sp>
        <p:nvSpPr>
          <p:cNvPr id="3440" name="Google Shape;3440;g2ece6006a8a_2_5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1" name="Google Shape;3441;g2ece6006a8a_2_5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r>
              <a:rPr lang="en"/>
              <a:t>Note: this session will be recorded</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5"/>
        <p:cNvGrpSpPr/>
        <p:nvPr/>
      </p:nvGrpSpPr>
      <p:grpSpPr>
        <a:xfrm>
          <a:off x="0" y="0"/>
          <a:ext cx="0" cy="0"/>
          <a:chOff x="0" y="0"/>
          <a:chExt cx="0" cy="0"/>
        </a:xfrm>
      </p:grpSpPr>
      <p:sp>
        <p:nvSpPr>
          <p:cNvPr id="3446" name="Google Shape;3446;g2ece6006a8a_2_561: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47" name="Google Shape;3447;g2ece6006a8a_2_5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9"/>
        <p:cNvGrpSpPr/>
        <p:nvPr/>
      </p:nvGrpSpPr>
      <p:grpSpPr>
        <a:xfrm>
          <a:off x="0" y="0"/>
          <a:ext cx="0" cy="0"/>
          <a:chOff x="0" y="0"/>
          <a:chExt cx="0" cy="0"/>
        </a:xfrm>
      </p:grpSpPr>
      <p:sp>
        <p:nvSpPr>
          <p:cNvPr id="3460" name="Google Shape;3460;g2ece6006a8a_2_57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61" name="Google Shape;3461;g2ece6006a8a_2_5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13e89c1d903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13e89c1d903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2ece6006a8a_2_5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486" name="Google Shape;3486;g2ece6006a8a_2_5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3"/>
        <p:cNvGrpSpPr/>
        <p:nvPr/>
      </p:nvGrpSpPr>
      <p:grpSpPr>
        <a:xfrm>
          <a:off x="0" y="0"/>
          <a:ext cx="0" cy="0"/>
          <a:chOff x="0" y="0"/>
          <a:chExt cx="0" cy="0"/>
        </a:xfrm>
      </p:grpSpPr>
      <p:sp>
        <p:nvSpPr>
          <p:cNvPr id="3534" name="Google Shape;3534;g2ece6006a8a_2_64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3535" name="Google Shape;3535;g2ece6006a8a_2_6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9977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8"/>
        <p:cNvGrpSpPr/>
        <p:nvPr/>
      </p:nvGrpSpPr>
      <p:grpSpPr>
        <a:xfrm>
          <a:off x="0" y="0"/>
          <a:ext cx="0" cy="0"/>
          <a:chOff x="0" y="0"/>
          <a:chExt cx="0" cy="0"/>
        </a:xfrm>
      </p:grpSpPr>
      <p:sp>
        <p:nvSpPr>
          <p:cNvPr id="3479" name="Google Shape;3479;g2ece6006a8a_2_5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480" name="Google Shape;3480;g2ece6006a8a_2_5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3"/>
        <p:cNvGrpSpPr/>
        <p:nvPr/>
      </p:nvGrpSpPr>
      <p:grpSpPr>
        <a:xfrm>
          <a:off x="0" y="0"/>
          <a:ext cx="0" cy="0"/>
          <a:chOff x="0" y="0"/>
          <a:chExt cx="0" cy="0"/>
        </a:xfrm>
      </p:grpSpPr>
      <p:sp>
        <p:nvSpPr>
          <p:cNvPr id="3294" name="Google Shape;3294;g2ecd08b8b25_0_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95" name="Google Shape;3295;g2ecd08b8b25_0_6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1"/>
        <p:cNvGrpSpPr/>
        <p:nvPr/>
      </p:nvGrpSpPr>
      <p:grpSpPr>
        <a:xfrm>
          <a:off x="0" y="0"/>
          <a:ext cx="0" cy="0"/>
          <a:chOff x="0" y="0"/>
          <a:chExt cx="0" cy="0"/>
        </a:xfrm>
      </p:grpSpPr>
      <p:sp>
        <p:nvSpPr>
          <p:cNvPr id="3512" name="Google Shape;3512;g2ece6006a8a_2_6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13" name="Google Shape;3513;g2ece6006a8a_2_6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 sz="1200" b="0" i="0" u="none" strike="noStrike" cap="none" smtClean="0">
                <a:solidFill>
                  <a:schemeClr val="dk1"/>
                </a:solidFill>
                <a:latin typeface="Arial"/>
                <a:ea typeface="Arial"/>
                <a:cs typeface="Arial"/>
                <a:sym typeface="Arial"/>
              </a:rPr>
              <a:t>27</a:t>
            </a:fld>
            <a:endParaRPr lang="en"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61246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 sz="1200" b="0" i="0" u="none" strike="noStrike" cap="none" smtClean="0">
                <a:solidFill>
                  <a:schemeClr val="dk1"/>
                </a:solidFill>
                <a:latin typeface="Arial"/>
                <a:ea typeface="Arial"/>
                <a:cs typeface="Arial"/>
                <a:sym typeface="Arial"/>
              </a:rPr>
              <a:t>28</a:t>
            </a:fld>
            <a:endParaRPr lang="en"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266573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900" b="1">
                <a:effectLst/>
                <a:latin typeface="Segoe UI" panose="020B0502040204020203" pitchFamily="34" charset="0"/>
                <a:ea typeface="MS Mincho" panose="02020609040205080304" pitchFamily="49" charset="-128"/>
                <a:cs typeface="Arial" panose="020B0604020202020204" pitchFamily="34" charset="0"/>
              </a:rPr>
              <a:t>BACKGROUND</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ASAP  ’s capacity strengthening support for each local organization began with an initial entry to  focus on the USAID funded award mechanism and then quickly moved to focus on the entire organization to use compliance and performance standards to help the organization mature and mobilize increased funding. The NUPAS Plus 2.1 Sustainability Module is a composite indicator with criteria from other domains and provides legal, governance, business development, performance management, finance, human resources, gender and monitoring and evaluation (M&amp;E).</a:t>
            </a:r>
            <a:r>
              <a:rPr lang="en-US" sz="900">
                <a:effectLst/>
                <a:latin typeface="Aptos" panose="020B0004020202020204" pitchFamily="34" charset="0"/>
                <a:ea typeface="MS Mincho" panose="02020609040205080304" pitchFamily="49" charset="-128"/>
                <a:cs typeface="Arial" panose="020B0604020202020204" pitchFamily="34" charset="0"/>
              </a:rPr>
              <a:t> </a:t>
            </a:r>
          </a:p>
          <a:p>
            <a:pPr marL="0" marR="0">
              <a:spcBef>
                <a:spcPts val="1200"/>
              </a:spcBef>
              <a:spcAft>
                <a:spcPts val="600"/>
              </a:spcAft>
            </a:pPr>
            <a:r>
              <a:rPr lang="en-US" sz="900" b="1">
                <a:effectLst/>
                <a:latin typeface="Segoe UI" panose="020B0502040204020203" pitchFamily="34" charset="0"/>
                <a:ea typeface="Times New Roman" panose="02020603050405020304" pitchFamily="18" charset="0"/>
                <a:cs typeface="Arial" panose="020B0604020202020204" pitchFamily="34" charset="0"/>
              </a:rPr>
              <a:t>EVIDENCE OF CAPACITY STRENGTHING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400"/>
              </a:spcBef>
              <a:spcAft>
                <a:spcPts val="0"/>
              </a:spcAft>
            </a:pPr>
            <a:r>
              <a:rPr lang="en-US" sz="900">
                <a:effectLst/>
                <a:latin typeface="Segoe UI" panose="020B0502040204020203" pitchFamily="34" charset="0"/>
                <a:ea typeface="MS Mincho" panose="02020609040205080304" pitchFamily="49" charset="-128"/>
                <a:cs typeface="Arial" panose="020B0604020202020204" pitchFamily="34" charset="0"/>
              </a:rPr>
              <a:t>Findings of ASAP  ’s NUPAS Plus baseline assessments in sustainability revealed that 37% of the partners either lack or have an inadequate and outdated strategic (business) plan, which is not based on SWOT analysis, and not reflective of their current, vision, mission, values, and client priorities. About 40% of partners have no, weak, or rarely complied-with communications and advocacy strategies in place for identifying target audience, channels, and messaging for advocacy and influence, minimal or no capacity for overseeing the quality of communications products, inadequate, unproven or weak analytical capacity for identifying best practices and lessons learned, with minimum to no engagement with external actors on these issues. ASAP also found that almost 30% of partners lacked adequate knowledge management systems, affecting the documenting, storing, and disseminating of program knowledge.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400"/>
              </a:spcBef>
              <a:spcAft>
                <a:spcPts val="0"/>
              </a:spcAft>
            </a:pPr>
            <a:r>
              <a:rPr lang="en-US" sz="900">
                <a:effectLst/>
                <a:latin typeface="Segoe UI" panose="020B0502040204020203" pitchFamily="34" charset="0"/>
                <a:ea typeface="MS Mincho" panose="02020609040205080304" pitchFamily="49" charset="-128"/>
                <a:cs typeface="Arial" panose="020B0604020202020204" pitchFamily="34" charset="0"/>
              </a:rPr>
              <a: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600"/>
              </a:spcBef>
              <a:spcAft>
                <a:spcPts val="0"/>
              </a:spcAft>
            </a:pPr>
            <a:r>
              <a:rPr lang="en-US" sz="900" b="1">
                <a:effectLst/>
                <a:latin typeface="Segoe UI" panose="020B0502040204020203" pitchFamily="34" charset="0"/>
                <a:ea typeface="MS Mincho" panose="02020609040205080304" pitchFamily="49" charset="-128"/>
                <a:cs typeface="Arial" panose="020B0604020202020204" pitchFamily="34" charset="0"/>
              </a:rPr>
              <a:t>CAPACITY STRENGTHENING ACTIVITES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solidFill>
                  <a:srgbClr val="000000"/>
                </a:solidFill>
                <a:effectLst/>
                <a:latin typeface="Segoe UI" panose="020B0502040204020203" pitchFamily="34" charset="0"/>
                <a:ea typeface="MS Mincho" panose="02020609040205080304" pitchFamily="49" charset="-128"/>
                <a:cs typeface="Arial" panose="020B0604020202020204" pitchFamily="34" charset="0"/>
              </a:rPr>
              <a:t>Activities are listed in the other domains and hence not repeated here.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fontAlgn="base">
              <a:spcBef>
                <a:spcPts val="0"/>
              </a:spcBef>
              <a:spcAft>
                <a:spcPts val="0"/>
              </a:spcAft>
            </a:pPr>
            <a:r>
              <a:rPr lang="en-US" sz="900">
                <a:effectLst/>
                <a:latin typeface="Segoe UI" panose="020B0502040204020203" pitchFamily="34" charset="0"/>
                <a:ea typeface="Times New Roman" panose="02020603050405020304" pitchFamily="18" charset="0"/>
                <a:cs typeface="Arial" panose="020B0604020202020204" pitchFamily="34" charset="0"/>
              </a:rPr>
              <a:t>(Sustainability)</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There are sound procedures for responding to changes in leadership, staffing, budgets, government policies, and donor funding levels and priorities, and demonstrated good capacity to identify and adapt to changes in internal and external environments.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LIP has fully responded to most issues identified in the NUPAS and previous capacity assessments, has not experienced setbacks, problems, or delays in response to changes, management consistently assesses staff comfort levels with changes, there is a system for monitoring whether changes are implemented and their positive and negative effects.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There is good proven analytical capacity to identify good practices and lessons learned, strong systems for documenting, storing, and disseminating program knowledge, good practices and lessons learned that are analyzed and shared internally at least twice a year.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LIP has frequently and routinely participated in discussions with donors, governments, and civil society organizations on approaches, lessons learned, and good practices, is plugged into formal networks, and presents its approaches and results at external events.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There is a written strategic plan (business plan), which is regularly updated, is a reflection of LIP’s current vision, mission, and values, and is based on a good analysis of strengths, weaknesses, opportunities, threats, stakeholder needs, realistic resource requirements and availability. In addition, it is reflective of LIP’s priorities, clear and specific priorities, measurable objectives, and targets, and is regularly reviewed and consistently used for management decisions or operational planning.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There is a good two-way communication between management and staff, there are regular structured settings to exchange ideas and discuss problems and opportunities, management consistently listens to staff ideas and seeks staff input, staff frequently initiate discussions with management and raises encountered challenges and there are good communications channels within and across departments or functions.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There is a decision-making process with extensive staff involvement for shared responsibility, ownership, and accountability.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There is a good written strategy for identifying audiences, channels, and materials for external communications, a written external communications strategy that is consistently followed, a good capacity for implementing the external communications strategy, for overseeing written and oral products and a good process for pre-testing and revising external communication messages and materials and monitoring their effectiveness. In addition, there is adequate space and infrastructure to facilitate internal communications.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There are good templates or style guides for documents and website materials, an effective website, and a strongly positive reputation with key stakeholders.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solidFill>
                  <a:srgbClr val="000000"/>
                </a:solidFill>
                <a:effectLst/>
                <a:latin typeface="Segoe UI" panose="020B0502040204020203" pitchFamily="34" charset="0"/>
                <a:ea typeface="MS Mincho" panose="02020609040205080304" pitchFamily="49" charset="-128"/>
                <a:cs typeface="Arial" panose="020B0604020202020204" pitchFamily="34" charset="0"/>
              </a:rPr>
              <a: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solidFill>
                  <a:srgbClr val="000000"/>
                </a:solidFill>
                <a:effectLst/>
                <a:latin typeface="Segoe UI" panose="020B0502040204020203" pitchFamily="34" charset="0"/>
                <a:ea typeface="MS Mincho" panose="02020609040205080304" pitchFamily="49" charset="-128"/>
                <a:cs typeface="Arial" panose="020B0604020202020204" pitchFamily="34" charset="0"/>
              </a:rPr>
              <a:t>The capacity advisors verified the following criteria, and where a gap was  identified they introduced new procedures, system and/or guideline or policy, and facilitate their completion, contextualization, subsequent approval, and execution, and provide contextualized training and/or mentoring as needed on: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900">
                <a:solidFill>
                  <a:srgbClr val="000000"/>
                </a:solidFill>
                <a:effectLst/>
                <a:latin typeface="Segoe UI" panose="020B0502040204020203" pitchFamily="34" charset="0"/>
                <a:ea typeface="MS Mincho" panose="02020609040205080304" pitchFamily="49" charset="-128"/>
                <a:cs typeface="Arial" panose="020B0604020202020204" pitchFamily="34" charset="0"/>
              </a:rPr>
              <a:t>Strategic plan in place for three-to-five years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900">
                <a:solidFill>
                  <a:srgbClr val="000000"/>
                </a:solidFill>
                <a:effectLst/>
                <a:latin typeface="Segoe UI" panose="020B0502040204020203" pitchFamily="34" charset="0"/>
                <a:ea typeface="MS Mincho" panose="02020609040205080304" pitchFamily="49" charset="-128"/>
                <a:cs typeface="Arial" panose="020B0604020202020204" pitchFamily="34" charset="0"/>
              </a:rPr>
              <a:t>Landscape analysis and donor networking plan developed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900">
                <a:solidFill>
                  <a:srgbClr val="000000"/>
                </a:solidFill>
                <a:effectLst/>
                <a:latin typeface="Segoe UI" panose="020B0502040204020203" pitchFamily="34" charset="0"/>
                <a:ea typeface="MS Mincho" panose="02020609040205080304" pitchFamily="49" charset="-128"/>
                <a:cs typeface="Arial" panose="020B0604020202020204" pitchFamily="34" charset="0"/>
              </a:rPr>
              <a:t>Training held on responding to a proposal solicitation including technical proposal, M&amp;E plan, budget, staffing and key personnel, and style guide for the document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900">
                <a:solidFill>
                  <a:srgbClr val="000000"/>
                </a:solidFill>
                <a:effectLst/>
                <a:latin typeface="Segoe UI" panose="020B0502040204020203" pitchFamily="34" charset="0"/>
                <a:ea typeface="MS Mincho" panose="02020609040205080304" pitchFamily="49" charset="-128"/>
                <a:cs typeface="Arial" panose="020B0604020202020204" pitchFamily="34" charset="0"/>
              </a:rPr>
              <a:t>Strategy in place for identifying audiences, channels, and materials for external communications; a written external communications strategy is consistently followed</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mj-lt"/>
              <a:buAutoNum type="arabicPeriod"/>
            </a:pPr>
            <a:r>
              <a:rPr lang="en-US" sz="900">
                <a:solidFill>
                  <a:srgbClr val="000000"/>
                </a:solidFill>
                <a:effectLst/>
                <a:latin typeface="Segoe UI" panose="020B0502040204020203" pitchFamily="34" charset="0"/>
                <a:ea typeface="MS Mincho" panose="02020609040205080304" pitchFamily="49" charset="-128"/>
                <a:cs typeface="Arial" panose="020B0604020202020204" pitchFamily="34" charset="0"/>
              </a:rPr>
              <a:t>Strategy and strong systems in place for documenting, storing, and disseminating project knowledge and identifying good practices and lessons learned to be included in proposals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800"/>
              </a:spcBef>
              <a:spcAft>
                <a:spcPts val="0"/>
              </a:spcAft>
              <a:buFont typeface="+mj-lt"/>
              <a:buAutoNum type="arabicPeriod"/>
            </a:pPr>
            <a:r>
              <a:rPr lang="en-US" sz="900">
                <a:effectLst/>
                <a:latin typeface="Segoe UI" panose="020B0502040204020203" pitchFamily="34" charset="0"/>
                <a:ea typeface="MS Mincho" panose="02020609040205080304" pitchFamily="49" charset="-128"/>
                <a:cs typeface="Arial" panose="020B0604020202020204" pitchFamily="34" charset="0"/>
              </a:rPr>
              <a:t>ASAP  Capacity Advisors provided support to strengthen the organizational policies, procedures, and systems to build the foundation for successful business development. ASAP  worked with Boards to develop Strategic Plans which included Resource Mobilization, but the project was careful not to support individual LIP with proposal submissions to USAID or other donors, as this would create an unlevel playing field. </a:t>
            </a:r>
            <a:endParaRPr lang="en-US" sz="900">
              <a:effectLst/>
              <a:latin typeface="Aptos" panose="020B0004020202020204" pitchFamily="34" charset="0"/>
              <a:ea typeface="MS Mincho" panose="02020609040205080304" pitchFamily="49" charset="-128"/>
              <a:cs typeface="Arial" panose="020B0604020202020204" pitchFamily="34" charset="0"/>
            </a:endParaRPr>
          </a:p>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 sz="1200" b="0" i="0" u="none" strike="noStrike" cap="none" smtClean="0">
                <a:solidFill>
                  <a:schemeClr val="dk1"/>
                </a:solidFill>
                <a:latin typeface="Arial"/>
                <a:ea typeface="Arial"/>
                <a:cs typeface="Arial"/>
                <a:sym typeface="Arial"/>
              </a:rPr>
              <a:t>29</a:t>
            </a:fld>
            <a:endParaRPr lang="en"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343432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900" b="1">
                <a:solidFill>
                  <a:srgbClr val="000000"/>
                </a:solidFill>
                <a:effectLst/>
                <a:highlight>
                  <a:srgbClr val="FFFFFF"/>
                </a:highlight>
                <a:latin typeface="Segoe UI" panose="020B0502040204020203" pitchFamily="34" charset="0"/>
                <a:ea typeface="MS Mincho" panose="02020609040205080304" pitchFamily="49" charset="-128"/>
                <a:cs typeface="Arial" panose="020B0604020202020204" pitchFamily="34" charset="0"/>
              </a:rPr>
              <a:t>BACKGROUND</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fontAlgn="base">
              <a:spcBef>
                <a:spcPts val="0"/>
              </a:spcBef>
              <a:spcAft>
                <a:spcPts val="0"/>
              </a:spcAft>
            </a:pPr>
            <a:r>
              <a:rPr lang="en-US" sz="900">
                <a:solidFill>
                  <a:srgbClr val="000000"/>
                </a:solidFill>
                <a:effectLst/>
                <a:highlight>
                  <a:srgbClr val="FFFFFF"/>
                </a:highlight>
                <a:latin typeface="Segoe UI" panose="020B0502040204020203" pitchFamily="34" charset="0"/>
                <a:ea typeface="Times New Roman" panose="02020603050405020304" pitchFamily="18" charset="0"/>
              </a:rPr>
              <a:t>Board </a:t>
            </a:r>
            <a:r>
              <a:rPr lang="en-US" sz="900">
                <a:solidFill>
                  <a:srgbClr val="000000"/>
                </a:solidFill>
                <a:effectLst/>
                <a:highlight>
                  <a:srgbClr val="FFFFFF"/>
                </a:highlight>
                <a:latin typeface="Segoe UI" panose="020B0502040204020203" pitchFamily="34" charset="0"/>
                <a:ea typeface="MS Gothic" panose="020B0609070205080204" pitchFamily="49" charset="-128"/>
              </a:rPr>
              <a:t>Governance refers to the authority and power bestowed on the board of directors to make decisions on behalf of an organization. “Governance is the systems and processes concerned with ensuring the overall direction, effectiveness, supervision, and accountability of an organization.”</a:t>
            </a:r>
            <a:r>
              <a:rPr lang="en-US" sz="900">
                <a:solidFill>
                  <a:srgbClr val="000000"/>
                </a:solidFill>
                <a:effectLst/>
                <a:highlight>
                  <a:srgbClr val="FFFFFF"/>
                </a:highlight>
                <a:latin typeface="Segoe UI" panose="020B0502040204020203" pitchFamily="34" charset="0"/>
                <a:ea typeface="Times New Roman" panose="02020603050405020304" pitchFamily="18" charset="0"/>
              </a:rPr>
              <a:t>  </a:t>
            </a:r>
            <a:r>
              <a:rPr lang="en-US" sz="900">
                <a:effectLst/>
                <a:latin typeface="Segoe UI" panose="020B0502040204020203" pitchFamily="34" charset="0"/>
                <a:ea typeface="Times New Roman" panose="02020603050405020304" pitchFamily="18" charset="0"/>
              </a:rPr>
              <a:t>Not only does the board have the ultimate authority to act for the organization—it is also accountable for the outcome of any decisions, as well as for the process by which they were made. Board leadership requires a commitment by its members to work together to ensure robust accountability, oversight, and assurance for excellent organizational and financial performance. </a:t>
            </a:r>
            <a:endParaRPr lang="en-US" sz="900">
              <a:effectLst/>
              <a:latin typeface="Times New Roman" panose="02020603050405020304" pitchFamily="18" charset="0"/>
              <a:ea typeface="Times New Roman" panose="02020603050405020304" pitchFamily="18" charset="0"/>
            </a:endParaRPr>
          </a:p>
          <a:p>
            <a:pPr marL="0" marR="0">
              <a:spcBef>
                <a:spcPts val="1200"/>
              </a:spcBef>
              <a:spcAft>
                <a:spcPts val="600"/>
              </a:spcAft>
            </a:pPr>
            <a:r>
              <a:rPr lang="en-US" sz="900">
                <a:effectLst/>
                <a:latin typeface="Segoe UI" panose="020B0502040204020203" pitchFamily="34" charset="0"/>
                <a:ea typeface="Times New Roman" panose="02020603050405020304" pitchFamily="18" charset="0"/>
                <a:cs typeface="Arial" panose="020B0604020202020204" pitchFamily="34" charset="0"/>
              </a:rPr>
              <a:t>For the board to operate effectively they must have Terms of Reference (ToR) which establishes a particular board to oversee and delegate areas of responsibilities. </a:t>
            </a:r>
            <a:r>
              <a:rPr lang="en-US" sz="900" err="1">
                <a:effectLst/>
                <a:latin typeface="Segoe UI" panose="020B0502040204020203" pitchFamily="34" charset="0"/>
                <a:ea typeface="Times New Roman" panose="02020603050405020304" pitchFamily="18" charset="0"/>
                <a:cs typeface="Arial" panose="020B0604020202020204" pitchFamily="34" charset="0"/>
              </a:rPr>
              <a:t>ToRs</a:t>
            </a:r>
            <a:r>
              <a:rPr lang="en-US" sz="900">
                <a:effectLst/>
                <a:latin typeface="Segoe UI" panose="020B0502040204020203" pitchFamily="34" charset="0"/>
                <a:ea typeface="Times New Roman" panose="02020603050405020304" pitchFamily="18" charset="0"/>
                <a:cs typeface="Arial" panose="020B0604020202020204" pitchFamily="34" charset="0"/>
              </a:rPr>
              <a:t> should include board membership with roles and responsibilities, governing rules, frequency of meetings with proper documentation, decision making authorities, and fiduciary risk management. An active board builds a strong foundation for an organization and indicates to employees, executive teams, and donors that steps are being taken to ensure that compliance processes are in place and being followed.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1200"/>
              </a:spcBef>
              <a:spcAft>
                <a:spcPts val="600"/>
              </a:spcAft>
            </a:pPr>
            <a:r>
              <a:rPr lang="en-US" sz="900" b="1">
                <a:effectLst/>
                <a:latin typeface="Segoe UI" panose="020B0502040204020203" pitchFamily="34" charset="0"/>
                <a:ea typeface="Times New Roman" panose="02020603050405020304" pitchFamily="18" charset="0"/>
                <a:cs typeface="Arial" panose="020B0604020202020204" pitchFamily="34" charset="0"/>
              </a:rPr>
              <a:t>EVIDENCE OF CAPACITY STRENGTHING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ASAP identified significant capacity deficits among many LIPs within Board Governance —notably: (1) Boards did not conduct evaluations on themselves; (2) lack of governance systems or poorly organized ones; (3) lack of strategic planning; (4) lack of a formal organizational structure and chart; (5) no strategy for financial sustainability; (6)</a:t>
            </a:r>
            <a:r>
              <a:rPr lang="en-US" sz="900">
                <a:solidFill>
                  <a:srgbClr val="FF0000"/>
                </a:solidFill>
                <a:effectLst/>
                <a:latin typeface="Segoe UI" panose="020B0502040204020203" pitchFamily="34" charset="0"/>
                <a:ea typeface="MS Mincho" panose="02020609040205080304" pitchFamily="49" charset="-128"/>
                <a:cs typeface="Arial" panose="020B0604020202020204" pitchFamily="34" charset="0"/>
              </a:rPr>
              <a:t> </a:t>
            </a:r>
            <a:r>
              <a:rPr lang="en-US" sz="900">
                <a:effectLst/>
                <a:latin typeface="Segoe UI" panose="020B0502040204020203" pitchFamily="34" charset="0"/>
                <a:ea typeface="MS Mincho" panose="02020609040205080304" pitchFamily="49" charset="-128"/>
                <a:cs typeface="Arial" panose="020B0604020202020204" pitchFamily="34" charset="0"/>
              </a:rPr>
              <a:t>gend</a:t>
            </a:r>
            <a:r>
              <a:rPr lang="en-US" sz="900">
                <a:effectLst/>
                <a:latin typeface="Segoe UI" panose="020B0502040204020203" pitchFamily="34" charset="0"/>
                <a:ea typeface="Segoe UI" panose="020B0502040204020203" pitchFamily="34" charset="0"/>
                <a:cs typeface="Arial" panose="020B0604020202020204" pitchFamily="34" charset="0"/>
              </a:rPr>
              <a:t>er imbalances; and (7) inadequate use of technology.</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effectLst/>
                <a:latin typeface="Segoe UI" panose="020B0502040204020203" pitchFamily="34" charset="0"/>
                <a:ea typeface="Segoe UI" panose="020B0502040204020203" pitchFamily="34" charset="0"/>
                <a:cs typeface="Arial" panose="020B0604020202020204" pitchFamily="34" charset="0"/>
              </a:rPr>
              <a: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b="1">
                <a:effectLst/>
                <a:latin typeface="Segoe UI" panose="020B0502040204020203" pitchFamily="34" charset="0"/>
                <a:ea typeface="Segoe UI" panose="020B0502040204020203" pitchFamily="34" charset="0"/>
                <a:cs typeface="Arial" panose="020B0604020202020204" pitchFamily="34" charset="0"/>
              </a:rPr>
              <a:t>CAPACITY STGRENGTHENING ACTIVITIES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05000"/>
              </a:lnSpc>
              <a:spcBef>
                <a:spcPts val="0"/>
              </a:spcBef>
              <a:spcAft>
                <a:spcPts val="600"/>
              </a:spcAft>
            </a:pPr>
            <a:r>
              <a:rPr lang="en-US" sz="900">
                <a:effectLst/>
                <a:latin typeface="Segoe UI" panose="020B0502040204020203" pitchFamily="34" charset="0"/>
                <a:ea typeface="Cambria" panose="02040503050406030204" pitchFamily="18" charset="0"/>
                <a:cs typeface="Arial" panose="020B0604020202020204" pitchFamily="34" charset="0"/>
              </a:rPr>
              <a:t>ASAP used a multi-dimensional and holistic focus on LIP sustainability which was hallmark in capacity support in Leadership and Governance.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05000"/>
              </a:lnSpc>
              <a:spcBef>
                <a:spcPts val="0"/>
              </a:spcBef>
              <a:spcAft>
                <a:spcPts val="600"/>
              </a:spcAft>
            </a:pPr>
            <a:r>
              <a:rPr lang="en-US" sz="900" b="1">
                <a:effectLst/>
                <a:latin typeface="Segoe UI" panose="020B0502040204020203" pitchFamily="34" charset="0"/>
                <a:ea typeface="Cambria" panose="02040503050406030204" pitchFamily="18" charset="0"/>
                <a:cs typeface="Arial" panose="020B0604020202020204" pitchFamily="34" charset="0"/>
              </a:rPr>
              <a:t>Self-Evaluations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91440" marR="91440">
              <a:spcBef>
                <a:spcPts val="800"/>
              </a:spcBef>
              <a:spcAft>
                <a:spcPts val="600"/>
              </a:spcAft>
            </a:pPr>
            <a:r>
              <a:rPr lang="en-US" sz="900" b="1">
                <a:solidFill>
                  <a:srgbClr val="FFFFFF"/>
                </a:solidFill>
                <a:effectLst/>
                <a:latin typeface="Aptos" panose="020B0004020202020204" pitchFamily="34" charset="0"/>
                <a:ea typeface="MS Mincho" panose="02020609040205080304" pitchFamily="49" charset="-128"/>
                <a:cs typeface="Arial" panose="020B0604020202020204" pitchFamily="34" charset="0"/>
              </a:rPr>
              <a:t>“ASAP ’s introduction of a collaborative leadership style</a:t>
            </a:r>
            <a:r>
              <a:rPr lang="en-US" sz="900">
                <a:solidFill>
                  <a:srgbClr val="FFFFFF"/>
                </a:solidFill>
                <a:effectLst/>
                <a:latin typeface="Aptos" panose="020B0004020202020204" pitchFamily="34" charset="0"/>
                <a:ea typeface="MS Mincho" panose="02020609040205080304" pitchFamily="49" charset="-128"/>
                <a:cs typeface="Arial" panose="020B0604020202020204" pitchFamily="34" charset="0"/>
              </a:rPr>
              <a:t> between the board chairs and executive directors </a:t>
            </a:r>
            <a:r>
              <a:rPr lang="en-US" sz="900" b="1">
                <a:solidFill>
                  <a:srgbClr val="FFFFFF"/>
                </a:solidFill>
                <a:effectLst/>
                <a:latin typeface="Aptos" panose="020B0004020202020204" pitchFamily="34" charset="0"/>
                <a:ea typeface="MS Mincho" panose="02020609040205080304" pitchFamily="49" charset="-128"/>
                <a:cs typeface="Arial" panose="020B0604020202020204" pitchFamily="34" charset="0"/>
              </a:rPr>
              <a:t>has been embraced and brought successes in the form of improved clarity about the roles and responsibilities, mitigation of risks, increased effectiveness, and accountability</a:t>
            </a:r>
            <a:r>
              <a:rPr lang="en-US" sz="900">
                <a:solidFill>
                  <a:srgbClr val="FFFFFF"/>
                </a:solidFill>
                <a:effectLst/>
                <a:latin typeface="Aptos" panose="020B0004020202020204" pitchFamily="34" charset="0"/>
                <a:ea typeface="MS Mincho" panose="02020609040205080304" pitchFamily="49" charset="-128"/>
                <a:cs typeface="Arial" panose="020B0604020202020204" pitchFamily="34" charset="0"/>
              </a:rPr>
              <a:t> about information to be reported to the board and its committees.” </a:t>
            </a:r>
            <a:br>
              <a:rPr lang="en-US" sz="900">
                <a:solidFill>
                  <a:srgbClr val="FFFFFF"/>
                </a:solidFill>
                <a:effectLst/>
                <a:latin typeface="Aptos" panose="020B0004020202020204" pitchFamily="34" charset="0"/>
                <a:ea typeface="MS Mincho" panose="02020609040205080304" pitchFamily="49" charset="-128"/>
                <a:cs typeface="Arial" panose="020B0604020202020204" pitchFamily="34" charset="0"/>
              </a:rPr>
            </a:br>
            <a:br>
              <a:rPr lang="en-US" sz="900" i="1" u="sng">
                <a:solidFill>
                  <a:srgbClr val="FFFFFF"/>
                </a:solidFill>
                <a:effectLst/>
                <a:latin typeface="Aptos" panose="020B0004020202020204" pitchFamily="34" charset="0"/>
                <a:ea typeface="MS Mincho" panose="02020609040205080304" pitchFamily="49" charset="-128"/>
                <a:cs typeface="Arial" panose="020B0604020202020204" pitchFamily="34" charset="0"/>
              </a:rPr>
            </a:br>
            <a:r>
              <a:rPr lang="en-US" sz="900" i="1">
                <a:solidFill>
                  <a:srgbClr val="FFFFFF"/>
                </a:solidFill>
                <a:effectLst/>
                <a:latin typeface="Aptos" panose="020B0004020202020204" pitchFamily="34" charset="0"/>
                <a:ea typeface="MS Mincho" panose="02020609040205080304" pitchFamily="49" charset="-128"/>
                <a:cs typeface="Arial" panose="020B0604020202020204" pitchFamily="34" charset="0"/>
              </a:rPr>
              <a:t>Mesmey Ebogo</a:t>
            </a:r>
            <a:br>
              <a:rPr lang="en-US" sz="900" i="1">
                <a:solidFill>
                  <a:srgbClr val="FFFFFF"/>
                </a:solidFill>
                <a:effectLst/>
                <a:latin typeface="Aptos" panose="020B0004020202020204" pitchFamily="34" charset="0"/>
                <a:ea typeface="MS Mincho" panose="02020609040205080304" pitchFamily="49" charset="-128"/>
                <a:cs typeface="Arial" panose="020B0604020202020204" pitchFamily="34" charset="0"/>
              </a:rPr>
            </a:br>
            <a:r>
              <a:rPr lang="en-US" sz="900" i="1">
                <a:solidFill>
                  <a:srgbClr val="FFFFFF"/>
                </a:solidFill>
                <a:effectLst/>
                <a:latin typeface="Aptos" panose="020B0004020202020204" pitchFamily="34" charset="0"/>
                <a:ea typeface="MS Mincho" panose="02020609040205080304" pitchFamily="49" charset="-128"/>
                <a:cs typeface="Arial" panose="020B0604020202020204" pitchFamily="34" charset="0"/>
              </a:rPr>
              <a:t>ASAP  Leadership &amp; Governance Advisor</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fontAlgn="base">
              <a:spcBef>
                <a:spcPts val="0"/>
              </a:spcBef>
              <a:spcAft>
                <a:spcPts val="0"/>
              </a:spcAft>
            </a:pPr>
            <a:r>
              <a:rPr lang="en-US">
                <a:effectLst/>
                <a:latin typeface="Segoe UI" panose="020B0502040204020203" pitchFamily="34" charset="0"/>
                <a:ea typeface="Times New Roman" panose="02020603050405020304" pitchFamily="18" charset="0"/>
              </a:rPr>
              <a:t>Facilitated self-evaluation for board members, reviewed subcommittee structure and conducted individual meetings with each board member to: 1) Set measurable objectives for improving governance that foster enhancement of services that the organization renders, 2) Gather information to assess the effectiveness in improving organizational performance, 3) Draw conclusion based on findings and develop and implement an improvement plan, and 4) Evaluate performance to support sustained. </a:t>
            </a:r>
            <a:r>
              <a:rPr lang="en-US" sz="900" b="1">
                <a:effectLst/>
                <a:latin typeface="Segoe UI" panose="020B0502040204020203" pitchFamily="34" charset="0"/>
                <a:ea typeface="Times New Roman" panose="02020603050405020304" pitchFamily="18" charset="0"/>
                <a:cs typeface="Arial" panose="020B0604020202020204" pitchFamily="34" charset="0"/>
              </a:rPr>
              <a:t>Board Charter</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there was a board charter that includes: board appointment and constitution, board processes, board tenure, board functions, board committees, roles of CEO, chairperson and board members, approved board organogram,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Changed board compositions by b</a:t>
            </a:r>
            <a:r>
              <a:rPr lang="en-US" sz="900">
                <a:effectLst/>
                <a:latin typeface="Segoe UI" panose="020B0502040204020203" pitchFamily="34" charset="0"/>
                <a:ea typeface="Cambria" panose="02040503050406030204" pitchFamily="18" charset="0"/>
                <a:cs typeface="Arial" panose="020B0604020202020204" pitchFamily="34" charset="0"/>
              </a:rPr>
              <a:t>uilding on the existing strengths of each LIP and made them “fit for purpose.” To this end, we developed a simple but effective tool called a Board Skills Matrix, which prompted productive discussion on Board makeup. Governance and Executive teams used the tool to map </a:t>
            </a:r>
            <a:r>
              <a:rPr lang="en-US" sz="900">
                <a:effectLst/>
                <a:latin typeface="Segoe UI" panose="020B0502040204020203" pitchFamily="34" charset="0"/>
                <a:ea typeface="Times New Roman" panose="02020603050405020304" pitchFamily="18" charset="0"/>
                <a:cs typeface="Arial" panose="020B0604020202020204" pitchFamily="34" charset="0"/>
              </a:rPr>
              <a:t>their Boards’ strengths and weaknesses by identifying </a:t>
            </a:r>
            <a:r>
              <a:rPr lang="en-US" sz="900">
                <a:effectLst/>
                <a:latin typeface="Segoe UI" panose="020B0502040204020203" pitchFamily="34" charset="0"/>
                <a:ea typeface="Cambria" panose="02040503050406030204" pitchFamily="18" charset="0"/>
                <a:cs typeface="Arial" panose="020B0604020202020204" pitchFamily="34" charset="0"/>
              </a:rPr>
              <a:t>the skills, experience, knowledge, and capabilities that members should have, and to understand how to better constitute them to align with their strategic objectives.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228600" marR="0" fontAlgn="base">
              <a:spcBef>
                <a:spcPts val="0"/>
              </a:spcBef>
              <a:spcAft>
                <a:spcPts val="0"/>
              </a:spcAft>
            </a:pPr>
            <a:r>
              <a:rPr lang="en-US" sz="900">
                <a:effectLst/>
                <a:latin typeface="Segoe UI" panose="020B0502040204020203" pitchFamily="34" charset="0"/>
                <a:ea typeface="Times New Roman" panose="02020603050405020304" pitchFamily="18" charset="0"/>
                <a:cs typeface="Arial" panose="020B0604020202020204" pitchFamily="34" charset="0"/>
              </a:rPr>
              <a: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fontAlgn="base">
              <a:spcBef>
                <a:spcPts val="0"/>
              </a:spcBef>
              <a:spcAft>
                <a:spcPts val="0"/>
              </a:spcAft>
            </a:pPr>
            <a:r>
              <a:rPr lang="en-US" sz="900" b="1">
                <a:effectLst/>
                <a:latin typeface="Segoe UI" panose="020B0502040204020203" pitchFamily="34" charset="0"/>
                <a:ea typeface="Cambria" panose="02040503050406030204" pitchFamily="18" charset="0"/>
                <a:cs typeface="Arial" panose="020B0604020202020204" pitchFamily="34" charset="0"/>
              </a:rPr>
              <a:t>Change Management</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change management policies and procedures included processes or structures for responding to changes in leadership, staffing, budgets, government policies, and donor funding levels and priorities.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Coached Board Chairs to elevate the professionalism of boards ensuring that (1) Board members and officers were elected for a specified time period; (2) Scheduled the minimum number of meetings, sets agenda, leads discussions, arrives at decisions, and documents the meeting and (3) Fiduciary risks and programmatic performance are consistently reviewed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Conducted a diversity and gender analysis and provided training as d</a:t>
            </a:r>
            <a:r>
              <a:rPr lang="en-US" sz="900">
                <a:solidFill>
                  <a:srgbClr val="000000"/>
                </a:solidFill>
                <a:effectLst/>
                <a:latin typeface="Segoe UI" panose="020B0502040204020203" pitchFamily="34" charset="0"/>
                <a:ea typeface="Cambria" panose="02040503050406030204" pitchFamily="18" charset="0"/>
                <a:cs typeface="Arial" panose="020B0604020202020204" pitchFamily="34" charset="0"/>
              </a:rPr>
              <a:t>iverse Boards perform better when they include people who come from a range of perspectives, life experiences, and backgrounds. </a:t>
            </a:r>
            <a:r>
              <a:rPr lang="en-US" sz="900">
                <a:effectLst/>
                <a:latin typeface="Segoe UI" panose="020B0502040204020203" pitchFamily="34" charset="0"/>
                <a:ea typeface="Times New Roman" panose="02020603050405020304" pitchFamily="18" charset="0"/>
                <a:cs typeface="Arial" panose="020B0604020202020204" pitchFamily="34" charset="0"/>
              </a:rPr>
              <a:t>Not only did the gender balance change—we have reports of women assuming Board chair and other member roles and actively participating in Board meetings and organizational activities. </a:t>
            </a:r>
            <a:r>
              <a:rPr lang="en-GB" sz="900">
                <a:effectLst/>
                <a:latin typeface="Segoe UI" panose="020B0502040204020203" pitchFamily="34" charset="0"/>
                <a:ea typeface="MS Mincho" panose="02020609040205080304" pitchFamily="49" charset="-128"/>
                <a:cs typeface="Arial" panose="020B0604020202020204" pitchFamily="34" charset="0"/>
              </a:rPr>
              <a:t>There has been a clear move </a:t>
            </a:r>
            <a:r>
              <a:rPr lang="en-US" sz="900">
                <a:effectLst/>
                <a:latin typeface="Segoe UI" panose="020B0502040204020203" pitchFamily="34" charset="0"/>
                <a:ea typeface="MS Mincho" panose="02020609040205080304" pitchFamily="49" charset="-128"/>
                <a:cs typeface="Arial" panose="020B0604020202020204" pitchFamily="34" charset="0"/>
              </a:rPr>
              <a:t>toward having diverse Boards with a balanced gender mix.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Focused on long term sustainability and growth by supporting strategic planning sessions to refresh the LIPs vision, mission, and goals, and to set a roadmap for future stability by diversifying funding sources.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b="1">
                <a:effectLst/>
                <a:latin typeface="Segoe UI" panose="020B0502040204020203" pitchFamily="34" charset="0"/>
                <a:ea typeface="MS Mincho" panose="02020609040205080304" pitchFamily="49" charset="-128"/>
                <a:cs typeface="Arial" panose="020B0604020202020204" pitchFamily="34" charset="0"/>
              </a:rPr>
              <a:t>Community of Practice</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Created a Community on Leadership and Governance which gives LIP Board Members and Management a platform for regular collaboration and information sharing, improving their skills, and actively working to advance general knowledge of Governance and Leadership.</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solidFill>
                  <a:srgbClr val="6C6463"/>
                </a:solidFill>
                <a:effectLst/>
                <a:highlight>
                  <a:srgbClr val="FFFFFF"/>
                </a:highlight>
                <a:latin typeface="Garamond" panose="02020404030301010803" pitchFamily="18" charset="0"/>
                <a:ea typeface="MS Mincho" panose="02020609040205080304" pitchFamily="49" charset="-128"/>
                <a:cs typeface="Arial" panose="020B0604020202020204" pitchFamily="34" charset="0"/>
              </a:rPr>
              <a:t> “Defining Governance,” NCVO, accessed May 26, 2022, </a:t>
            </a:r>
            <a:r>
              <a:rPr lang="en-US" sz="900">
                <a:solidFill>
                  <a:srgbClr val="6C6463"/>
                </a:solidFill>
                <a:effectLst/>
                <a:highlight>
                  <a:srgbClr val="FFFFFF"/>
                </a:highlight>
                <a:latin typeface="Garamond" panose="02020404030301010803" pitchFamily="18" charset="0"/>
                <a:ea typeface="MS Mincho" panose="02020609040205080304" pitchFamily="49" charset="-128"/>
                <a:cs typeface="Segoe UI" panose="020B0502040204020203" pitchFamily="34" charset="0"/>
                <a:hlinkClick r:id="rId3"/>
              </a:rPr>
              <a:t>https://beta.ncvo.org.uk/help-and-guidance/governance/what-is-governance/explaining-governance/#defining-governance</a:t>
            </a:r>
            <a:endParaRPr lang="en-US" sz="900">
              <a:effectLst/>
              <a:latin typeface="Aptos" panose="020B0004020202020204" pitchFamily="34" charset="0"/>
              <a:ea typeface="MS Mincho" panose="02020609040205080304" pitchFamily="49" charset="-128"/>
              <a:cs typeface="Arial" panose="020B0604020202020204" pitchFamily="34" charset="0"/>
            </a:endParaRPr>
          </a:p>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 sz="1200" b="0" i="0" u="none" strike="noStrike" cap="none" smtClean="0">
                <a:solidFill>
                  <a:schemeClr val="dk1"/>
                </a:solidFill>
                <a:latin typeface="Arial"/>
                <a:ea typeface="Arial"/>
                <a:cs typeface="Arial"/>
                <a:sym typeface="Arial"/>
              </a:rPr>
              <a:t>30</a:t>
            </a:fld>
            <a:endParaRPr lang="en"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907694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500"/>
              </a:spcAft>
            </a:pPr>
            <a:r>
              <a:rPr lang="en-US" sz="900" b="1">
                <a:effectLst/>
                <a:latin typeface="Segoe UI" panose="020B0502040204020203" pitchFamily="34" charset="0"/>
                <a:ea typeface="MS Mincho" panose="02020609040205080304" pitchFamily="49" charset="-128"/>
                <a:cs typeface="Arial" panose="020B0604020202020204" pitchFamily="34" charset="0"/>
              </a:rPr>
              <a:t>BACKGROUND</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effectLst/>
                <a:latin typeface="Segoe UI" panose="020B0502040204020203" pitchFamily="34" charset="0"/>
                <a:ea typeface="MS Mincho" panose="02020609040205080304" pitchFamily="49" charset="-128"/>
                <a:cs typeface="Arial" panose="020B0604020202020204" pitchFamily="34" charset="0"/>
              </a:rPr>
              <a:t>Strategic information is a key element of the U.S. Government’s PEPFAR/USAID programming. Planning, monitoring, and implementing successful programs to combat HIV/AIDS depends on sound data gathering, analysis, presentation, and reporting. As part of its support for monitoring, evaluation, and reporting (MER) guidance, PEPFAR provides a set of essential indicators for program management. These indicators reflect internationally accepted measures and collectively measure the holistic well-being of individuals and their families receiving PEPFAR support. The indicators track the way PEPFAR program participants gain from and contribute to the broader developmental support of the United States Government (USG) to developing countries globally and in the African region. These indicators are designed as “required/reported indicators” meaning that PEPFAR requires organizations to collect data on these indicators periodically (weekly, monthly, quarterly, semi-annually, and annually). The data generated supports improved, evidence-informed strategic program development, implementation,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effectLst/>
                <a:latin typeface="Segoe UI" panose="020B0502040204020203" pitchFamily="34" charset="0"/>
                <a:ea typeface="MS Mincho" panose="02020609040205080304" pitchFamily="49" charset="-128"/>
                <a:cs typeface="Arial" panose="020B0604020202020204" pitchFamily="34" charset="0"/>
              </a:rPr>
              <a:t>resource allocation, monitoring and evaluation, and decision-making at all levels of program management.</a:t>
            </a:r>
            <a:r>
              <a:rPr lang="en-US" sz="900">
                <a:effectLst/>
                <a:latin typeface="Aptos" panose="020B0004020202020204" pitchFamily="34" charset="0"/>
                <a:ea typeface="MS Mincho" panose="02020609040205080304" pitchFamily="49" charset="-128"/>
                <a:cs typeface="Arial" panose="020B0604020202020204" pitchFamily="34" charset="0"/>
              </a:rPr>
              <a:t> </a:t>
            </a:r>
          </a:p>
          <a:p>
            <a:pPr marL="0" marR="0">
              <a:spcBef>
                <a:spcPts val="0"/>
              </a:spcBef>
              <a:spcAft>
                <a:spcPts val="0"/>
              </a:spcAft>
            </a:pPr>
            <a:r>
              <a:rPr lang="en-US" sz="900" b="1">
                <a:solidFill>
                  <a:srgbClr val="1B68B3"/>
                </a:solidFill>
                <a:effectLst/>
                <a:latin typeface="Segoe UI" panose="020B0502040204020203" pitchFamily="34" charset="0"/>
                <a:ea typeface="MS Mincho" panose="02020609040205080304" pitchFamily="49" charset="-128"/>
                <a:cs typeface="Arial" panose="020B0604020202020204" pitchFamily="34" charset="0"/>
              </a:rPr>
              <a: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b="1">
                <a:effectLst/>
                <a:latin typeface="Segoe UI" panose="020B0502040204020203" pitchFamily="34" charset="0"/>
                <a:ea typeface="MS Mincho" panose="02020609040205080304" pitchFamily="49" charset="-128"/>
                <a:cs typeface="Arial" panose="020B0604020202020204" pitchFamily="34" charset="0"/>
              </a:rPr>
              <a:t>CAPACITY STRENGTHENING ACTIVITES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b="1">
                <a:effectLst/>
                <a:latin typeface="Segoe UI" panose="020B0502040204020203" pitchFamily="34" charset="0"/>
                <a:ea typeface="MS Mincho" panose="02020609040205080304" pitchFamily="49" charset="-128"/>
                <a:cs typeface="Arial" panose="020B0604020202020204" pitchFamily="34" charset="0"/>
              </a:rPr>
              <a:t>Policies and Plans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Supported the development of Activity Monitoring, Evaluation and Learning Plans (AMELP) for PEPFAR and other USAID funding streams.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AMELP’s included PEPFAR reporting requirements, including DATIM data reporting, MER, and Site Improvement through Monitoring Systems (SIMS), and submit timely, high quality reports that capture lessons learned</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Supported the development of Collaborating, Learning and Adapting (CLA) plans as part of the AMELP.</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Ensured </a:t>
            </a:r>
            <a:r>
              <a:rPr lang="en-US" sz="900">
                <a:effectLst/>
                <a:latin typeface="Segoe UI" panose="020B0502040204020203" pitchFamily="34" charset="0"/>
                <a:ea typeface="Times New Roman" panose="02020603050405020304" pitchFamily="18" charset="0"/>
                <a:cs typeface="Arial" panose="020B0604020202020204" pitchFamily="34" charset="0"/>
              </a:rPr>
              <a:t>processes and procedures supported project life cycle, by developing goals, SMART objectives, workplans with activity descriptions, budget, indicators, and targets.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policies, procedures and tools for data quality audits are available and used, data quality audits are conducted as per stipulated procedures, findings and feedback from the data quality audit are shared with stakeholders.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AMELP included Performance Indicator Reference Sheets (PIRS), including indicator definitions, methodology, transparency in decision-making around indicator selection and indicator changes, and collaboration between USAID and partners to collect high-quality data.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the plan included a data analysis plan that shows project performance and facilitates planning for corrective actions, performance improvement, and scale up of successful interventions.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b="1">
                <a:effectLst/>
                <a:latin typeface="Segoe UI" panose="020B0502040204020203" pitchFamily="34" charset="0"/>
                <a:ea typeface="MS Mincho" panose="02020609040205080304" pitchFamily="49" charset="-128"/>
                <a:cs typeface="Arial" panose="020B0604020202020204" pitchFamily="34" charset="0"/>
              </a:rPr>
              <a:t>Staffing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Supported the development of an M&amp;E unit with an adequate number of permanent positions and all M&amp;E unit staff have qualifications and experience specific to M&amp;E.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457200" marR="0" indent="-457200" fontAlgn="base">
              <a:spcBef>
                <a:spcPts val="0"/>
              </a:spcBef>
              <a:spcAft>
                <a:spcPts val="0"/>
              </a:spcAft>
            </a:pPr>
            <a:r>
              <a:rPr lang="en-US" sz="900" b="1">
                <a:effectLst/>
                <a:latin typeface="Segoe UI" panose="020B0502040204020203" pitchFamily="34" charset="0"/>
                <a:ea typeface="Times New Roman" panose="02020603050405020304" pitchFamily="18" charset="0"/>
                <a:cs typeface="Arial" panose="020B0604020202020204" pitchFamily="34" charset="0"/>
              </a:rPr>
              <a:t>Training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Conducted training to carry out tasks relating to assessment of data quality (completeness, timeliness, accuracy, reliability) with no gaps.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LIP leverage existing training resources to enhance sustainability and cost effectiveness by partnering with ministry of health (MOH) and other stakeholders.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all staff were  familiar with data quality standards and how they applied to indicators and data.</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457200" marR="0" indent="-457200" fontAlgn="base">
              <a:spcBef>
                <a:spcPts val="0"/>
              </a:spcBef>
              <a:spcAft>
                <a:spcPts val="0"/>
              </a:spcAft>
            </a:pPr>
            <a:r>
              <a:rPr lang="en-US" sz="900" b="1">
                <a:effectLst/>
                <a:latin typeface="Segoe UI" panose="020B0502040204020203" pitchFamily="34" charset="0"/>
                <a:ea typeface="Times New Roman" panose="02020603050405020304" pitchFamily="18" charset="0"/>
                <a:cs typeface="Arial" panose="020B0604020202020204" pitchFamily="34" charset="0"/>
              </a:rPr>
              <a:t>Data Collection Tools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there were essential tools and equipment for data management which were  consistently available, all tiers of data collection and reporting used standardized data collection forms, there were  tools used to capture essential indicators, LIP has consistently identified gaps in the existing tools that need to be updated and there are M&amp;E guidelines to document the procedures for recording, collecting, collating, and reporting routine data from the health information system.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Developed a database for capturing and storing PEPFAR data is up to date, it consistently captures all data elements required by the LIP M&amp;E system and the LIP can generate routine monitoring reports using its databases.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Developed tools for supportive supervision are available, and the last supportive supervision was conducted in accordance with the current guidelines.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457200" marR="0" indent="-457200" fontAlgn="base">
              <a:spcBef>
                <a:spcPts val="0"/>
              </a:spcBef>
              <a:spcAft>
                <a:spcPts val="0"/>
              </a:spcAft>
            </a:pPr>
            <a:r>
              <a:rPr lang="en-US" sz="900" b="1">
                <a:effectLst/>
                <a:latin typeface="Segoe UI" panose="020B0502040204020203" pitchFamily="34" charset="0"/>
                <a:ea typeface="Times New Roman" panose="02020603050405020304" pitchFamily="18" charset="0"/>
                <a:cs typeface="Arial" panose="020B0604020202020204" pitchFamily="34" charset="0"/>
              </a:rPr>
              <a:t>Data Use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there was a process for using data for decision-making, through data use plan that compares actuals to targets, performs trend analysis, reviews how such analysis can be used to steer progress, looks for patterns and maps data to identify HIV “hotspots” and underserved locations for the purposes of program improvements.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Developed interactive data visualization and analytics tools, leveraging standardized data collection and innovative data aggregation techniques that are easier to use, and produce faster, better insights for all PEPFAR stakeholders.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457200" marR="0" indent="-457200" fontAlgn="base">
              <a:spcBef>
                <a:spcPts val="0"/>
              </a:spcBef>
              <a:spcAft>
                <a:spcPts val="0"/>
              </a:spcAft>
            </a:pPr>
            <a:r>
              <a:rPr lang="en-US" sz="900" b="1">
                <a:effectLst/>
                <a:latin typeface="Segoe UI" panose="020B0502040204020203" pitchFamily="34" charset="0"/>
                <a:ea typeface="Times New Roman" panose="02020603050405020304" pitchFamily="18" charset="0"/>
                <a:cs typeface="Arial" panose="020B0604020202020204" pitchFamily="34" charset="0"/>
              </a:rPr>
              <a:t>Reporting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Supported the LIP to prepare technical/progress reports for the donor that are complete, reliable and on time.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Supported the annual reporting of Expenditure Analysis and Human Resource for Health.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LIP are familiar with the process of submitting a COP and award-required annual workplans and budgets, can complete a high quality COP for their planned award, and have allocated realistic timeframes to prepare these COP for their planned award, and subsequent iterations for final approval.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fontAlgn="base">
              <a:spcBef>
                <a:spcPts val="0"/>
              </a:spcBef>
              <a:spcAft>
                <a:spcPts val="0"/>
              </a:spcAft>
            </a:pPr>
            <a:r>
              <a:rPr lang="en-US" sz="900">
                <a:effectLst/>
                <a:latin typeface="Segoe UI" panose="020B0502040204020203" pitchFamily="34" charset="0"/>
                <a:ea typeface="Times New Roman" panose="02020603050405020304" pitchFamily="18" charset="0"/>
                <a:cs typeface="Arial" panose="020B0604020202020204" pitchFamily="34" charset="0"/>
              </a:rPr>
              <a: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fontAlgn="base">
              <a:spcBef>
                <a:spcPts val="0"/>
              </a:spcBef>
              <a:spcAft>
                <a:spcPts val="0"/>
              </a:spcAft>
            </a:pPr>
            <a:r>
              <a:rPr lang="en-US" sz="900" b="1">
                <a:effectLst/>
                <a:latin typeface="Segoe UI" panose="020B0502040204020203" pitchFamily="34" charset="0"/>
                <a:ea typeface="MS Mincho" panose="02020609040205080304" pitchFamily="49" charset="-128"/>
                <a:cs typeface="Arial" panose="020B0604020202020204" pitchFamily="34" charset="0"/>
              </a:rPr>
              <a:t>OBSERVATIONS FROM THE FIELD</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effectLst/>
                <a:latin typeface="Segoe UI" panose="020B0502040204020203" pitchFamily="34" charset="0"/>
                <a:ea typeface="MS Mincho" panose="02020609040205080304" pitchFamily="49" charset="-128"/>
                <a:cs typeface="Arial" panose="020B0604020202020204" pitchFamily="34" charset="0"/>
              </a:rPr>
              <a:t>Through their close work with LIPs, ASAP ’s Capacity Advisors have seen a pattern of volunteers being used for data collection at many organizations in Cameroon and DRC. Although community-based volunteers can save money and play a role in reaching remote community members and key populations, this practice raises concerns regarding data security and organizational sustainability. Relying on volunteers rather than paid staff may artificially reduce project costs (as compared to those implementing with full-time, paid staff) and deserves more study to ensure that project budgets can be sustained when an organization becomes a USAID prime partner, and that staff are formally hired and fairly paid for their contributions.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An additional consideration in the use of volunteers for data collection are the inherent privacy and security concerns when obtaining and storing community health information. Volunteers are often not as well vetted or trained as an organization’s paid staff and do not necessarily have access to the same systems and technology to collect, secure, and transmit data. The organization also risks a high turnover rate for unpaid volunteers and loses some institutional knowledge when project staff do not take part in data collection.</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M&amp;E staff turnover can affect an organization’s ability to successfully implement projects, particularly when replacements are less qualified or experienced in the organization’s systems and practices. The ASAP  Salary Survey found that LIP tend to pay staff well below what international organizations can offer, resulting in the high turnover rate of M&amp;E staff that many LIPs experience. M&amp;E staff often start working with LIPs, but once a position with an international NGO becomes available, they move. It is important to note that M&amp;E staff at LIP are often project-specific and not permanent employees of the organization, due to a lack of reliable funding for such positions. It is therefore important that management at LIPs prioritize M&amp;E during resource mobilization to support organizational growth and sustainability.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As USAID continues to pivot toward LIPs, ensuring the quality of data collection, storage, and analysis are key priorities. During the past three years, ASAP  has recognized a trend to undertake data quality assurance (DQA</a:t>
            </a:r>
            <a:r>
              <a:rPr lang="en-US" sz="900" b="1">
                <a:effectLst/>
                <a:latin typeface="Segoe UI" panose="020B0502040204020203" pitchFamily="34" charset="0"/>
                <a:ea typeface="MS Mincho" panose="02020609040205080304" pitchFamily="49" charset="-128"/>
                <a:cs typeface="Arial" panose="020B0604020202020204" pitchFamily="34" charset="0"/>
              </a:rPr>
              <a:t>)</a:t>
            </a:r>
            <a:r>
              <a:rPr lang="en-US" sz="900">
                <a:effectLst/>
                <a:latin typeface="Segoe UI" panose="020B0502040204020203" pitchFamily="34" charset="0"/>
                <a:ea typeface="MS Mincho" panose="02020609040205080304" pitchFamily="49" charset="-128"/>
                <a:cs typeface="Arial" panose="020B0604020202020204" pitchFamily="34" charset="0"/>
              </a:rPr>
              <a:t> at the prime level, without subrecipient participation. The risk of this practice is that subs will not have an opportunity to observe the process and build their own skills around DQA. Institutional knowledge on DQA will remain with the prime rather than cascading to the subrecipients, which may result in organizations becoming prime partners without the capacity to conduct DQA. Providing capacity-building support and mentoring on DQA for subs is especially difficult when they are not given an opportunity to work with the primary data, as it is often sent directly to the prime without additional participation by the sub.</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120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Additionally, data storage, security, and internet connectivity continue to be a struggle for LIPs and should be a primary concern for USAID, particularly for global health projects where sensitive patient data is collected. With USAID’s focus on transitioning to digital solutions, it is important to consider the reality of the local context and limitations on the ground. Forcing the use of digital processes when the system does not function in day-to-day operations does not account for the realities of the local context or aid in implementing projects. In some cases, paper-based data collection is the most practical approach, especially in remote areas or those with limited access to consistent internet connectivity, and this practice should be accommodated in those instances.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120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Although all LIPs recognize the importance of storing and securing data, local context can affect their access to the technology required for proper handling of data. In ASAP ’s experience, some LIPs do not have organizational email or secure servers and data back-up processes, often lacking the staff or skillset to set up or maintain these systems. Support in the IT domain should play a crucial role in any future capacity-building projects, but each organization must be assessed individually, with the local context in mind. Imposing technology and regulations in areas where access to these skillsets—and sometimes the prohibitive cost of installing or maintaining these systems—must be addressed to improve compliance and sustain the use of these systems, even after donor funding ceases.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120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Additionally, data collection in remote locations, or for organizations with inconsistent access to the internet, often requires paper-based systems. In some cases, the data travels long distances to headquarters to be turned into digital documents. Additionally, advisors have noted that LIPs often struggle with the process of converting paper-based data into a digital format, which results sometimes in inaccurate data or data loss with the potential to misrepresent program activities in the field.</a:t>
            </a:r>
            <a:endParaRPr lang="en-US" sz="900">
              <a:effectLst/>
              <a:latin typeface="Aptos" panose="020B0004020202020204" pitchFamily="34" charset="0"/>
              <a:ea typeface="MS Mincho" panose="02020609040205080304" pitchFamily="49" charset="-128"/>
              <a:cs typeface="Arial" panose="020B0604020202020204" pitchFamily="34" charset="0"/>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 sz="1200" b="0" i="0" u="none" strike="noStrike" cap="none" smtClean="0">
                <a:solidFill>
                  <a:schemeClr val="dk1"/>
                </a:solidFill>
                <a:latin typeface="Arial"/>
                <a:ea typeface="Arial"/>
                <a:cs typeface="Arial"/>
                <a:sym typeface="Arial"/>
              </a:rPr>
              <a:t>31</a:t>
            </a:fld>
            <a:endParaRPr lang="en"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120817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2"/>
        <p:cNvGrpSpPr/>
        <p:nvPr/>
      </p:nvGrpSpPr>
      <p:grpSpPr>
        <a:xfrm>
          <a:off x="0" y="0"/>
          <a:ext cx="0" cy="0"/>
          <a:chOff x="0" y="0"/>
          <a:chExt cx="0" cy="0"/>
        </a:xfrm>
      </p:grpSpPr>
      <p:sp>
        <p:nvSpPr>
          <p:cNvPr id="3633" name="Google Shape;3633;g2ece6006a8a_2_7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634" name="Google Shape;3634;g2ece6006a8a_2_7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919263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8"/>
        <p:cNvGrpSpPr/>
        <p:nvPr/>
      </p:nvGrpSpPr>
      <p:grpSpPr>
        <a:xfrm>
          <a:off x="0" y="0"/>
          <a:ext cx="0" cy="0"/>
          <a:chOff x="0" y="0"/>
          <a:chExt cx="0" cy="0"/>
        </a:xfrm>
      </p:grpSpPr>
      <p:sp>
        <p:nvSpPr>
          <p:cNvPr id="3639" name="Google Shape;3639;g2ece6006a8a_2_73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0" name="Google Shape;3640;g2ece6006a8a_2_7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722759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2"/>
        <p:cNvGrpSpPr/>
        <p:nvPr/>
      </p:nvGrpSpPr>
      <p:grpSpPr>
        <a:xfrm>
          <a:off x="0" y="0"/>
          <a:ext cx="0" cy="0"/>
          <a:chOff x="0" y="0"/>
          <a:chExt cx="0" cy="0"/>
        </a:xfrm>
      </p:grpSpPr>
      <p:sp>
        <p:nvSpPr>
          <p:cNvPr id="4623" name="Google Shape;4623;g2ecc26fd3ec_0_121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24" name="Google Shape;4624;g2ecc26fd3ec_0_1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92741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5"/>
        <p:cNvGrpSpPr/>
        <p:nvPr/>
      </p:nvGrpSpPr>
      <p:grpSpPr>
        <a:xfrm>
          <a:off x="0" y="0"/>
          <a:ext cx="0" cy="0"/>
          <a:chOff x="0" y="0"/>
          <a:chExt cx="0" cy="0"/>
        </a:xfrm>
      </p:grpSpPr>
      <p:sp>
        <p:nvSpPr>
          <p:cNvPr id="3646" name="Google Shape;3646;g2ece6006a8a_2_7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47" name="Google Shape;3647;g2ece6006a8a_2_7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6405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8"/>
        <p:cNvGrpSpPr/>
        <p:nvPr/>
      </p:nvGrpSpPr>
      <p:grpSpPr>
        <a:xfrm>
          <a:off x="0" y="0"/>
          <a:ext cx="0" cy="0"/>
          <a:chOff x="0" y="0"/>
          <a:chExt cx="0" cy="0"/>
        </a:xfrm>
      </p:grpSpPr>
      <p:sp>
        <p:nvSpPr>
          <p:cNvPr id="3299" name="Google Shape;3299;g2ec57ed2e0d_0_22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0" name="Google Shape;3300;g2ec57ed2e0d_0_229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1" name="Google Shape;3301;g2ec57ed2e0d_0_229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6</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4"/>
        <p:cNvGrpSpPr/>
        <p:nvPr/>
      </p:nvGrpSpPr>
      <p:grpSpPr>
        <a:xfrm>
          <a:off x="0" y="0"/>
          <a:ext cx="0" cy="0"/>
          <a:chOff x="0" y="0"/>
          <a:chExt cx="0" cy="0"/>
        </a:xfrm>
      </p:grpSpPr>
      <p:sp>
        <p:nvSpPr>
          <p:cNvPr id="3485" name="Google Shape;3485;g2ece6006a8a_2_5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3486" name="Google Shape;3486;g2ece6006a8a_2_5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462009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2"/>
        <p:cNvGrpSpPr/>
        <p:nvPr/>
      </p:nvGrpSpPr>
      <p:grpSpPr>
        <a:xfrm>
          <a:off x="0" y="0"/>
          <a:ext cx="0" cy="0"/>
          <a:chOff x="0" y="0"/>
          <a:chExt cx="0" cy="0"/>
        </a:xfrm>
      </p:grpSpPr>
      <p:sp>
        <p:nvSpPr>
          <p:cNvPr id="3553" name="Google Shape;3553;g2ece6006a8a_2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4" name="Google Shape;3554;g2ece6006a8a_2_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2"/>
        <p:cNvGrpSpPr/>
        <p:nvPr/>
      </p:nvGrpSpPr>
      <p:grpSpPr>
        <a:xfrm>
          <a:off x="0" y="0"/>
          <a:ext cx="0" cy="0"/>
          <a:chOff x="0" y="0"/>
          <a:chExt cx="0" cy="0"/>
        </a:xfrm>
      </p:grpSpPr>
      <p:sp>
        <p:nvSpPr>
          <p:cNvPr id="3573" name="Google Shape;3573;g2ece6006a8a_2_6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4" name="Google Shape;3574;g2ece6006a8a_2_6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2"/>
        <p:cNvGrpSpPr/>
        <p:nvPr/>
      </p:nvGrpSpPr>
      <p:grpSpPr>
        <a:xfrm>
          <a:off x="0" y="0"/>
          <a:ext cx="0" cy="0"/>
          <a:chOff x="0" y="0"/>
          <a:chExt cx="0" cy="0"/>
        </a:xfrm>
      </p:grpSpPr>
      <p:sp>
        <p:nvSpPr>
          <p:cNvPr id="3553" name="Google Shape;3553;g2ece6006a8a_2_6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54" name="Google Shape;3554;g2ece6006a8a_2_65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9477961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4"/>
        <p:cNvGrpSpPr/>
        <p:nvPr/>
      </p:nvGrpSpPr>
      <p:grpSpPr>
        <a:xfrm>
          <a:off x="0" y="0"/>
          <a:ext cx="0" cy="0"/>
          <a:chOff x="0" y="0"/>
          <a:chExt cx="0" cy="0"/>
        </a:xfrm>
      </p:grpSpPr>
      <p:sp>
        <p:nvSpPr>
          <p:cNvPr id="3585" name="Google Shape;3585;g2ece6006a8a_2_6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86" name="Google Shape;3586;g2ece6006a8a_2_6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4"/>
        <p:cNvGrpSpPr/>
        <p:nvPr/>
      </p:nvGrpSpPr>
      <p:grpSpPr>
        <a:xfrm>
          <a:off x="0" y="0"/>
          <a:ext cx="0" cy="0"/>
          <a:chOff x="0" y="0"/>
          <a:chExt cx="0" cy="0"/>
        </a:xfrm>
      </p:grpSpPr>
      <p:sp>
        <p:nvSpPr>
          <p:cNvPr id="3655" name="Google Shape;3655;g2ece6006a8a_2_7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56" name="Google Shape;3656;g2ece6006a8a_2_7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23383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6"/>
        <p:cNvGrpSpPr/>
        <p:nvPr/>
      </p:nvGrpSpPr>
      <p:grpSpPr>
        <a:xfrm>
          <a:off x="0" y="0"/>
          <a:ext cx="0" cy="0"/>
          <a:chOff x="0" y="0"/>
          <a:chExt cx="0" cy="0"/>
        </a:xfrm>
      </p:grpSpPr>
      <p:sp>
        <p:nvSpPr>
          <p:cNvPr id="4037" name="Google Shape;4037;g2ecc26fd3ec_0_36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8" name="Google Shape;4038;g2ecc26fd3ec_0_3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216125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6"/>
        <p:cNvGrpSpPr/>
        <p:nvPr/>
      </p:nvGrpSpPr>
      <p:grpSpPr>
        <a:xfrm>
          <a:off x="0" y="0"/>
          <a:ext cx="0" cy="0"/>
          <a:chOff x="0" y="0"/>
          <a:chExt cx="0" cy="0"/>
        </a:xfrm>
      </p:grpSpPr>
      <p:sp>
        <p:nvSpPr>
          <p:cNvPr id="4037" name="Google Shape;4037;g2ecc26fd3ec_0_363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8" name="Google Shape;4038;g2ecc26fd3ec_0_36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287818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9"/>
        <p:cNvGrpSpPr/>
        <p:nvPr/>
      </p:nvGrpSpPr>
      <p:grpSpPr>
        <a:xfrm>
          <a:off x="0" y="0"/>
          <a:ext cx="0" cy="0"/>
          <a:chOff x="0" y="0"/>
          <a:chExt cx="0" cy="0"/>
        </a:xfrm>
      </p:grpSpPr>
      <p:sp>
        <p:nvSpPr>
          <p:cNvPr id="4050" name="Google Shape;4050;g2ecc26fd3ec_0_3645: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51" name="Google Shape;4051;g2ecc26fd3ec_0_36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6"/>
        <p:cNvGrpSpPr/>
        <p:nvPr/>
      </p:nvGrpSpPr>
      <p:grpSpPr>
        <a:xfrm>
          <a:off x="0" y="0"/>
          <a:ext cx="0" cy="0"/>
          <a:chOff x="0" y="0"/>
          <a:chExt cx="0" cy="0"/>
        </a:xfrm>
      </p:grpSpPr>
      <p:sp>
        <p:nvSpPr>
          <p:cNvPr id="4057" name="Google Shape;4057;g2ecc26fd3ec_0_365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58" name="Google Shape;4058;g2ecc26fd3ec_0_36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4"/>
        <p:cNvGrpSpPr/>
        <p:nvPr/>
      </p:nvGrpSpPr>
      <p:grpSpPr>
        <a:xfrm>
          <a:off x="0" y="0"/>
          <a:ext cx="0" cy="0"/>
          <a:chOff x="0" y="0"/>
          <a:chExt cx="0" cy="0"/>
        </a:xfrm>
      </p:grpSpPr>
      <p:sp>
        <p:nvSpPr>
          <p:cNvPr id="3305" name="Google Shape;3305;g2ecb543676d_0_2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6" name="Google Shape;3306;g2ecb543676d_0_211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3"/>
        <p:cNvGrpSpPr/>
        <p:nvPr/>
      </p:nvGrpSpPr>
      <p:grpSpPr>
        <a:xfrm>
          <a:off x="0" y="0"/>
          <a:ext cx="0" cy="0"/>
          <a:chOff x="0" y="0"/>
          <a:chExt cx="0" cy="0"/>
        </a:xfrm>
      </p:grpSpPr>
      <p:sp>
        <p:nvSpPr>
          <p:cNvPr id="4064" name="Google Shape;4064;g2ecc26fd3ec_0_365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5" name="Google Shape;4065;g2ecc26fd3ec_0_36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9"/>
        <p:cNvGrpSpPr/>
        <p:nvPr/>
      </p:nvGrpSpPr>
      <p:grpSpPr>
        <a:xfrm>
          <a:off x="0" y="0"/>
          <a:ext cx="0" cy="0"/>
          <a:chOff x="0" y="0"/>
          <a:chExt cx="0" cy="0"/>
        </a:xfrm>
      </p:grpSpPr>
      <p:sp>
        <p:nvSpPr>
          <p:cNvPr id="4070" name="Google Shape;4070;g2ecc26fd3ec_0_3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71" name="Google Shape;4071;g2ecc26fd3ec_0_36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9"/>
        <p:cNvGrpSpPr/>
        <p:nvPr/>
      </p:nvGrpSpPr>
      <p:grpSpPr>
        <a:xfrm>
          <a:off x="0" y="0"/>
          <a:ext cx="0" cy="0"/>
          <a:chOff x="0" y="0"/>
          <a:chExt cx="0" cy="0"/>
        </a:xfrm>
      </p:grpSpPr>
      <p:sp>
        <p:nvSpPr>
          <p:cNvPr id="4090" name="Google Shape;4090;g2ecc26fd3ec_0_36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
        <p:nvSpPr>
          <p:cNvPr id="4091" name="Google Shape;4091;g2ecc26fd3ec_0_36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900">
                <a:effectLst/>
                <a:latin typeface="Source Sans Pro" panose="020B0503030403020204" pitchFamily="34" charset="0"/>
                <a:ea typeface="Source Sans Pro" panose="020B0503030403020204" pitchFamily="34" charset="0"/>
                <a:cs typeface="Arial" panose="020B0604020202020204" pitchFamily="34" charset="0"/>
              </a:rPr>
              <a:t>At baseline significant capacity deficits  included: </a:t>
            </a:r>
            <a:endParaRPr lang="en-US" sz="1400">
              <a:latin typeface="Source Sans Pro" panose="020B0503030403020204" pitchFamily="34" charset="0"/>
              <a:ea typeface="Source Sans Pro" panose="020B0503030403020204" pitchFamily="34" charset="0"/>
              <a:cs typeface="Arial" panose="020B0604020202020204" pitchFamily="34" charset="0"/>
            </a:endParaRPr>
          </a:p>
          <a:p>
            <a:pPr marL="285750" marR="0" indent="-285750">
              <a:spcBef>
                <a:spcPts val="0"/>
              </a:spcBef>
              <a:spcAft>
                <a:spcPts val="600"/>
              </a:spcAft>
              <a:buFont typeface="Arial" panose="020B0604020202020204" pitchFamily="34" charset="0"/>
              <a:buChar char="•"/>
            </a:pPr>
            <a:r>
              <a:rPr lang="en-US" sz="900">
                <a:effectLst/>
                <a:latin typeface="Source Sans Pro" panose="020B0503030403020204" pitchFamily="34" charset="0"/>
                <a:ea typeface="Source Sans Pro" panose="020B0503030403020204" pitchFamily="34" charset="0"/>
                <a:cs typeface="Arial" panose="020B0604020202020204" pitchFamily="34" charset="0"/>
              </a:rPr>
              <a:t>Boards did not conduct evaluations on themselves</a:t>
            </a:r>
            <a:endParaRPr lang="en-US" sz="1400">
              <a:latin typeface="Source Sans Pro" panose="020B0503030403020204" pitchFamily="34" charset="0"/>
              <a:ea typeface="Source Sans Pro" panose="020B0503030403020204" pitchFamily="34" charset="0"/>
              <a:cs typeface="Arial" panose="020B0604020202020204" pitchFamily="34" charset="0"/>
            </a:endParaRPr>
          </a:p>
          <a:p>
            <a:pPr marL="285750" marR="0" indent="-285750">
              <a:spcBef>
                <a:spcPts val="0"/>
              </a:spcBef>
              <a:spcAft>
                <a:spcPts val="600"/>
              </a:spcAft>
              <a:buFont typeface="Arial" panose="020B0604020202020204" pitchFamily="34" charset="0"/>
              <a:buChar char="•"/>
            </a:pPr>
            <a:r>
              <a:rPr lang="en-US" sz="900">
                <a:effectLst/>
                <a:latin typeface="Source Sans Pro" panose="020B0503030403020204" pitchFamily="34" charset="0"/>
                <a:ea typeface="Source Sans Pro" panose="020B0503030403020204" pitchFamily="34" charset="0"/>
                <a:cs typeface="Arial" panose="020B0604020202020204" pitchFamily="34" charset="0"/>
              </a:rPr>
              <a:t>Lack of governance systems or poorly organized ones</a:t>
            </a:r>
            <a:endParaRPr lang="en-US" sz="1400">
              <a:latin typeface="Source Sans Pro" panose="020B0503030403020204" pitchFamily="34" charset="0"/>
              <a:ea typeface="Source Sans Pro" panose="020B0503030403020204" pitchFamily="34" charset="0"/>
              <a:cs typeface="Arial" panose="020B0604020202020204" pitchFamily="34" charset="0"/>
            </a:endParaRPr>
          </a:p>
          <a:p>
            <a:pPr marL="285750" marR="0" indent="-285750">
              <a:spcBef>
                <a:spcPts val="0"/>
              </a:spcBef>
              <a:spcAft>
                <a:spcPts val="600"/>
              </a:spcAft>
              <a:buFont typeface="Arial" panose="020B0604020202020204" pitchFamily="34" charset="0"/>
              <a:buChar char="•"/>
            </a:pPr>
            <a:r>
              <a:rPr lang="en-US" sz="1400">
                <a:latin typeface="Source Sans Pro" panose="020B0503030403020204" pitchFamily="34" charset="0"/>
                <a:ea typeface="Source Sans Pro" panose="020B0503030403020204" pitchFamily="34" charset="0"/>
                <a:cs typeface="Arial" panose="020B0604020202020204" pitchFamily="34" charset="0"/>
              </a:rPr>
              <a:t>La</a:t>
            </a:r>
            <a:r>
              <a:rPr lang="en-US" sz="900">
                <a:effectLst/>
                <a:latin typeface="Source Sans Pro" panose="020B0503030403020204" pitchFamily="34" charset="0"/>
                <a:ea typeface="Source Sans Pro" panose="020B0503030403020204" pitchFamily="34" charset="0"/>
                <a:cs typeface="Arial" panose="020B0604020202020204" pitchFamily="34" charset="0"/>
              </a:rPr>
              <a:t>ck of strategic planning</a:t>
            </a:r>
            <a:endParaRPr lang="en-US" sz="1400">
              <a:latin typeface="Source Sans Pro" panose="020B0503030403020204" pitchFamily="34" charset="0"/>
              <a:ea typeface="Source Sans Pro" panose="020B0503030403020204" pitchFamily="34" charset="0"/>
              <a:cs typeface="Arial" panose="020B0604020202020204" pitchFamily="34" charset="0"/>
            </a:endParaRPr>
          </a:p>
          <a:p>
            <a:pPr marL="285750" marR="0" indent="-285750">
              <a:spcBef>
                <a:spcPts val="0"/>
              </a:spcBef>
              <a:spcAft>
                <a:spcPts val="600"/>
              </a:spcAft>
              <a:buFont typeface="Arial" panose="020B0604020202020204" pitchFamily="34" charset="0"/>
              <a:buChar char="•"/>
            </a:pPr>
            <a:r>
              <a:rPr lang="en-US" sz="1400">
                <a:latin typeface="Source Sans Pro" panose="020B0503030403020204" pitchFamily="34" charset="0"/>
                <a:ea typeface="Source Sans Pro" panose="020B0503030403020204" pitchFamily="34" charset="0"/>
                <a:cs typeface="Arial" panose="020B0604020202020204" pitchFamily="34" charset="0"/>
              </a:rPr>
              <a:t>L</a:t>
            </a:r>
            <a:r>
              <a:rPr lang="en-US" sz="900">
                <a:effectLst/>
                <a:latin typeface="Source Sans Pro" panose="020B0503030403020204" pitchFamily="34" charset="0"/>
                <a:ea typeface="Source Sans Pro" panose="020B0503030403020204" pitchFamily="34" charset="0"/>
                <a:cs typeface="Arial" panose="020B0604020202020204" pitchFamily="34" charset="0"/>
              </a:rPr>
              <a:t>ack of a formal organizational structure and chart</a:t>
            </a:r>
            <a:endParaRPr lang="en-US" sz="1400">
              <a:latin typeface="Source Sans Pro" panose="020B0503030403020204" pitchFamily="34" charset="0"/>
              <a:ea typeface="Source Sans Pro" panose="020B0503030403020204" pitchFamily="34" charset="0"/>
              <a:cs typeface="Arial" panose="020B0604020202020204" pitchFamily="34" charset="0"/>
            </a:endParaRPr>
          </a:p>
          <a:p>
            <a:pPr marL="285750" marR="0" indent="-285750">
              <a:spcBef>
                <a:spcPts val="0"/>
              </a:spcBef>
              <a:spcAft>
                <a:spcPts val="600"/>
              </a:spcAft>
              <a:buFont typeface="Arial" panose="020B0604020202020204" pitchFamily="34" charset="0"/>
              <a:buChar char="•"/>
            </a:pPr>
            <a:r>
              <a:rPr lang="en-US" sz="900">
                <a:effectLst/>
                <a:latin typeface="Source Sans Pro" panose="020B0503030403020204" pitchFamily="34" charset="0"/>
                <a:ea typeface="Source Sans Pro" panose="020B0503030403020204" pitchFamily="34" charset="0"/>
                <a:cs typeface="Arial" panose="020B0604020202020204" pitchFamily="34" charset="0"/>
              </a:rPr>
              <a:t>No strategy for financial sustainability</a:t>
            </a:r>
            <a:endParaRPr lang="en-US" sz="1400">
              <a:latin typeface="Source Sans Pro" panose="020B0503030403020204" pitchFamily="34" charset="0"/>
              <a:ea typeface="Source Sans Pro" panose="020B0503030403020204" pitchFamily="34" charset="0"/>
              <a:cs typeface="Arial" panose="020B0604020202020204" pitchFamily="34" charset="0"/>
            </a:endParaRPr>
          </a:p>
          <a:p>
            <a:pPr marL="285750" marR="0" indent="-285750">
              <a:spcBef>
                <a:spcPts val="0"/>
              </a:spcBef>
              <a:spcAft>
                <a:spcPts val="600"/>
              </a:spcAft>
              <a:buFont typeface="Arial" panose="020B0604020202020204" pitchFamily="34" charset="0"/>
              <a:buChar char="•"/>
            </a:pPr>
            <a:r>
              <a:rPr lang="en-US" sz="1400">
                <a:latin typeface="Source Sans Pro" panose="020B0503030403020204" pitchFamily="34" charset="0"/>
                <a:ea typeface="Source Sans Pro" panose="020B0503030403020204" pitchFamily="34" charset="0"/>
                <a:cs typeface="Arial" panose="020B0604020202020204" pitchFamily="34" charset="0"/>
              </a:rPr>
              <a:t>G</a:t>
            </a:r>
            <a:r>
              <a:rPr lang="en-US" sz="900">
                <a:effectLst/>
                <a:latin typeface="Source Sans Pro" panose="020B0503030403020204" pitchFamily="34" charset="0"/>
                <a:ea typeface="Source Sans Pro" panose="020B0503030403020204" pitchFamily="34" charset="0"/>
                <a:cs typeface="Arial" panose="020B0604020202020204" pitchFamily="34" charset="0"/>
              </a:rPr>
              <a:t>ender imbalances;</a:t>
            </a:r>
          </a:p>
          <a:p>
            <a:pPr marL="285750" marR="0" indent="-285750">
              <a:spcBef>
                <a:spcPts val="0"/>
              </a:spcBef>
              <a:spcAft>
                <a:spcPts val="600"/>
              </a:spcAft>
              <a:buFont typeface="Arial" panose="020B0604020202020204" pitchFamily="34" charset="0"/>
              <a:buChar char="•"/>
            </a:pPr>
            <a:r>
              <a:rPr lang="en-US" sz="900">
                <a:effectLst/>
                <a:latin typeface="Source Sans Pro" panose="020B0503030403020204" pitchFamily="34" charset="0"/>
                <a:ea typeface="Source Sans Pro" panose="020B0503030403020204" pitchFamily="34" charset="0"/>
                <a:cs typeface="Arial" panose="020B0604020202020204" pitchFamily="34" charset="0"/>
              </a:rPr>
              <a:t>Inadequate use of technology</a:t>
            </a:r>
          </a:p>
          <a:p>
            <a:pPr marL="0" marR="0">
              <a:spcBef>
                <a:spcPts val="0"/>
              </a:spcBef>
              <a:spcAft>
                <a:spcPts val="600"/>
              </a:spcAft>
            </a:pPr>
            <a:r>
              <a:rPr lang="en-US" sz="900" b="1">
                <a:effectLst/>
                <a:latin typeface="Segoe UI" panose="020B0502040204020203" pitchFamily="34" charset="0"/>
                <a:ea typeface="MS Mincho" panose="02020609040205080304" pitchFamily="49" charset="-128"/>
                <a:cs typeface="Arial" panose="020B0604020202020204" pitchFamily="34" charset="0"/>
              </a:rPr>
              <a:t>BACKGROUND</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USAID’s rules and regulations for financial management are explicitly stated in Mandatory Standard Provisions and the Required as Applicable Provisions for Non-U.S. NGOs and cover:</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Accounting</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Allowable Costs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Audits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Budgets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Conflict Of Interest</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Cost Sharing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Employee Whistleblower Protections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Mandatory Disclosures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Negotiated Indirect Cost Rates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Never contract with the enemy</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Not working with Sanctioned Groups and Individuals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Program Income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Reporting Host Country Taxes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effectLst/>
                <a:latin typeface="Segoe UI" panose="020B0502040204020203" pitchFamily="34" charset="0"/>
                <a:ea typeface="MS Mincho" panose="02020609040205080304" pitchFamily="49" charset="-128"/>
                <a:cs typeface="Arial" panose="020B0604020202020204" pitchFamily="34" charset="0"/>
              </a:rPr>
              <a: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effectLst/>
                <a:latin typeface="Segoe UI" panose="020B0502040204020203" pitchFamily="34" charset="0"/>
                <a:ea typeface="MS Mincho" panose="02020609040205080304" pitchFamily="49" charset="-128"/>
                <a:cs typeface="Arial" panose="020B0604020202020204" pitchFamily="34" charset="0"/>
              </a:rPr>
              <a:t>In order to meet the requirements, LIP must have internal policies and procedures which are compliant and be fully institutionalized. We ensured that our capacity support focused on the requirements of the award but also and deliberately were applied to the entire organization to support sustainability and growth.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effectLst/>
                <a:latin typeface="Segoe UI" panose="020B0502040204020203" pitchFamily="34" charset="0"/>
                <a:ea typeface="MS Mincho" panose="02020609040205080304" pitchFamily="49" charset="-128"/>
                <a:cs typeface="Arial" panose="020B0604020202020204" pitchFamily="34" charset="0"/>
              </a:rPr>
              <a: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Financial Management was a priority area for all LIP. ASAP hired X expert Capacity Advisors to provide on-site embedded technical assistance.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1200"/>
              </a:spcBef>
              <a:spcAft>
                <a:spcPts val="600"/>
              </a:spcAft>
            </a:pPr>
            <a:r>
              <a:rPr lang="en-US" sz="900" b="1">
                <a:effectLst/>
                <a:latin typeface="Segoe UI" panose="020B0502040204020203" pitchFamily="34" charset="0"/>
                <a:ea typeface="Times New Roman" panose="02020603050405020304" pitchFamily="18" charset="0"/>
                <a:cs typeface="Arial" panose="020B0604020202020204" pitchFamily="34" charset="0"/>
              </a:rPr>
              <a:t>EVIDENCE OF CAPACITY STRENGTHING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The factors identified as primary causes for the high-risk areas were: (1) staff lacking the skills, knowledge, and ability to ensure compliance with underlying documents; (2) organizational culture resistant to change; (3) constitution, statutes, internal rules, and regulations that were either not in place or not aligned with compliance; and (4) management teams’ lack of independence from Boards of Directors.</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Some of the greatest challenges that LIP face in working with donors such as USAID relate to the timing and conditions of financial support—specifically that: (1) LIP often lack the funds to prefinance activities, which is a common practice for international NGOs; (2) late disbursement of funds for contracts, cost reimbursement, and fixed amount awards can require prefinancing of project activities, sometimes through loans; (3) indirect cost allocation is lacking for sub grantees to LIP; and (4) staff salaries are often very low, as compared to international organizations, and are often paid irregularly.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b="1">
                <a:solidFill>
                  <a:srgbClr val="0F4761"/>
                </a:solidFill>
                <a:effectLst/>
                <a:latin typeface="Segoe UI" panose="020B0502040204020203" pitchFamily="34" charset="0"/>
                <a:ea typeface="MS Gothic" panose="020B0609070205080204" pitchFamily="49" charset="-128"/>
                <a:cs typeface="Times New Roman" panose="02020603050405020304" pitchFamily="18" charset="0"/>
              </a:rPr>
              <a:t>CAPACITY STRENGTHENING ACTIVITIES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In response to the findings of the NUPAS assessment for each organization, ASAP  provided financial management and compliance support/solutions tailored and adapted to address specific capacity gaps. Capacity Advisors provided support to develop new policies and procedures and provided </a:t>
            </a:r>
            <a:r>
              <a:rPr lang="en-US" sz="900">
                <a:solidFill>
                  <a:srgbClr val="000000"/>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experiential learning opportunities, training, mentoring, and job aids on the following:</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b="1">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Accounting</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solidFill>
                  <a:srgbClr val="000000"/>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Ensured LIP had an effective system in place to track sources of funding.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Revised the Chart of Accounts to include a list of financial accounts, reference numbers, grouped into categories such as assets, liabilities, equity, income, and expenses and used to record transactions in the General Ledger.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Supported the procurement of on-line accounting software such as Sage, QuickBooks and provided training.</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Confirmed financial statements were regularly and consistently derived from the general ledger (trial balance), and financial statements were prepared in accordance with applicable national and international accounting standards</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Institutionalized best practices for petty cash including a physical petty cash count is made on a regular basis (weekly/monthly) and checked by a senior staff member and documented, petty cash reconciliation is done at least every month, all disbursements made within the predetermined maximum amount for petty cash disbursements, and supporting documentation for disbursements contain the description of disbursement and show the date of disbursement.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solidFill>
                  <a:srgbClr val="000000"/>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Ensured there are bank account(s) in a registered commercial banking institution appropriate for the LIP mission and/or goals, that are accurately reconciled on a monthly basis with documentation to show the dates, who prepared, reviewed and approved them, with corresponding signatures affixed.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Checked bank transfers were signed by at least two authorized signatories, that all cash received was banked intact,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solidFill>
                  <a:srgbClr val="000000"/>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Supported the development of Delegation of Authority (DoA) identifying thresholds for approvals at the various levels of the organization.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Developed procedures to check expense claims for staff advances against the amount advance and reconciled, there is proper documentation demonstrating advances were received by the appropriate staff.</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Verified finance staff had the requisite level of knowledge, skills, and experience in this area to effectively manage donor funds.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Developed systems to manage fluctuations in an exchange rate, including how to use a weighted average exchange rate.</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b="1">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Allowable Costs, Cost Allocation and Cost Sharing</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Provided training on allowable costs to meet the criteria of reasonableness, allocability and compliance with USAID’s rules and regulations.</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Developed cost allocation policies which outlined the basis of allocation of shared costs and includes an approved negotiated indirect cost rate agreement/10% de minimis, supported by the issuing agency's letter of approval. If it exists, the advisor confirms if it is applied consistently when allocating shared costs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appropriate systems tracked unallowable costs.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b="1">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Audits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Reviewed previous financial and audit reports, including disallowed or questioned costs and management responses, to give ASAP a holistic view of the organization, understand progress made to date, and ensure plans address pre-identified gaps and confirms if findings and past performance issues are reflected in transition plans.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there were appropriate policies, procedures, and practices in place, for managing and closing audit findings and recommendations.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Helped organizations prepare for their first or next audit.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b="1">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Budgets</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Supported the development of an annual budget and verified that: (1)  finance and program staff were involved in preparing the budget, project activities are based on costs of planned activities; (2)  budgets included budget notes and clear calculations, separate budgets are prepared for each donor and project, organizational annual budgets are reviewed and approved by the board of trustees, a named individual (budget manager) is responsible for implementing and managing each budget, and all planned operational costs are adequately funded.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solidFill>
                  <a:srgbClr val="000000"/>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Ensured financial reports were accompanied by budget data and variance analysis (budget to actual cost) reports and that program managers consistently review financial reports and take corrective action.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b="1">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Conflict of Interest (COI)</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Developed policies and procedures to declare conflict of interest for all Board members and staff.</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Supported institutionalizing an annual CoI process.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b="1">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Mandatory Disclosures</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Supported LIP to correctly disclose and report to the Office of the Inspector General and the AOR/COR any violations involving fraud, bribery, or gratuity violations affecting the award.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b="1">
                <a:solidFill>
                  <a:srgbClr val="201F1E"/>
                </a:solidFill>
                <a:effectLst/>
                <a:highlight>
                  <a:srgbClr val="FFFFFF"/>
                </a:highlight>
                <a:latin typeface="Segoe UI" panose="020B0502040204020203" pitchFamily="34" charset="0"/>
                <a:ea typeface="Times New Roman" panose="02020603050405020304" pitchFamily="18" charset="0"/>
                <a:cs typeface="Arial" panose="020B0604020202020204" pitchFamily="34" charset="0"/>
              </a:rPr>
              <a:t>Reporting </a:t>
            </a:r>
            <a:endParaRPr lang="en-US" sz="900">
              <a:effectLst/>
              <a:highlight>
                <a:srgbClr val="FFFFFF"/>
              </a:highligh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LIP consistently and accurately produced reliable monthly financial statements from the general ledger in accordance with its written procedures, financial statements were reviewed by organization’s management and corrective actions are taken when necessary.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Supported processes to complete USAID Financial Reports and PEPFAR expenditure analysis reports and to upload into Data for Accountability, Transparency, and Impact Monitoring.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fontAlgn="base">
              <a:spcBef>
                <a:spcPts val="0"/>
              </a:spcBef>
              <a:spcAft>
                <a:spcPts val="0"/>
              </a:spcAft>
            </a:pPr>
            <a:r>
              <a:rPr lang="en-US" sz="900" b="1">
                <a:effectLst/>
                <a:latin typeface="Segoe UI" panose="020B0502040204020203" pitchFamily="34" charset="0"/>
                <a:ea typeface="Times New Roman" panose="02020603050405020304" pitchFamily="18" charset="0"/>
                <a:cs typeface="Arial" panose="020B0604020202020204" pitchFamily="34" charset="0"/>
              </a:rPr>
              <a:t>Organizational Templates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In the Path to Prime and Road to Sustainability Document, ASAP created and translated templates for organizational policies and procedures.</a:t>
            </a:r>
            <a:endParaRPr lang="en-US" sz="900">
              <a:effectLst/>
              <a:latin typeface="Aptos" panose="020B0004020202020204" pitchFamily="34" charset="0"/>
              <a:ea typeface="MS Mincho" panose="02020609040205080304" pitchFamily="49" charset="-128"/>
              <a:cs typeface="Arial" panose="020B0604020202020204" pitchFamily="34" charset="0"/>
            </a:endParaRP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 sz="1200" b="0" i="0" u="none" strike="noStrike" cap="none" smtClean="0">
                <a:solidFill>
                  <a:schemeClr val="dk1"/>
                </a:solidFill>
                <a:latin typeface="Arial"/>
                <a:ea typeface="Arial"/>
                <a:cs typeface="Arial"/>
                <a:sym typeface="Arial"/>
              </a:rPr>
              <a:t>53</a:t>
            </a:fld>
            <a:endParaRPr lang="en"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5454368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8"/>
        <p:cNvGrpSpPr/>
        <p:nvPr/>
      </p:nvGrpSpPr>
      <p:grpSpPr>
        <a:xfrm>
          <a:off x="0" y="0"/>
          <a:ext cx="0" cy="0"/>
          <a:chOff x="0" y="0"/>
          <a:chExt cx="0" cy="0"/>
        </a:xfrm>
      </p:grpSpPr>
      <p:sp>
        <p:nvSpPr>
          <p:cNvPr id="4109" name="Google Shape;4109;g2ecc26fd3ec_0_36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0" name="Google Shape;4110;g2ecc26fd3ec_0_36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4"/>
        <p:cNvGrpSpPr/>
        <p:nvPr/>
      </p:nvGrpSpPr>
      <p:grpSpPr>
        <a:xfrm>
          <a:off x="0" y="0"/>
          <a:ext cx="0" cy="0"/>
          <a:chOff x="0" y="0"/>
          <a:chExt cx="0" cy="0"/>
        </a:xfrm>
      </p:grpSpPr>
      <p:sp>
        <p:nvSpPr>
          <p:cNvPr id="4115" name="Google Shape;4115;g2ecc26fd3ec_0_37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16" name="Google Shape;4116;g2ecc26fd3ec_0_370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
        <p:nvSpPr>
          <p:cNvPr id="4117" name="Google Shape;4117;g2ecc26fd3ec_0_370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55</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2"/>
        <p:cNvGrpSpPr/>
        <p:nvPr/>
      </p:nvGrpSpPr>
      <p:grpSpPr>
        <a:xfrm>
          <a:off x="0" y="0"/>
          <a:ext cx="0" cy="0"/>
          <a:chOff x="0" y="0"/>
          <a:chExt cx="0" cy="0"/>
        </a:xfrm>
      </p:grpSpPr>
      <p:sp>
        <p:nvSpPr>
          <p:cNvPr id="4123" name="Google Shape;4123;g2ecc26fd3ec_0_37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24" name="Google Shape;4124;g2ecc26fd3ec_0_37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28"/>
        <p:cNvGrpSpPr/>
        <p:nvPr/>
      </p:nvGrpSpPr>
      <p:grpSpPr>
        <a:xfrm>
          <a:off x="0" y="0"/>
          <a:ext cx="0" cy="0"/>
          <a:chOff x="0" y="0"/>
          <a:chExt cx="0" cy="0"/>
        </a:xfrm>
      </p:grpSpPr>
      <p:sp>
        <p:nvSpPr>
          <p:cNvPr id="4129" name="Google Shape;4129;g2ecc26fd3ec_0_37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30" name="Google Shape;4130;g2ecc26fd3ec_0_37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4"/>
        <p:cNvGrpSpPr/>
        <p:nvPr/>
      </p:nvGrpSpPr>
      <p:grpSpPr>
        <a:xfrm>
          <a:off x="0" y="0"/>
          <a:ext cx="0" cy="0"/>
          <a:chOff x="0" y="0"/>
          <a:chExt cx="0" cy="0"/>
        </a:xfrm>
      </p:grpSpPr>
      <p:sp>
        <p:nvSpPr>
          <p:cNvPr id="4135" name="Google Shape;4135;g2ecc26fd3ec_0_371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36" name="Google Shape;4136;g2ecc26fd3ec_0_37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2"/>
        <p:cNvGrpSpPr/>
        <p:nvPr/>
      </p:nvGrpSpPr>
      <p:grpSpPr>
        <a:xfrm>
          <a:off x="0" y="0"/>
          <a:ext cx="0" cy="0"/>
          <a:chOff x="0" y="0"/>
          <a:chExt cx="0" cy="0"/>
        </a:xfrm>
      </p:grpSpPr>
      <p:sp>
        <p:nvSpPr>
          <p:cNvPr id="4143" name="Google Shape;4143;g2ecc26fd3ec_0_37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44" name="Google Shape;4144;g2ecc26fd3ec_0_37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4"/>
        <p:cNvGrpSpPr/>
        <p:nvPr/>
      </p:nvGrpSpPr>
      <p:grpSpPr>
        <a:xfrm>
          <a:off x="0" y="0"/>
          <a:ext cx="0" cy="0"/>
          <a:chOff x="0" y="0"/>
          <a:chExt cx="0" cy="0"/>
        </a:xfrm>
      </p:grpSpPr>
      <p:sp>
        <p:nvSpPr>
          <p:cNvPr id="3315" name="Google Shape;3315;g2ece6006a8a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6" name="Google Shape;3316;g2ece6006a8a_0_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17" name="Google Shape;3317;g2ece6006a8a_0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
              <a:t>8</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0"/>
        <p:cNvGrpSpPr/>
        <p:nvPr/>
      </p:nvGrpSpPr>
      <p:grpSpPr>
        <a:xfrm>
          <a:off x="0" y="0"/>
          <a:ext cx="0" cy="0"/>
          <a:chOff x="0" y="0"/>
          <a:chExt cx="0" cy="0"/>
        </a:xfrm>
      </p:grpSpPr>
      <p:sp>
        <p:nvSpPr>
          <p:cNvPr id="4171" name="Google Shape;4171;g2ecc6c1f187_1_151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Calibri"/>
              <a:buNone/>
            </a:pPr>
            <a:endParaRPr/>
          </a:p>
        </p:txBody>
      </p:sp>
      <p:sp>
        <p:nvSpPr>
          <p:cNvPr id="4172" name="Google Shape;4172;g2ecc6c1f187_1_15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3"/>
        <p:cNvGrpSpPr/>
        <p:nvPr/>
      </p:nvGrpSpPr>
      <p:grpSpPr>
        <a:xfrm>
          <a:off x="0" y="0"/>
          <a:ext cx="0" cy="0"/>
          <a:chOff x="0" y="0"/>
          <a:chExt cx="0" cy="0"/>
        </a:xfrm>
      </p:grpSpPr>
      <p:sp>
        <p:nvSpPr>
          <p:cNvPr id="4184" name="Google Shape;4184;g2ecc6c1f187_1_152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5" name="Google Shape;4185;g2ecc6c1f187_1_15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600"/>
              </a:spcAft>
            </a:pPr>
            <a:r>
              <a:rPr lang="en-US" sz="900" b="1">
                <a:solidFill>
                  <a:srgbClr val="000000"/>
                </a:solidFill>
                <a:effectLst/>
                <a:highlight>
                  <a:srgbClr val="FFFFFF"/>
                </a:highlight>
                <a:latin typeface="Segoe UI" panose="020B0502040204020203" pitchFamily="34" charset="0"/>
                <a:ea typeface="MS Mincho" panose="02020609040205080304" pitchFamily="49" charset="-128"/>
                <a:cs typeface="Arial" panose="020B0604020202020204" pitchFamily="34" charset="0"/>
              </a:rPr>
              <a:t>BACKGROUND</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fontAlgn="base">
              <a:spcBef>
                <a:spcPts val="0"/>
              </a:spcBef>
              <a:spcAft>
                <a:spcPts val="0"/>
              </a:spcAft>
            </a:pPr>
            <a:r>
              <a:rPr lang="en-US" sz="900">
                <a:solidFill>
                  <a:srgbClr val="000000"/>
                </a:solidFill>
                <a:effectLst/>
                <a:highlight>
                  <a:srgbClr val="FFFFFF"/>
                </a:highlight>
                <a:latin typeface="Segoe UI" panose="020B0502040204020203" pitchFamily="34" charset="0"/>
                <a:ea typeface="Times New Roman" panose="02020603050405020304" pitchFamily="18" charset="0"/>
              </a:rPr>
              <a:t>Board </a:t>
            </a:r>
            <a:r>
              <a:rPr lang="en-US" sz="900">
                <a:solidFill>
                  <a:srgbClr val="000000"/>
                </a:solidFill>
                <a:effectLst/>
                <a:highlight>
                  <a:srgbClr val="FFFFFF"/>
                </a:highlight>
                <a:latin typeface="Segoe UI" panose="020B0502040204020203" pitchFamily="34" charset="0"/>
                <a:ea typeface="MS Gothic" panose="020B0609070205080204" pitchFamily="49" charset="-128"/>
              </a:rPr>
              <a:t>Governance refers to the authority and power bestowed on the board of directors to make decisions on behalf of an organization. “Governance is the systems and processes concerned with ensuring the overall direction, effectiveness, supervision, and accountability of an organization.”</a:t>
            </a:r>
            <a:r>
              <a:rPr lang="en-US" sz="900">
                <a:solidFill>
                  <a:srgbClr val="000000"/>
                </a:solidFill>
                <a:effectLst/>
                <a:highlight>
                  <a:srgbClr val="FFFFFF"/>
                </a:highlight>
                <a:latin typeface="Segoe UI" panose="020B0502040204020203" pitchFamily="34" charset="0"/>
                <a:ea typeface="Times New Roman" panose="02020603050405020304" pitchFamily="18" charset="0"/>
              </a:rPr>
              <a:t>  </a:t>
            </a:r>
            <a:r>
              <a:rPr lang="en-US" sz="900">
                <a:effectLst/>
                <a:latin typeface="Segoe UI" panose="020B0502040204020203" pitchFamily="34" charset="0"/>
                <a:ea typeface="Times New Roman" panose="02020603050405020304" pitchFamily="18" charset="0"/>
              </a:rPr>
              <a:t>Not only does the board have the ultimate authority to act for the organization—it is also accountable for the outcome of any decisions, as well as for the process by which they were made. Board leadership requires a commitment by its members to work together to ensure robust accountability, oversight, and assurance for excellent organizational and financial performance. </a:t>
            </a:r>
            <a:endParaRPr lang="en-US" sz="900">
              <a:effectLst/>
              <a:latin typeface="Times New Roman" panose="02020603050405020304" pitchFamily="18" charset="0"/>
              <a:ea typeface="Times New Roman" panose="02020603050405020304" pitchFamily="18" charset="0"/>
            </a:endParaRPr>
          </a:p>
          <a:p>
            <a:pPr marL="0" marR="0">
              <a:spcBef>
                <a:spcPts val="1200"/>
              </a:spcBef>
              <a:spcAft>
                <a:spcPts val="600"/>
              </a:spcAft>
            </a:pPr>
            <a:r>
              <a:rPr lang="en-US" sz="900">
                <a:effectLst/>
                <a:latin typeface="Segoe UI" panose="020B0502040204020203" pitchFamily="34" charset="0"/>
                <a:ea typeface="Times New Roman" panose="02020603050405020304" pitchFamily="18" charset="0"/>
                <a:cs typeface="Arial" panose="020B0604020202020204" pitchFamily="34" charset="0"/>
              </a:rPr>
              <a:t>For the board to operate effectively they must have Terms of Reference (ToR) which establishes a particular board to oversee and delegate areas of responsibilities. </a:t>
            </a:r>
            <a:r>
              <a:rPr lang="en-US" sz="900" err="1">
                <a:effectLst/>
                <a:latin typeface="Segoe UI" panose="020B0502040204020203" pitchFamily="34" charset="0"/>
                <a:ea typeface="Times New Roman" panose="02020603050405020304" pitchFamily="18" charset="0"/>
                <a:cs typeface="Arial" panose="020B0604020202020204" pitchFamily="34" charset="0"/>
              </a:rPr>
              <a:t>ToRs</a:t>
            </a:r>
            <a:r>
              <a:rPr lang="en-US" sz="900">
                <a:effectLst/>
                <a:latin typeface="Segoe UI" panose="020B0502040204020203" pitchFamily="34" charset="0"/>
                <a:ea typeface="Times New Roman" panose="02020603050405020304" pitchFamily="18" charset="0"/>
                <a:cs typeface="Arial" panose="020B0604020202020204" pitchFamily="34" charset="0"/>
              </a:rPr>
              <a:t> should include board membership with roles and responsibilities, governing rules, frequency of meetings with proper documentation, decision making authorities, and fiduciary risk management. An active board builds a strong foundation for an organization and indicates to employees, executive teams, and donors that steps are being taken to ensure that compliance processes are in place and being followed.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1200"/>
              </a:spcBef>
              <a:spcAft>
                <a:spcPts val="600"/>
              </a:spcAft>
            </a:pPr>
            <a:r>
              <a:rPr lang="en-US" sz="900" b="1">
                <a:effectLst/>
                <a:latin typeface="Segoe UI" panose="020B0502040204020203" pitchFamily="34" charset="0"/>
                <a:ea typeface="Times New Roman" panose="02020603050405020304" pitchFamily="18" charset="0"/>
                <a:cs typeface="Arial" panose="020B0604020202020204" pitchFamily="34" charset="0"/>
              </a:rPr>
              <a:t>EVIDENCE OF CAPACITY STRENGTHING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effectLst/>
                <a:latin typeface="Segoe UI" panose="020B0502040204020203" pitchFamily="34" charset="0"/>
                <a:ea typeface="MS Mincho" panose="02020609040205080304" pitchFamily="49" charset="-128"/>
                <a:cs typeface="Arial" panose="020B0604020202020204" pitchFamily="34" charset="0"/>
              </a:rPr>
              <a:t>ASAP identified significant capacity deficits among many LIPs within Board Governance —notably: (1) Boards did not conduct evaluations on themselves; (2) lack of governance systems or poorly organized ones; (3) lack of strategic planning; (4) lack of a formal organizational structure and chart; (5) no strategy for financial sustainability; (6)</a:t>
            </a:r>
            <a:r>
              <a:rPr lang="en-US" sz="900">
                <a:solidFill>
                  <a:srgbClr val="FF0000"/>
                </a:solidFill>
                <a:effectLst/>
                <a:latin typeface="Segoe UI" panose="020B0502040204020203" pitchFamily="34" charset="0"/>
                <a:ea typeface="MS Mincho" panose="02020609040205080304" pitchFamily="49" charset="-128"/>
                <a:cs typeface="Arial" panose="020B0604020202020204" pitchFamily="34" charset="0"/>
              </a:rPr>
              <a:t> </a:t>
            </a:r>
            <a:r>
              <a:rPr lang="en-US" sz="900">
                <a:effectLst/>
                <a:latin typeface="Segoe UI" panose="020B0502040204020203" pitchFamily="34" charset="0"/>
                <a:ea typeface="MS Mincho" panose="02020609040205080304" pitchFamily="49" charset="-128"/>
                <a:cs typeface="Arial" panose="020B0604020202020204" pitchFamily="34" charset="0"/>
              </a:rPr>
              <a:t>gend</a:t>
            </a:r>
            <a:r>
              <a:rPr lang="en-US" sz="900">
                <a:effectLst/>
                <a:latin typeface="Segoe UI" panose="020B0502040204020203" pitchFamily="34" charset="0"/>
                <a:ea typeface="Segoe UI" panose="020B0502040204020203" pitchFamily="34" charset="0"/>
                <a:cs typeface="Arial" panose="020B0604020202020204" pitchFamily="34" charset="0"/>
              </a:rPr>
              <a:t>er imbalances; and (7) inadequate use of technology.</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a:effectLst/>
                <a:latin typeface="Segoe UI" panose="020B0502040204020203" pitchFamily="34" charset="0"/>
                <a:ea typeface="Segoe UI" panose="020B0502040204020203" pitchFamily="34" charset="0"/>
                <a:cs typeface="Arial" panose="020B0604020202020204" pitchFamily="34" charset="0"/>
              </a:rPr>
              <a: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b="1">
                <a:effectLst/>
                <a:latin typeface="Segoe UI" panose="020B0502040204020203" pitchFamily="34" charset="0"/>
                <a:ea typeface="Segoe UI" panose="020B0502040204020203" pitchFamily="34" charset="0"/>
                <a:cs typeface="Arial" panose="020B0604020202020204" pitchFamily="34" charset="0"/>
              </a:rPr>
              <a:t>CAPACITY STGRENGTHENING ACTIVITIES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05000"/>
              </a:lnSpc>
              <a:spcBef>
                <a:spcPts val="0"/>
              </a:spcBef>
              <a:spcAft>
                <a:spcPts val="600"/>
              </a:spcAft>
            </a:pPr>
            <a:r>
              <a:rPr lang="en-US" sz="900">
                <a:effectLst/>
                <a:latin typeface="Segoe UI" panose="020B0502040204020203" pitchFamily="34" charset="0"/>
                <a:ea typeface="Cambria" panose="02040503050406030204" pitchFamily="18" charset="0"/>
                <a:cs typeface="Arial" panose="020B0604020202020204" pitchFamily="34" charset="0"/>
              </a:rPr>
              <a:t>ASAP used a multi-dimensional and holistic focus on LIP sustainability which was hallmark in capacity support in Leadership and Governance.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lnSpc>
                <a:spcPct val="105000"/>
              </a:lnSpc>
              <a:spcBef>
                <a:spcPts val="0"/>
              </a:spcBef>
              <a:spcAft>
                <a:spcPts val="600"/>
              </a:spcAft>
            </a:pPr>
            <a:r>
              <a:rPr lang="en-US" sz="900" b="1">
                <a:effectLst/>
                <a:latin typeface="Segoe UI" panose="020B0502040204020203" pitchFamily="34" charset="0"/>
                <a:ea typeface="Cambria" panose="02040503050406030204" pitchFamily="18" charset="0"/>
                <a:cs typeface="Arial" panose="020B0604020202020204" pitchFamily="34" charset="0"/>
              </a:rPr>
              <a:t>Self-Evaluations</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91440" marR="91440">
              <a:spcBef>
                <a:spcPts val="800"/>
              </a:spcBef>
              <a:spcAft>
                <a:spcPts val="600"/>
              </a:spcAft>
            </a:pPr>
            <a:r>
              <a:rPr lang="en-US" sz="900" b="1">
                <a:solidFill>
                  <a:srgbClr val="FFFFFF"/>
                </a:solidFill>
                <a:effectLst/>
                <a:latin typeface="Aptos" panose="020B0004020202020204" pitchFamily="34" charset="0"/>
                <a:ea typeface="MS Mincho" panose="02020609040205080304" pitchFamily="49" charset="-128"/>
                <a:cs typeface="Arial" panose="020B0604020202020204" pitchFamily="34" charset="0"/>
              </a:rPr>
              <a:t>“ASAP ’s introduction of a collaborative leadership style</a:t>
            </a:r>
            <a:r>
              <a:rPr lang="en-US" sz="900">
                <a:solidFill>
                  <a:srgbClr val="FFFFFF"/>
                </a:solidFill>
                <a:effectLst/>
                <a:latin typeface="Aptos" panose="020B0004020202020204" pitchFamily="34" charset="0"/>
                <a:ea typeface="MS Mincho" panose="02020609040205080304" pitchFamily="49" charset="-128"/>
                <a:cs typeface="Arial" panose="020B0604020202020204" pitchFamily="34" charset="0"/>
              </a:rPr>
              <a:t> between the board chairs and executive directors </a:t>
            </a:r>
            <a:r>
              <a:rPr lang="en-US" sz="900" b="1">
                <a:solidFill>
                  <a:srgbClr val="FFFFFF"/>
                </a:solidFill>
                <a:effectLst/>
                <a:latin typeface="Aptos" panose="020B0004020202020204" pitchFamily="34" charset="0"/>
                <a:ea typeface="MS Mincho" panose="02020609040205080304" pitchFamily="49" charset="-128"/>
                <a:cs typeface="Arial" panose="020B0604020202020204" pitchFamily="34" charset="0"/>
              </a:rPr>
              <a:t>has been embraced and brought successes in the form of improved clarity about the roles and responsibilities, mitigation of risks, increased effectiveness, and accountability</a:t>
            </a:r>
            <a:r>
              <a:rPr lang="en-US" sz="900">
                <a:solidFill>
                  <a:srgbClr val="FFFFFF"/>
                </a:solidFill>
                <a:effectLst/>
                <a:latin typeface="Aptos" panose="020B0004020202020204" pitchFamily="34" charset="0"/>
                <a:ea typeface="MS Mincho" panose="02020609040205080304" pitchFamily="49" charset="-128"/>
                <a:cs typeface="Arial" panose="020B0604020202020204" pitchFamily="34" charset="0"/>
              </a:rPr>
              <a:t> about information to be reported to the board and its committees.” </a:t>
            </a:r>
            <a:br>
              <a:rPr lang="en-US" sz="900">
                <a:solidFill>
                  <a:srgbClr val="FFFFFF"/>
                </a:solidFill>
                <a:effectLst/>
                <a:latin typeface="Aptos" panose="020B0004020202020204" pitchFamily="34" charset="0"/>
                <a:ea typeface="MS Mincho" panose="02020609040205080304" pitchFamily="49" charset="-128"/>
                <a:cs typeface="Arial" panose="020B0604020202020204" pitchFamily="34" charset="0"/>
              </a:rPr>
            </a:br>
            <a:br>
              <a:rPr lang="en-US" sz="900" i="1" u="sng">
                <a:solidFill>
                  <a:srgbClr val="FFFFFF"/>
                </a:solidFill>
                <a:effectLst/>
                <a:latin typeface="Aptos" panose="020B0004020202020204" pitchFamily="34" charset="0"/>
                <a:ea typeface="MS Mincho" panose="02020609040205080304" pitchFamily="49" charset="-128"/>
                <a:cs typeface="Arial" panose="020B0604020202020204" pitchFamily="34" charset="0"/>
              </a:rPr>
            </a:br>
            <a:r>
              <a:rPr lang="en-US" sz="900" i="1">
                <a:solidFill>
                  <a:srgbClr val="FFFFFF"/>
                </a:solidFill>
                <a:effectLst/>
                <a:latin typeface="Aptos" panose="020B0004020202020204" pitchFamily="34" charset="0"/>
                <a:ea typeface="MS Mincho" panose="02020609040205080304" pitchFamily="49" charset="-128"/>
                <a:cs typeface="Arial" panose="020B0604020202020204" pitchFamily="34" charset="0"/>
              </a:rPr>
              <a:t>Mesmey Ebogo</a:t>
            </a:r>
            <a:br>
              <a:rPr lang="en-US" sz="900" i="1">
                <a:solidFill>
                  <a:srgbClr val="FFFFFF"/>
                </a:solidFill>
                <a:effectLst/>
                <a:latin typeface="Aptos" panose="020B0004020202020204" pitchFamily="34" charset="0"/>
                <a:ea typeface="MS Mincho" panose="02020609040205080304" pitchFamily="49" charset="-128"/>
                <a:cs typeface="Arial" panose="020B0604020202020204" pitchFamily="34" charset="0"/>
              </a:rPr>
            </a:br>
            <a:r>
              <a:rPr lang="en-US" sz="900" i="1">
                <a:solidFill>
                  <a:srgbClr val="FFFFFF"/>
                </a:solidFill>
                <a:effectLst/>
                <a:latin typeface="Aptos" panose="020B0004020202020204" pitchFamily="34" charset="0"/>
                <a:ea typeface="MS Mincho" panose="02020609040205080304" pitchFamily="49" charset="-128"/>
                <a:cs typeface="Arial" panose="020B0604020202020204" pitchFamily="34" charset="0"/>
              </a:rPr>
              <a:t>ASAP  Leadership &amp; Governance Advisor</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fontAlgn="base">
              <a:spcBef>
                <a:spcPts val="0"/>
              </a:spcBef>
              <a:spcAft>
                <a:spcPts val="0"/>
              </a:spcAft>
            </a:pPr>
            <a:r>
              <a:rPr lang="en-US">
                <a:effectLst/>
                <a:latin typeface="Segoe UI" panose="020B0502040204020203" pitchFamily="34" charset="0"/>
                <a:ea typeface="Times New Roman" panose="02020603050405020304" pitchFamily="18" charset="0"/>
              </a:rPr>
              <a:t>Facilitated self-evaluation for board members, reviewed subcommittee structure and conducted individual meetings with each board member to: 1) Set measurable objectives for improving governance that foster enhancement of services that the organization renders, 2) Gather information to assess the effectiveness in improving organizational performance, 3) Draw conclusion based on findings and develop and implement an improvement plan, and 4) Evaluate performance to support sustained. </a:t>
            </a:r>
            <a:r>
              <a:rPr lang="en-US" sz="900" b="1">
                <a:effectLst/>
                <a:latin typeface="Segoe UI" panose="020B0502040204020203" pitchFamily="34" charset="0"/>
                <a:ea typeface="Times New Roman" panose="02020603050405020304" pitchFamily="18" charset="0"/>
                <a:cs typeface="Arial" panose="020B0604020202020204" pitchFamily="34" charset="0"/>
              </a:rPr>
              <a:t>Board Charter</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there was a board charter that includes: board appointment and constitution, board processes, board tenure, board functions, board committees, roles of CEO, chairperson and board members, approved board organogram,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Changed board compositions by b</a:t>
            </a:r>
            <a:r>
              <a:rPr lang="en-US" sz="900">
                <a:effectLst/>
                <a:latin typeface="Segoe UI" panose="020B0502040204020203" pitchFamily="34" charset="0"/>
                <a:ea typeface="Cambria" panose="02040503050406030204" pitchFamily="18" charset="0"/>
                <a:cs typeface="Arial" panose="020B0604020202020204" pitchFamily="34" charset="0"/>
              </a:rPr>
              <a:t>uilding on the existing strengths of each LIP and made them “fit for purpose.” To this end, we developed a simple but effective tool called a Board Skills Matrix, which prompted productive discussion on Board makeup. Governance and Executive teams used the tool to map </a:t>
            </a:r>
            <a:r>
              <a:rPr lang="en-US" sz="900">
                <a:effectLst/>
                <a:latin typeface="Segoe UI" panose="020B0502040204020203" pitchFamily="34" charset="0"/>
                <a:ea typeface="Times New Roman" panose="02020603050405020304" pitchFamily="18" charset="0"/>
                <a:cs typeface="Arial" panose="020B0604020202020204" pitchFamily="34" charset="0"/>
              </a:rPr>
              <a:t>their Boards’ strengths and weaknesses by identifying </a:t>
            </a:r>
            <a:r>
              <a:rPr lang="en-US" sz="900">
                <a:effectLst/>
                <a:latin typeface="Segoe UI" panose="020B0502040204020203" pitchFamily="34" charset="0"/>
                <a:ea typeface="Cambria" panose="02040503050406030204" pitchFamily="18" charset="0"/>
                <a:cs typeface="Arial" panose="020B0604020202020204" pitchFamily="34" charset="0"/>
              </a:rPr>
              <a:t>the skills, experience, knowledge, and capabilities that members should have, and to understand how to better constitute them to align with their strategic objectives.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228600" marR="0" fontAlgn="base">
              <a:spcBef>
                <a:spcPts val="0"/>
              </a:spcBef>
              <a:spcAft>
                <a:spcPts val="0"/>
              </a:spcAft>
            </a:pPr>
            <a:r>
              <a:rPr lang="en-US" sz="900">
                <a:effectLst/>
                <a:latin typeface="Segoe UI" panose="020B0502040204020203" pitchFamily="34" charset="0"/>
                <a:ea typeface="Times New Roman" panose="02020603050405020304" pitchFamily="18" charset="0"/>
                <a:cs typeface="Arial" panose="020B0604020202020204" pitchFamily="34" charset="0"/>
              </a:rPr>
              <a:t>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fontAlgn="base">
              <a:spcBef>
                <a:spcPts val="0"/>
              </a:spcBef>
              <a:spcAft>
                <a:spcPts val="0"/>
              </a:spcAft>
            </a:pPr>
            <a:r>
              <a:rPr lang="en-US" sz="900" b="1">
                <a:effectLst/>
                <a:latin typeface="Segoe UI" panose="020B0502040204020203" pitchFamily="34" charset="0"/>
                <a:ea typeface="Cambria" panose="02040503050406030204" pitchFamily="18" charset="0"/>
                <a:cs typeface="Arial" panose="020B0604020202020204" pitchFamily="34" charset="0"/>
              </a:rPr>
              <a:t>Change Management</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Ensured change management policies and procedures included processes or structures for responding to changes in leadership, staffing, budgets, government policies, and donor funding levels and priorities.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fontAlgn="base">
              <a:spcBef>
                <a:spcPts val="0"/>
              </a:spcBef>
              <a:spcAft>
                <a:spcPts val="0"/>
              </a:spcAft>
              <a:buFont typeface="Symbol" panose="05050102010706020507" pitchFamily="18" charset="2"/>
              <a:buChar char=""/>
            </a:pPr>
            <a:r>
              <a:rPr lang="en-US" sz="900">
                <a:effectLst/>
                <a:latin typeface="Segoe UI" panose="020B0502040204020203" pitchFamily="34" charset="0"/>
                <a:ea typeface="Times New Roman" panose="02020603050405020304" pitchFamily="18" charset="0"/>
                <a:cs typeface="Arial" panose="020B0604020202020204" pitchFamily="34" charset="0"/>
              </a:rPr>
              <a:t>Coached Board Chairs to elevate the professionalism of boards ensuring that (1) Board members and officers were elected for a specified time period; (2) Scheduled the minimum number of meetings, sets agenda, leads discussions, arrives at decisions, and documents the meeting and (3) Fiduciary risks and programmatic performance are consistently reviewed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Conducted a diversity and gender analysis and provided training as d</a:t>
            </a:r>
            <a:r>
              <a:rPr lang="en-US" sz="900">
                <a:solidFill>
                  <a:srgbClr val="000000"/>
                </a:solidFill>
                <a:effectLst/>
                <a:latin typeface="Segoe UI" panose="020B0502040204020203" pitchFamily="34" charset="0"/>
                <a:ea typeface="Cambria" panose="02040503050406030204" pitchFamily="18" charset="0"/>
                <a:cs typeface="Arial" panose="020B0604020202020204" pitchFamily="34" charset="0"/>
              </a:rPr>
              <a:t>iverse Boards perform better when they include people who come from a range of perspectives, life experiences, and backgrounds. </a:t>
            </a:r>
            <a:r>
              <a:rPr lang="en-US" sz="900">
                <a:effectLst/>
                <a:latin typeface="Segoe UI" panose="020B0502040204020203" pitchFamily="34" charset="0"/>
                <a:ea typeface="Times New Roman" panose="02020603050405020304" pitchFamily="18" charset="0"/>
                <a:cs typeface="Arial" panose="020B0604020202020204" pitchFamily="34" charset="0"/>
              </a:rPr>
              <a:t>Not only did the gender balance change—we have reports of women assuming Board chair and other member roles and actively participating in Board meetings and organizational activities. </a:t>
            </a:r>
            <a:r>
              <a:rPr lang="en-GB" sz="900">
                <a:effectLst/>
                <a:latin typeface="Segoe UI" panose="020B0502040204020203" pitchFamily="34" charset="0"/>
                <a:ea typeface="MS Mincho" panose="02020609040205080304" pitchFamily="49" charset="-128"/>
                <a:cs typeface="Arial" panose="020B0604020202020204" pitchFamily="34" charset="0"/>
              </a:rPr>
              <a:t>There has been a clear move </a:t>
            </a:r>
            <a:r>
              <a:rPr lang="en-US" sz="900">
                <a:effectLst/>
                <a:latin typeface="Segoe UI" panose="020B0502040204020203" pitchFamily="34" charset="0"/>
                <a:ea typeface="MS Mincho" panose="02020609040205080304" pitchFamily="49" charset="-128"/>
                <a:cs typeface="Arial" panose="020B0604020202020204" pitchFamily="34" charset="0"/>
              </a:rPr>
              <a:t>toward having diverse Boards with a balanced gender mix.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Focused on long term sustainability and growth by supporting strategic planning sessions to refresh the LIPs vision, mission, and goals, and to set a roadmap for future stability by diversifying funding sources. </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600"/>
              </a:spcAft>
            </a:pPr>
            <a:r>
              <a:rPr lang="en-US" sz="900" b="1">
                <a:effectLst/>
                <a:latin typeface="Segoe UI" panose="020B0502040204020203" pitchFamily="34" charset="0"/>
                <a:ea typeface="MS Mincho" panose="02020609040205080304" pitchFamily="49" charset="-128"/>
                <a:cs typeface="Arial" panose="020B0604020202020204" pitchFamily="34" charset="0"/>
              </a:rPr>
              <a:t>Community of Practice</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342900" marR="0" lvl="0" indent="-342900">
              <a:spcBef>
                <a:spcPts val="0"/>
              </a:spcBef>
              <a:spcAft>
                <a:spcPts val="0"/>
              </a:spcAft>
              <a:buFont typeface="Symbol" panose="05050102010706020507" pitchFamily="18" charset="2"/>
              <a:buChar char=""/>
            </a:pPr>
            <a:r>
              <a:rPr lang="en-US" sz="900">
                <a:effectLst/>
                <a:latin typeface="Segoe UI" panose="020B0502040204020203" pitchFamily="34" charset="0"/>
                <a:ea typeface="MS Mincho" panose="02020609040205080304" pitchFamily="49" charset="-128"/>
                <a:cs typeface="Arial" panose="020B0604020202020204" pitchFamily="34" charset="0"/>
              </a:rPr>
              <a:t>Created a Community on Leadership and Governance which gives LIP Board Members and Management a platform for regular collaboration and information sharing, improving their skills, and actively working to advance general knowledge of Governance and Leadership.</a:t>
            </a:r>
            <a:endParaRPr lang="en-US" sz="900">
              <a:effectLst/>
              <a:latin typeface="Aptos" panose="020B0004020202020204" pitchFamily="34" charset="0"/>
              <a:ea typeface="MS Mincho" panose="02020609040205080304" pitchFamily="49" charset="-128"/>
              <a:cs typeface="Arial" panose="020B0604020202020204" pitchFamily="34" charset="0"/>
            </a:endParaRPr>
          </a:p>
          <a:p>
            <a:pPr marL="0" marR="0">
              <a:spcBef>
                <a:spcPts val="0"/>
              </a:spcBef>
              <a:spcAft>
                <a:spcPts val="0"/>
              </a:spcAft>
            </a:pPr>
            <a:r>
              <a:rPr lang="en-US" sz="900">
                <a:solidFill>
                  <a:srgbClr val="6C6463"/>
                </a:solidFill>
                <a:effectLst/>
                <a:highlight>
                  <a:srgbClr val="FFFFFF"/>
                </a:highlight>
                <a:latin typeface="Garamond" panose="02020404030301010803" pitchFamily="18" charset="0"/>
                <a:ea typeface="MS Mincho" panose="02020609040205080304" pitchFamily="49" charset="-128"/>
                <a:cs typeface="Arial" panose="020B0604020202020204" pitchFamily="34" charset="0"/>
              </a:rPr>
              <a:t> “Defining Governance,” NCVO, accessed May 26, 2022, </a:t>
            </a:r>
            <a:r>
              <a:rPr lang="en-US" sz="900">
                <a:solidFill>
                  <a:srgbClr val="6C6463"/>
                </a:solidFill>
                <a:effectLst/>
                <a:highlight>
                  <a:srgbClr val="FFFFFF"/>
                </a:highlight>
                <a:latin typeface="Garamond" panose="02020404030301010803" pitchFamily="18" charset="0"/>
                <a:ea typeface="MS Mincho" panose="02020609040205080304" pitchFamily="49" charset="-128"/>
                <a:cs typeface="Segoe UI" panose="020B0502040204020203" pitchFamily="34" charset="0"/>
                <a:hlinkClick r:id="rId3"/>
              </a:rPr>
              <a:t>https://beta.ncvo.org.uk/help-and-guidance/governance/what-is-governance/explaining-governance/#defining-governance</a:t>
            </a:r>
            <a:endParaRPr lang="en-US" sz="900">
              <a:effectLst/>
              <a:latin typeface="Aptos" panose="020B0004020202020204" pitchFamily="34" charset="0"/>
              <a:ea typeface="MS Mincho" panose="02020609040205080304" pitchFamily="49" charset="-128"/>
              <a:cs typeface="Arial" panose="020B0604020202020204" pitchFamily="34" charset="0"/>
            </a:endParaRPr>
          </a:p>
          <a:p>
            <a:endParaRPr lang="en-US"/>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 sz="1200" b="0" i="0" u="none" strike="noStrike" cap="none" smtClean="0">
                <a:solidFill>
                  <a:schemeClr val="dk1"/>
                </a:solidFill>
                <a:latin typeface="Arial"/>
                <a:ea typeface="Arial"/>
                <a:cs typeface="Arial"/>
                <a:sym typeface="Arial"/>
              </a:rPr>
              <a:t>62</a:t>
            </a:fld>
            <a:endParaRPr lang="en"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71865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4"/>
        <p:cNvGrpSpPr/>
        <p:nvPr/>
      </p:nvGrpSpPr>
      <p:grpSpPr>
        <a:xfrm>
          <a:off x="0" y="0"/>
          <a:ext cx="0" cy="0"/>
          <a:chOff x="0" y="0"/>
          <a:chExt cx="0" cy="0"/>
        </a:xfrm>
      </p:grpSpPr>
      <p:sp>
        <p:nvSpPr>
          <p:cNvPr id="4205" name="Google Shape;4205;g2ecc6c1f187_1_154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06" name="Google Shape;4206;g2ecc6c1f187_1_15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1"/>
        <p:cNvGrpSpPr/>
        <p:nvPr/>
      </p:nvGrpSpPr>
      <p:grpSpPr>
        <a:xfrm>
          <a:off x="0" y="0"/>
          <a:ext cx="0" cy="0"/>
          <a:chOff x="0" y="0"/>
          <a:chExt cx="0" cy="0"/>
        </a:xfrm>
      </p:grpSpPr>
      <p:sp>
        <p:nvSpPr>
          <p:cNvPr id="4212" name="Google Shape;4212;g2ecc6c1f187_1_15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3" name="Google Shape;4213;g2ecc6c1f187_1_15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14" name="Google Shape;4214;g2ecc6c1f187_1_154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64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9"/>
        <p:cNvGrpSpPr/>
        <p:nvPr/>
      </p:nvGrpSpPr>
      <p:grpSpPr>
        <a:xfrm>
          <a:off x="0" y="0"/>
          <a:ext cx="0" cy="0"/>
          <a:chOff x="0" y="0"/>
          <a:chExt cx="0" cy="0"/>
        </a:xfrm>
      </p:grpSpPr>
      <p:sp>
        <p:nvSpPr>
          <p:cNvPr id="4220" name="Google Shape;4220;g2ecc6c1f187_1_155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1" name="Google Shape;4221;g2ecc6c1f187_1_15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6"/>
        <p:cNvGrpSpPr/>
        <p:nvPr/>
      </p:nvGrpSpPr>
      <p:grpSpPr>
        <a:xfrm>
          <a:off x="0" y="0"/>
          <a:ext cx="0" cy="0"/>
          <a:chOff x="0" y="0"/>
          <a:chExt cx="0" cy="0"/>
        </a:xfrm>
      </p:grpSpPr>
      <p:sp>
        <p:nvSpPr>
          <p:cNvPr id="4227" name="Google Shape;4227;g2ecc6c1f187_1_156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28" name="Google Shape;4228;g2ecc6c1f187_1_15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4"/>
        <p:cNvGrpSpPr/>
        <p:nvPr/>
      </p:nvGrpSpPr>
      <p:grpSpPr>
        <a:xfrm>
          <a:off x="0" y="0"/>
          <a:ext cx="0" cy="0"/>
          <a:chOff x="0" y="0"/>
          <a:chExt cx="0" cy="0"/>
        </a:xfrm>
      </p:grpSpPr>
      <p:sp>
        <p:nvSpPr>
          <p:cNvPr id="4235" name="Google Shape;4235;g2ecc6c1f187_1_156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67</a:t>
            </a:fld>
            <a:endParaRPr sz="1200" b="0" i="0" u="none" strike="noStrike" cap="none">
              <a:solidFill>
                <a:srgbClr val="000000"/>
              </a:solidFill>
              <a:latin typeface="Calibri"/>
              <a:ea typeface="Calibri"/>
              <a:cs typeface="Calibri"/>
              <a:sym typeface="Calibri"/>
            </a:endParaRPr>
          </a:p>
        </p:txBody>
      </p:sp>
      <p:sp>
        <p:nvSpPr>
          <p:cNvPr id="4236" name="Google Shape;4236;g2ecc6c1f187_1_1568:notes"/>
          <p:cNvSpPr>
            <a:spLocks noGrp="1" noRot="1" noChangeAspect="1"/>
          </p:cNvSpPr>
          <p:nvPr>
            <p:ph type="sldImg" idx="2"/>
          </p:nvPr>
        </p:nvSpPr>
        <p:spPr>
          <a:xfrm>
            <a:off x="387350" y="696913"/>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37" name="Google Shape;4237;g2ecc6c1f187_1_1568:notes"/>
          <p:cNvSpPr txBox="1">
            <a:spLocks noGrp="1"/>
          </p:cNvSpPr>
          <p:nvPr>
            <p:ph type="body" idx="1"/>
          </p:nvPr>
        </p:nvSpPr>
        <p:spPr>
          <a:xfrm>
            <a:off x="928506" y="4349810"/>
            <a:ext cx="5001000" cy="4097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PowerPoint presentations</a:t>
            </a:r>
            <a:endParaRPr/>
          </a:p>
          <a:p>
            <a:pPr marL="0" lvl="0" indent="0" algn="l" rtl="0">
              <a:spcBef>
                <a:spcPts val="0"/>
              </a:spcBef>
              <a:spcAft>
                <a:spcPts val="0"/>
              </a:spcAft>
              <a:buNone/>
            </a:pPr>
            <a:r>
              <a:rPr lang="en"/>
              <a:t>Self diagnosis approach</a:t>
            </a:r>
            <a:endParaRPr/>
          </a:p>
          <a:p>
            <a:pPr marL="0" lvl="0" indent="0" algn="l" rtl="0">
              <a:spcBef>
                <a:spcPts val="0"/>
              </a:spcBef>
              <a:spcAft>
                <a:spcPts val="0"/>
              </a:spcAft>
              <a:buNone/>
            </a:pPr>
            <a:r>
              <a:rPr lang="en"/>
              <a:t>Guidelines</a:t>
            </a:r>
            <a:endParaRPr/>
          </a:p>
          <a:p>
            <a:pPr marL="0" lvl="0" indent="0" algn="l" rtl="0">
              <a:spcBef>
                <a:spcPts val="0"/>
              </a:spcBef>
              <a:spcAft>
                <a:spcPts val="0"/>
              </a:spcAft>
              <a:buNone/>
            </a:pPr>
            <a:r>
              <a:rPr lang="en"/>
              <a:t>Discussions</a:t>
            </a:r>
            <a:endParaRPr/>
          </a:p>
          <a:p>
            <a:pPr marL="0" lvl="0" indent="0" algn="l" rtl="0">
              <a:spcBef>
                <a:spcPts val="0"/>
              </a:spcBef>
              <a:spcAft>
                <a:spcPts val="0"/>
              </a:spcAft>
              <a:buNone/>
            </a:pPr>
            <a:r>
              <a:rPr lang="en"/>
              <a:t>Critical reflection </a:t>
            </a:r>
            <a:endParaRPr/>
          </a:p>
          <a:p>
            <a:pPr marL="0" lvl="0" indent="0" algn="l" rtl="0">
              <a:spcBef>
                <a:spcPts val="0"/>
              </a:spcBef>
              <a:spcAft>
                <a:spcPts val="0"/>
              </a:spcAft>
              <a:buNone/>
            </a:pPr>
            <a:r>
              <a:rPr lang="en"/>
              <a:t>Sharing of governance action improvement plan templates</a:t>
            </a:r>
            <a:endParaRPr/>
          </a:p>
          <a:p>
            <a:pPr marL="0" lvl="0" indent="0" algn="l" rtl="0">
              <a:spcBef>
                <a:spcPts val="0"/>
              </a:spcBef>
              <a:spcAft>
                <a:spcPts val="0"/>
              </a:spcAft>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3"/>
        <p:cNvGrpSpPr/>
        <p:nvPr/>
      </p:nvGrpSpPr>
      <p:grpSpPr>
        <a:xfrm>
          <a:off x="0" y="0"/>
          <a:ext cx="0" cy="0"/>
          <a:chOff x="0" y="0"/>
          <a:chExt cx="0" cy="0"/>
        </a:xfrm>
      </p:grpSpPr>
      <p:sp>
        <p:nvSpPr>
          <p:cNvPr id="4244" name="Google Shape;4244;g2ecc6c1f187_1_157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68</a:t>
            </a:fld>
            <a:endParaRPr sz="1200" b="0" i="0" u="none" strike="noStrike" cap="none">
              <a:solidFill>
                <a:srgbClr val="000000"/>
              </a:solidFill>
              <a:latin typeface="Calibri"/>
              <a:ea typeface="Calibri"/>
              <a:cs typeface="Calibri"/>
              <a:sym typeface="Calibri"/>
            </a:endParaRPr>
          </a:p>
        </p:txBody>
      </p:sp>
      <p:sp>
        <p:nvSpPr>
          <p:cNvPr id="4245" name="Google Shape;4245;g2ecc6c1f187_1_1576:notes"/>
          <p:cNvSpPr>
            <a:spLocks noGrp="1" noRot="1" noChangeAspect="1"/>
          </p:cNvSpPr>
          <p:nvPr>
            <p:ph type="sldImg" idx="2"/>
          </p:nvPr>
        </p:nvSpPr>
        <p:spPr>
          <a:xfrm>
            <a:off x="387350" y="696913"/>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46" name="Google Shape;4246;g2ecc6c1f187_1_1576:notes"/>
          <p:cNvSpPr txBox="1">
            <a:spLocks noGrp="1"/>
          </p:cNvSpPr>
          <p:nvPr>
            <p:ph type="body" idx="1"/>
          </p:nvPr>
        </p:nvSpPr>
        <p:spPr>
          <a:xfrm>
            <a:off x="928506" y="4349810"/>
            <a:ext cx="5001000" cy="4097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PowerPoint presentations</a:t>
            </a:r>
            <a:endParaRPr/>
          </a:p>
          <a:p>
            <a:pPr marL="0" lvl="0" indent="0" algn="l" rtl="0">
              <a:spcBef>
                <a:spcPts val="0"/>
              </a:spcBef>
              <a:spcAft>
                <a:spcPts val="0"/>
              </a:spcAft>
              <a:buNone/>
            </a:pPr>
            <a:r>
              <a:rPr lang="en"/>
              <a:t>Self diagnosis approach</a:t>
            </a:r>
            <a:endParaRPr/>
          </a:p>
          <a:p>
            <a:pPr marL="0" lvl="0" indent="0" algn="l" rtl="0">
              <a:spcBef>
                <a:spcPts val="0"/>
              </a:spcBef>
              <a:spcAft>
                <a:spcPts val="0"/>
              </a:spcAft>
              <a:buNone/>
            </a:pPr>
            <a:r>
              <a:rPr lang="en"/>
              <a:t>Guidelines</a:t>
            </a:r>
            <a:endParaRPr/>
          </a:p>
          <a:p>
            <a:pPr marL="0" lvl="0" indent="0" algn="l" rtl="0">
              <a:spcBef>
                <a:spcPts val="0"/>
              </a:spcBef>
              <a:spcAft>
                <a:spcPts val="0"/>
              </a:spcAft>
              <a:buNone/>
            </a:pPr>
            <a:r>
              <a:rPr lang="en"/>
              <a:t>Discussions</a:t>
            </a:r>
            <a:endParaRPr/>
          </a:p>
          <a:p>
            <a:pPr marL="0" lvl="0" indent="0" algn="l" rtl="0">
              <a:spcBef>
                <a:spcPts val="0"/>
              </a:spcBef>
              <a:spcAft>
                <a:spcPts val="0"/>
              </a:spcAft>
              <a:buNone/>
            </a:pPr>
            <a:r>
              <a:rPr lang="en"/>
              <a:t>Critical reflection </a:t>
            </a:r>
            <a:endParaRPr/>
          </a:p>
          <a:p>
            <a:pPr marL="0" lvl="0" indent="0" algn="l" rtl="0">
              <a:spcBef>
                <a:spcPts val="0"/>
              </a:spcBef>
              <a:spcAft>
                <a:spcPts val="0"/>
              </a:spcAft>
              <a:buNone/>
            </a:pPr>
            <a:r>
              <a:rPr lang="en"/>
              <a:t>Sharing of governance action improvement plan templates</a:t>
            </a:r>
            <a:endParaRPr/>
          </a:p>
          <a:p>
            <a:pPr marL="0" lvl="0" indent="0" algn="l" rtl="0">
              <a:spcBef>
                <a:spcPts val="0"/>
              </a:spcBef>
              <a:spcAft>
                <a:spcPts val="0"/>
              </a:spcAft>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2"/>
        <p:cNvGrpSpPr/>
        <p:nvPr/>
      </p:nvGrpSpPr>
      <p:grpSpPr>
        <a:xfrm>
          <a:off x="0" y="0"/>
          <a:ext cx="0" cy="0"/>
          <a:chOff x="0" y="0"/>
          <a:chExt cx="0" cy="0"/>
        </a:xfrm>
      </p:grpSpPr>
      <p:sp>
        <p:nvSpPr>
          <p:cNvPr id="4253" name="Google Shape;4253;g2ecc6c1f187_1_158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69</a:t>
            </a:fld>
            <a:endParaRPr sz="1200" b="0" i="0" u="none" strike="noStrike" cap="none">
              <a:solidFill>
                <a:srgbClr val="000000"/>
              </a:solidFill>
              <a:latin typeface="Calibri"/>
              <a:ea typeface="Calibri"/>
              <a:cs typeface="Calibri"/>
              <a:sym typeface="Calibri"/>
            </a:endParaRPr>
          </a:p>
        </p:txBody>
      </p:sp>
      <p:sp>
        <p:nvSpPr>
          <p:cNvPr id="4254" name="Google Shape;4254;g2ecc6c1f187_1_1584:notes"/>
          <p:cNvSpPr>
            <a:spLocks noGrp="1" noRot="1" noChangeAspect="1"/>
          </p:cNvSpPr>
          <p:nvPr>
            <p:ph type="sldImg" idx="2"/>
          </p:nvPr>
        </p:nvSpPr>
        <p:spPr>
          <a:xfrm>
            <a:off x="387350" y="696913"/>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55" name="Google Shape;4255;g2ecc6c1f187_1_1584:notes"/>
          <p:cNvSpPr txBox="1">
            <a:spLocks noGrp="1"/>
          </p:cNvSpPr>
          <p:nvPr>
            <p:ph type="body" idx="1"/>
          </p:nvPr>
        </p:nvSpPr>
        <p:spPr>
          <a:xfrm>
            <a:off x="928506" y="4349810"/>
            <a:ext cx="5001000" cy="4097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PowerPoint presentations</a:t>
            </a:r>
            <a:endParaRPr/>
          </a:p>
          <a:p>
            <a:pPr marL="0" lvl="0" indent="0" algn="l" rtl="0">
              <a:spcBef>
                <a:spcPts val="0"/>
              </a:spcBef>
              <a:spcAft>
                <a:spcPts val="0"/>
              </a:spcAft>
              <a:buNone/>
            </a:pPr>
            <a:r>
              <a:rPr lang="en"/>
              <a:t>Self diagnosis approach</a:t>
            </a:r>
            <a:endParaRPr/>
          </a:p>
          <a:p>
            <a:pPr marL="0" lvl="0" indent="0" algn="l" rtl="0">
              <a:spcBef>
                <a:spcPts val="0"/>
              </a:spcBef>
              <a:spcAft>
                <a:spcPts val="0"/>
              </a:spcAft>
              <a:buNone/>
            </a:pPr>
            <a:r>
              <a:rPr lang="en"/>
              <a:t>Guidelines</a:t>
            </a:r>
            <a:endParaRPr/>
          </a:p>
          <a:p>
            <a:pPr marL="0" lvl="0" indent="0" algn="l" rtl="0">
              <a:spcBef>
                <a:spcPts val="0"/>
              </a:spcBef>
              <a:spcAft>
                <a:spcPts val="0"/>
              </a:spcAft>
              <a:buNone/>
            </a:pPr>
            <a:r>
              <a:rPr lang="en"/>
              <a:t>Discussions</a:t>
            </a:r>
            <a:endParaRPr/>
          </a:p>
          <a:p>
            <a:pPr marL="0" lvl="0" indent="0" algn="l" rtl="0">
              <a:spcBef>
                <a:spcPts val="0"/>
              </a:spcBef>
              <a:spcAft>
                <a:spcPts val="0"/>
              </a:spcAft>
              <a:buNone/>
            </a:pPr>
            <a:r>
              <a:rPr lang="en"/>
              <a:t>Critical reflection </a:t>
            </a:r>
            <a:endParaRPr/>
          </a:p>
          <a:p>
            <a:pPr marL="0" lvl="0" indent="0" algn="l" rtl="0">
              <a:spcBef>
                <a:spcPts val="0"/>
              </a:spcBef>
              <a:spcAft>
                <a:spcPts val="0"/>
              </a:spcAft>
              <a:buNone/>
            </a:pPr>
            <a:r>
              <a:rPr lang="en"/>
              <a:t>Sharing of governance action improvement plan templates</a:t>
            </a:r>
            <a:endParaRPr/>
          </a:p>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1"/>
        <p:cNvGrpSpPr/>
        <p:nvPr/>
      </p:nvGrpSpPr>
      <p:grpSpPr>
        <a:xfrm>
          <a:off x="0" y="0"/>
          <a:ext cx="0" cy="0"/>
          <a:chOff x="0" y="0"/>
          <a:chExt cx="0" cy="0"/>
        </a:xfrm>
      </p:grpSpPr>
      <p:sp>
        <p:nvSpPr>
          <p:cNvPr id="3322" name="Google Shape;3322;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3" name="Google Shape;3323;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900"/>
              <a:buFont typeface="Arial"/>
              <a:buNone/>
            </a:pPr>
            <a:endParaRPr/>
          </a:p>
          <a:p>
            <a:pPr marL="0" lvl="0" indent="0" algn="l" rtl="0">
              <a:spcBef>
                <a:spcPts val="0"/>
              </a:spcBef>
              <a:spcAft>
                <a:spcPts val="0"/>
              </a:spcAft>
              <a:buClr>
                <a:schemeClr val="dk1"/>
              </a:buClr>
              <a:buSzPts val="900"/>
              <a:buFont typeface="Arial"/>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9"/>
        <p:cNvGrpSpPr/>
        <p:nvPr/>
      </p:nvGrpSpPr>
      <p:grpSpPr>
        <a:xfrm>
          <a:off x="0" y="0"/>
          <a:ext cx="0" cy="0"/>
          <a:chOff x="0" y="0"/>
          <a:chExt cx="0" cy="0"/>
        </a:xfrm>
      </p:grpSpPr>
      <p:sp>
        <p:nvSpPr>
          <p:cNvPr id="4260" name="Google Shape;4260;g2ecc6c1f187_1_15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70</a:t>
            </a:fld>
            <a:endParaRPr sz="1200" b="0" i="0" u="none" strike="noStrike" cap="none">
              <a:solidFill>
                <a:srgbClr val="000000"/>
              </a:solidFill>
              <a:latin typeface="Calibri"/>
              <a:ea typeface="Calibri"/>
              <a:cs typeface="Calibri"/>
              <a:sym typeface="Calibri"/>
            </a:endParaRPr>
          </a:p>
        </p:txBody>
      </p:sp>
      <p:sp>
        <p:nvSpPr>
          <p:cNvPr id="4261" name="Google Shape;4261;g2ecc6c1f187_1_1590:notes"/>
          <p:cNvSpPr>
            <a:spLocks noGrp="1" noRot="1" noChangeAspect="1"/>
          </p:cNvSpPr>
          <p:nvPr>
            <p:ph type="sldImg" idx="2"/>
          </p:nvPr>
        </p:nvSpPr>
        <p:spPr>
          <a:xfrm>
            <a:off x="387350" y="696913"/>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62" name="Google Shape;4262;g2ecc6c1f187_1_1590:notes"/>
          <p:cNvSpPr txBox="1">
            <a:spLocks noGrp="1"/>
          </p:cNvSpPr>
          <p:nvPr>
            <p:ph type="body" idx="1"/>
          </p:nvPr>
        </p:nvSpPr>
        <p:spPr>
          <a:xfrm>
            <a:off x="928506" y="4349810"/>
            <a:ext cx="5001000" cy="4097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PowerPoint presentations</a:t>
            </a:r>
            <a:endParaRPr/>
          </a:p>
          <a:p>
            <a:pPr marL="0" lvl="0" indent="0" algn="l" rtl="0">
              <a:spcBef>
                <a:spcPts val="0"/>
              </a:spcBef>
              <a:spcAft>
                <a:spcPts val="0"/>
              </a:spcAft>
              <a:buNone/>
            </a:pPr>
            <a:r>
              <a:rPr lang="en"/>
              <a:t>Self diagnosis approach</a:t>
            </a:r>
            <a:endParaRPr/>
          </a:p>
          <a:p>
            <a:pPr marL="0" lvl="0" indent="0" algn="l" rtl="0">
              <a:spcBef>
                <a:spcPts val="0"/>
              </a:spcBef>
              <a:spcAft>
                <a:spcPts val="0"/>
              </a:spcAft>
              <a:buNone/>
            </a:pPr>
            <a:r>
              <a:rPr lang="en"/>
              <a:t>Guidelines</a:t>
            </a:r>
            <a:endParaRPr/>
          </a:p>
          <a:p>
            <a:pPr marL="0" lvl="0" indent="0" algn="l" rtl="0">
              <a:spcBef>
                <a:spcPts val="0"/>
              </a:spcBef>
              <a:spcAft>
                <a:spcPts val="0"/>
              </a:spcAft>
              <a:buNone/>
            </a:pPr>
            <a:r>
              <a:rPr lang="en"/>
              <a:t>Discussions</a:t>
            </a:r>
            <a:endParaRPr/>
          </a:p>
          <a:p>
            <a:pPr marL="0" lvl="0" indent="0" algn="l" rtl="0">
              <a:spcBef>
                <a:spcPts val="0"/>
              </a:spcBef>
              <a:spcAft>
                <a:spcPts val="0"/>
              </a:spcAft>
              <a:buNone/>
            </a:pPr>
            <a:r>
              <a:rPr lang="en"/>
              <a:t>Critical reflection </a:t>
            </a:r>
            <a:endParaRPr/>
          </a:p>
          <a:p>
            <a:pPr marL="0" lvl="0" indent="0" algn="l" rtl="0">
              <a:spcBef>
                <a:spcPts val="0"/>
              </a:spcBef>
              <a:spcAft>
                <a:spcPts val="0"/>
              </a:spcAft>
              <a:buNone/>
            </a:pPr>
            <a:r>
              <a:rPr lang="en"/>
              <a:t>Sharing of governance action improvement plan templates</a:t>
            </a:r>
            <a:endParaRPr/>
          </a:p>
          <a:p>
            <a:pPr marL="0" lvl="0" indent="0" algn="l" rtl="0">
              <a:spcBef>
                <a:spcPts val="0"/>
              </a:spcBef>
              <a:spcAft>
                <a:spcPts val="0"/>
              </a:spcAft>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8"/>
        <p:cNvGrpSpPr/>
        <p:nvPr/>
      </p:nvGrpSpPr>
      <p:grpSpPr>
        <a:xfrm>
          <a:off x="0" y="0"/>
          <a:ext cx="0" cy="0"/>
          <a:chOff x="0" y="0"/>
          <a:chExt cx="0" cy="0"/>
        </a:xfrm>
      </p:grpSpPr>
      <p:sp>
        <p:nvSpPr>
          <p:cNvPr id="4269" name="Google Shape;4269;g2ecc6c1f187_1_15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71</a:t>
            </a:fld>
            <a:endParaRPr sz="1200" b="0" i="0" u="none" strike="noStrike" cap="none">
              <a:solidFill>
                <a:srgbClr val="000000"/>
              </a:solidFill>
              <a:latin typeface="Calibri"/>
              <a:ea typeface="Calibri"/>
              <a:cs typeface="Calibri"/>
              <a:sym typeface="Calibri"/>
            </a:endParaRPr>
          </a:p>
        </p:txBody>
      </p:sp>
      <p:sp>
        <p:nvSpPr>
          <p:cNvPr id="4270" name="Google Shape;4270;g2ecc6c1f187_1_1598:notes"/>
          <p:cNvSpPr>
            <a:spLocks noGrp="1" noRot="1" noChangeAspect="1"/>
          </p:cNvSpPr>
          <p:nvPr>
            <p:ph type="sldImg" idx="2"/>
          </p:nvPr>
        </p:nvSpPr>
        <p:spPr>
          <a:xfrm>
            <a:off x="387350" y="696913"/>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71" name="Google Shape;4271;g2ecc6c1f187_1_1598:notes"/>
          <p:cNvSpPr txBox="1">
            <a:spLocks noGrp="1"/>
          </p:cNvSpPr>
          <p:nvPr>
            <p:ph type="body" idx="1"/>
          </p:nvPr>
        </p:nvSpPr>
        <p:spPr>
          <a:xfrm>
            <a:off x="928506" y="4349810"/>
            <a:ext cx="5001000" cy="4097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PowerPoint presentations</a:t>
            </a:r>
            <a:endParaRPr/>
          </a:p>
          <a:p>
            <a:pPr marL="0" lvl="0" indent="0" algn="l" rtl="0">
              <a:spcBef>
                <a:spcPts val="0"/>
              </a:spcBef>
              <a:spcAft>
                <a:spcPts val="0"/>
              </a:spcAft>
              <a:buNone/>
            </a:pPr>
            <a:r>
              <a:rPr lang="en"/>
              <a:t>Self diagnosis approach</a:t>
            </a:r>
            <a:endParaRPr/>
          </a:p>
          <a:p>
            <a:pPr marL="0" lvl="0" indent="0" algn="l" rtl="0">
              <a:spcBef>
                <a:spcPts val="0"/>
              </a:spcBef>
              <a:spcAft>
                <a:spcPts val="0"/>
              </a:spcAft>
              <a:buNone/>
            </a:pPr>
            <a:r>
              <a:rPr lang="en"/>
              <a:t>Guidelines</a:t>
            </a:r>
            <a:endParaRPr/>
          </a:p>
          <a:p>
            <a:pPr marL="0" lvl="0" indent="0" algn="l" rtl="0">
              <a:spcBef>
                <a:spcPts val="0"/>
              </a:spcBef>
              <a:spcAft>
                <a:spcPts val="0"/>
              </a:spcAft>
              <a:buNone/>
            </a:pPr>
            <a:r>
              <a:rPr lang="en"/>
              <a:t>Discussions</a:t>
            </a:r>
            <a:endParaRPr/>
          </a:p>
          <a:p>
            <a:pPr marL="0" lvl="0" indent="0" algn="l" rtl="0">
              <a:spcBef>
                <a:spcPts val="0"/>
              </a:spcBef>
              <a:spcAft>
                <a:spcPts val="0"/>
              </a:spcAft>
              <a:buNone/>
            </a:pPr>
            <a:r>
              <a:rPr lang="en"/>
              <a:t>Critical reflection </a:t>
            </a:r>
            <a:endParaRPr/>
          </a:p>
          <a:p>
            <a:pPr marL="0" lvl="0" indent="0" algn="l" rtl="0">
              <a:spcBef>
                <a:spcPts val="0"/>
              </a:spcBef>
              <a:spcAft>
                <a:spcPts val="0"/>
              </a:spcAft>
              <a:buNone/>
            </a:pPr>
            <a:r>
              <a:rPr lang="en"/>
              <a:t>Sharing of governance action improvement plan templates</a:t>
            </a:r>
            <a:endParaRPr/>
          </a:p>
          <a:p>
            <a:pPr marL="0" lvl="0" indent="0" algn="l" rtl="0">
              <a:spcBef>
                <a:spcPts val="0"/>
              </a:spcBef>
              <a:spcAft>
                <a:spcPts val="0"/>
              </a:spcAft>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5"/>
        <p:cNvGrpSpPr/>
        <p:nvPr/>
      </p:nvGrpSpPr>
      <p:grpSpPr>
        <a:xfrm>
          <a:off x="0" y="0"/>
          <a:ext cx="0" cy="0"/>
          <a:chOff x="0" y="0"/>
          <a:chExt cx="0" cy="0"/>
        </a:xfrm>
      </p:grpSpPr>
      <p:sp>
        <p:nvSpPr>
          <p:cNvPr id="4276" name="Google Shape;4276;g2ecc6c1f187_1_160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77" name="Google Shape;4277;g2ecc6c1f187_1_16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6"/>
        <p:cNvGrpSpPr/>
        <p:nvPr/>
      </p:nvGrpSpPr>
      <p:grpSpPr>
        <a:xfrm>
          <a:off x="0" y="0"/>
          <a:ext cx="0" cy="0"/>
          <a:chOff x="0" y="0"/>
          <a:chExt cx="0" cy="0"/>
        </a:xfrm>
      </p:grpSpPr>
      <p:sp>
        <p:nvSpPr>
          <p:cNvPr id="4287" name="Google Shape;4287;g2ecc6c1f187_1_16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8" name="Google Shape;4288;g2ecc6c1f187_1_16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3"/>
        <p:cNvGrpSpPr/>
        <p:nvPr/>
      </p:nvGrpSpPr>
      <p:grpSpPr>
        <a:xfrm>
          <a:off x="0" y="0"/>
          <a:ext cx="0" cy="0"/>
          <a:chOff x="0" y="0"/>
          <a:chExt cx="0" cy="0"/>
        </a:xfrm>
      </p:grpSpPr>
      <p:sp>
        <p:nvSpPr>
          <p:cNvPr id="4294" name="Google Shape;4294;g2ecc6c1f187_1_162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74</a:t>
            </a:fld>
            <a:endParaRPr sz="1200" b="0" i="0" u="none" strike="noStrike" cap="none">
              <a:solidFill>
                <a:srgbClr val="000000"/>
              </a:solidFill>
              <a:latin typeface="Calibri"/>
              <a:ea typeface="Calibri"/>
              <a:cs typeface="Calibri"/>
              <a:sym typeface="Calibri"/>
            </a:endParaRPr>
          </a:p>
        </p:txBody>
      </p:sp>
      <p:sp>
        <p:nvSpPr>
          <p:cNvPr id="4295" name="Google Shape;4295;g2ecc6c1f187_1_1620:notes"/>
          <p:cNvSpPr>
            <a:spLocks noGrp="1" noRot="1" noChangeAspect="1"/>
          </p:cNvSpPr>
          <p:nvPr>
            <p:ph type="sldImg" idx="2"/>
          </p:nvPr>
        </p:nvSpPr>
        <p:spPr>
          <a:xfrm>
            <a:off x="387350" y="696913"/>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96" name="Google Shape;4296;g2ecc6c1f187_1_1620:notes"/>
          <p:cNvSpPr txBox="1">
            <a:spLocks noGrp="1"/>
          </p:cNvSpPr>
          <p:nvPr>
            <p:ph type="body" idx="1"/>
          </p:nvPr>
        </p:nvSpPr>
        <p:spPr>
          <a:xfrm>
            <a:off x="928506" y="4349810"/>
            <a:ext cx="5001000" cy="4097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PowerPoint presentations</a:t>
            </a:r>
            <a:endParaRPr/>
          </a:p>
          <a:p>
            <a:pPr marL="0" lvl="0" indent="0" algn="l" rtl="0">
              <a:spcBef>
                <a:spcPts val="0"/>
              </a:spcBef>
              <a:spcAft>
                <a:spcPts val="0"/>
              </a:spcAft>
              <a:buNone/>
            </a:pPr>
            <a:r>
              <a:rPr lang="en"/>
              <a:t>Self diagnosis approach</a:t>
            </a:r>
            <a:endParaRPr/>
          </a:p>
          <a:p>
            <a:pPr marL="0" lvl="0" indent="0" algn="l" rtl="0">
              <a:spcBef>
                <a:spcPts val="0"/>
              </a:spcBef>
              <a:spcAft>
                <a:spcPts val="0"/>
              </a:spcAft>
              <a:buNone/>
            </a:pPr>
            <a:r>
              <a:rPr lang="en"/>
              <a:t>Guidelines</a:t>
            </a:r>
            <a:endParaRPr/>
          </a:p>
          <a:p>
            <a:pPr marL="0" lvl="0" indent="0" algn="l" rtl="0">
              <a:spcBef>
                <a:spcPts val="0"/>
              </a:spcBef>
              <a:spcAft>
                <a:spcPts val="0"/>
              </a:spcAft>
              <a:buNone/>
            </a:pPr>
            <a:r>
              <a:rPr lang="en"/>
              <a:t>Discussions</a:t>
            </a:r>
            <a:endParaRPr/>
          </a:p>
          <a:p>
            <a:pPr marL="0" lvl="0" indent="0" algn="l" rtl="0">
              <a:spcBef>
                <a:spcPts val="0"/>
              </a:spcBef>
              <a:spcAft>
                <a:spcPts val="0"/>
              </a:spcAft>
              <a:buNone/>
            </a:pPr>
            <a:r>
              <a:rPr lang="en"/>
              <a:t>Critical reflection </a:t>
            </a:r>
            <a:endParaRPr/>
          </a:p>
          <a:p>
            <a:pPr marL="0" lvl="0" indent="0" algn="l" rtl="0">
              <a:spcBef>
                <a:spcPts val="0"/>
              </a:spcBef>
              <a:spcAft>
                <a:spcPts val="0"/>
              </a:spcAft>
              <a:buNone/>
            </a:pPr>
            <a:r>
              <a:rPr lang="en"/>
              <a:t>Sharing of governance action improvement plan templates</a:t>
            </a:r>
            <a:endParaRPr/>
          </a:p>
          <a:p>
            <a:pPr marL="0" lvl="0" indent="0" algn="l" rtl="0">
              <a:spcBef>
                <a:spcPts val="0"/>
              </a:spcBef>
              <a:spcAft>
                <a:spcPts val="0"/>
              </a:spcAft>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0"/>
        <p:cNvGrpSpPr/>
        <p:nvPr/>
      </p:nvGrpSpPr>
      <p:grpSpPr>
        <a:xfrm>
          <a:off x="0" y="0"/>
          <a:ext cx="0" cy="0"/>
          <a:chOff x="0" y="0"/>
          <a:chExt cx="0" cy="0"/>
        </a:xfrm>
      </p:grpSpPr>
      <p:sp>
        <p:nvSpPr>
          <p:cNvPr id="4301" name="Google Shape;4301;g2ecc6c1f187_1_16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75</a:t>
            </a:fld>
            <a:endParaRPr sz="1200" b="0" i="0" u="none" strike="noStrike" cap="none">
              <a:solidFill>
                <a:srgbClr val="000000"/>
              </a:solidFill>
              <a:latin typeface="Calibri"/>
              <a:ea typeface="Calibri"/>
              <a:cs typeface="Calibri"/>
              <a:sym typeface="Calibri"/>
            </a:endParaRPr>
          </a:p>
        </p:txBody>
      </p:sp>
      <p:sp>
        <p:nvSpPr>
          <p:cNvPr id="4302" name="Google Shape;4302;g2ecc6c1f187_1_1626:notes"/>
          <p:cNvSpPr>
            <a:spLocks noGrp="1" noRot="1" noChangeAspect="1"/>
          </p:cNvSpPr>
          <p:nvPr>
            <p:ph type="sldImg" idx="2"/>
          </p:nvPr>
        </p:nvSpPr>
        <p:spPr>
          <a:xfrm>
            <a:off x="387350" y="696913"/>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3" name="Google Shape;4303;g2ecc6c1f187_1_1626:notes"/>
          <p:cNvSpPr txBox="1">
            <a:spLocks noGrp="1"/>
          </p:cNvSpPr>
          <p:nvPr>
            <p:ph type="body" idx="1"/>
          </p:nvPr>
        </p:nvSpPr>
        <p:spPr>
          <a:xfrm>
            <a:off x="928506" y="4349810"/>
            <a:ext cx="5001000" cy="4097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PowerPoint presentations</a:t>
            </a:r>
            <a:endParaRPr/>
          </a:p>
          <a:p>
            <a:pPr marL="0" lvl="0" indent="0" algn="l" rtl="0">
              <a:spcBef>
                <a:spcPts val="0"/>
              </a:spcBef>
              <a:spcAft>
                <a:spcPts val="0"/>
              </a:spcAft>
              <a:buNone/>
            </a:pPr>
            <a:r>
              <a:rPr lang="en"/>
              <a:t>Self diagnosis approach</a:t>
            </a:r>
            <a:endParaRPr/>
          </a:p>
          <a:p>
            <a:pPr marL="0" lvl="0" indent="0" algn="l" rtl="0">
              <a:spcBef>
                <a:spcPts val="0"/>
              </a:spcBef>
              <a:spcAft>
                <a:spcPts val="0"/>
              </a:spcAft>
              <a:buNone/>
            </a:pPr>
            <a:r>
              <a:rPr lang="en"/>
              <a:t>Guidelines</a:t>
            </a:r>
            <a:endParaRPr/>
          </a:p>
          <a:p>
            <a:pPr marL="0" lvl="0" indent="0" algn="l" rtl="0">
              <a:spcBef>
                <a:spcPts val="0"/>
              </a:spcBef>
              <a:spcAft>
                <a:spcPts val="0"/>
              </a:spcAft>
              <a:buNone/>
            </a:pPr>
            <a:r>
              <a:rPr lang="en"/>
              <a:t>Discussions</a:t>
            </a:r>
            <a:endParaRPr/>
          </a:p>
          <a:p>
            <a:pPr marL="0" lvl="0" indent="0" algn="l" rtl="0">
              <a:spcBef>
                <a:spcPts val="0"/>
              </a:spcBef>
              <a:spcAft>
                <a:spcPts val="0"/>
              </a:spcAft>
              <a:buNone/>
            </a:pPr>
            <a:r>
              <a:rPr lang="en"/>
              <a:t>Critical reflection </a:t>
            </a:r>
            <a:endParaRPr/>
          </a:p>
          <a:p>
            <a:pPr marL="0" lvl="0" indent="0" algn="l" rtl="0">
              <a:spcBef>
                <a:spcPts val="0"/>
              </a:spcBef>
              <a:spcAft>
                <a:spcPts val="0"/>
              </a:spcAft>
              <a:buNone/>
            </a:pPr>
            <a:r>
              <a:rPr lang="en"/>
              <a:t>Sharing of governance action improvement plan templates</a:t>
            </a:r>
            <a:endParaRPr/>
          </a:p>
          <a:p>
            <a:pPr marL="0" lvl="0" indent="0" algn="l" rtl="0">
              <a:spcBef>
                <a:spcPts val="0"/>
              </a:spcBef>
              <a:spcAft>
                <a:spcPts val="0"/>
              </a:spcAft>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7"/>
        <p:cNvGrpSpPr/>
        <p:nvPr/>
      </p:nvGrpSpPr>
      <p:grpSpPr>
        <a:xfrm>
          <a:off x="0" y="0"/>
          <a:ext cx="0" cy="0"/>
          <a:chOff x="0" y="0"/>
          <a:chExt cx="0" cy="0"/>
        </a:xfrm>
      </p:grpSpPr>
      <p:sp>
        <p:nvSpPr>
          <p:cNvPr id="4308" name="Google Shape;4308;g2ecc6c1f187_1_16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76</a:t>
            </a:fld>
            <a:endParaRPr sz="1200" b="0" i="0" u="none" strike="noStrike" cap="none">
              <a:solidFill>
                <a:srgbClr val="000000"/>
              </a:solidFill>
              <a:latin typeface="Calibri"/>
              <a:ea typeface="Calibri"/>
              <a:cs typeface="Calibri"/>
              <a:sym typeface="Calibri"/>
            </a:endParaRPr>
          </a:p>
        </p:txBody>
      </p:sp>
      <p:sp>
        <p:nvSpPr>
          <p:cNvPr id="4309" name="Google Shape;4309;g2ecc6c1f187_1_1632:notes"/>
          <p:cNvSpPr>
            <a:spLocks noGrp="1" noRot="1" noChangeAspect="1"/>
          </p:cNvSpPr>
          <p:nvPr>
            <p:ph type="sldImg" idx="2"/>
          </p:nvPr>
        </p:nvSpPr>
        <p:spPr>
          <a:xfrm>
            <a:off x="387350" y="696913"/>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10" name="Google Shape;4310;g2ecc6c1f187_1_1632:notes"/>
          <p:cNvSpPr txBox="1">
            <a:spLocks noGrp="1"/>
          </p:cNvSpPr>
          <p:nvPr>
            <p:ph type="body" idx="1"/>
          </p:nvPr>
        </p:nvSpPr>
        <p:spPr>
          <a:xfrm>
            <a:off x="928506" y="4349810"/>
            <a:ext cx="5001000" cy="4097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PowerPoint presentations</a:t>
            </a:r>
            <a:endParaRPr/>
          </a:p>
          <a:p>
            <a:pPr marL="0" lvl="0" indent="0" algn="l" rtl="0">
              <a:spcBef>
                <a:spcPts val="0"/>
              </a:spcBef>
              <a:spcAft>
                <a:spcPts val="0"/>
              </a:spcAft>
              <a:buNone/>
            </a:pPr>
            <a:r>
              <a:rPr lang="en"/>
              <a:t>Self diagnosis approach</a:t>
            </a:r>
            <a:endParaRPr/>
          </a:p>
          <a:p>
            <a:pPr marL="0" lvl="0" indent="0" algn="l" rtl="0">
              <a:spcBef>
                <a:spcPts val="0"/>
              </a:spcBef>
              <a:spcAft>
                <a:spcPts val="0"/>
              </a:spcAft>
              <a:buNone/>
            </a:pPr>
            <a:r>
              <a:rPr lang="en"/>
              <a:t>Guidelines</a:t>
            </a:r>
            <a:endParaRPr/>
          </a:p>
          <a:p>
            <a:pPr marL="0" lvl="0" indent="0" algn="l" rtl="0">
              <a:spcBef>
                <a:spcPts val="0"/>
              </a:spcBef>
              <a:spcAft>
                <a:spcPts val="0"/>
              </a:spcAft>
              <a:buNone/>
            </a:pPr>
            <a:r>
              <a:rPr lang="en"/>
              <a:t>Discussions</a:t>
            </a:r>
            <a:endParaRPr/>
          </a:p>
          <a:p>
            <a:pPr marL="0" lvl="0" indent="0" algn="l" rtl="0">
              <a:spcBef>
                <a:spcPts val="0"/>
              </a:spcBef>
              <a:spcAft>
                <a:spcPts val="0"/>
              </a:spcAft>
              <a:buNone/>
            </a:pPr>
            <a:r>
              <a:rPr lang="en"/>
              <a:t>Critical reflection </a:t>
            </a:r>
            <a:endParaRPr/>
          </a:p>
          <a:p>
            <a:pPr marL="0" lvl="0" indent="0" algn="l" rtl="0">
              <a:spcBef>
                <a:spcPts val="0"/>
              </a:spcBef>
              <a:spcAft>
                <a:spcPts val="0"/>
              </a:spcAft>
              <a:buNone/>
            </a:pPr>
            <a:r>
              <a:rPr lang="en"/>
              <a:t>Sharing of governance action improvement plan templates</a:t>
            </a:r>
            <a:endParaRPr/>
          </a:p>
          <a:p>
            <a:pPr marL="0" lvl="0" indent="0" algn="l" rtl="0">
              <a:spcBef>
                <a:spcPts val="0"/>
              </a:spcBef>
              <a:spcAft>
                <a:spcPts val="0"/>
              </a:spcAft>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5"/>
        <p:cNvGrpSpPr/>
        <p:nvPr/>
      </p:nvGrpSpPr>
      <p:grpSpPr>
        <a:xfrm>
          <a:off x="0" y="0"/>
          <a:ext cx="0" cy="0"/>
          <a:chOff x="0" y="0"/>
          <a:chExt cx="0" cy="0"/>
        </a:xfrm>
      </p:grpSpPr>
      <p:sp>
        <p:nvSpPr>
          <p:cNvPr id="4316" name="Google Shape;4316;g2ecc6c1f187_1_163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 sz="1200" b="0" i="0" u="none" strike="noStrike" cap="none">
                <a:solidFill>
                  <a:srgbClr val="000000"/>
                </a:solidFill>
                <a:latin typeface="Calibri"/>
                <a:ea typeface="Calibri"/>
                <a:cs typeface="Calibri"/>
                <a:sym typeface="Calibri"/>
              </a:rPr>
              <a:t>77</a:t>
            </a:fld>
            <a:endParaRPr sz="1200" b="0" i="0" u="none" strike="noStrike" cap="none">
              <a:solidFill>
                <a:srgbClr val="000000"/>
              </a:solidFill>
              <a:latin typeface="Calibri"/>
              <a:ea typeface="Calibri"/>
              <a:cs typeface="Calibri"/>
              <a:sym typeface="Calibri"/>
            </a:endParaRPr>
          </a:p>
        </p:txBody>
      </p:sp>
      <p:sp>
        <p:nvSpPr>
          <p:cNvPr id="4317" name="Google Shape;4317;g2ecc6c1f187_1_1639:notes"/>
          <p:cNvSpPr>
            <a:spLocks noGrp="1" noRot="1" noChangeAspect="1"/>
          </p:cNvSpPr>
          <p:nvPr>
            <p:ph type="sldImg" idx="2"/>
          </p:nvPr>
        </p:nvSpPr>
        <p:spPr>
          <a:xfrm>
            <a:off x="387350" y="696913"/>
            <a:ext cx="6094413"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18" name="Google Shape;4318;g2ecc6c1f187_1_1639:notes"/>
          <p:cNvSpPr txBox="1">
            <a:spLocks noGrp="1"/>
          </p:cNvSpPr>
          <p:nvPr>
            <p:ph type="body" idx="1"/>
          </p:nvPr>
        </p:nvSpPr>
        <p:spPr>
          <a:xfrm>
            <a:off x="928506" y="4349810"/>
            <a:ext cx="5001000" cy="40977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a:t>PowerPoint presentations</a:t>
            </a:r>
            <a:endParaRPr/>
          </a:p>
          <a:p>
            <a:pPr marL="0" lvl="0" indent="0" algn="l" rtl="0">
              <a:spcBef>
                <a:spcPts val="0"/>
              </a:spcBef>
              <a:spcAft>
                <a:spcPts val="0"/>
              </a:spcAft>
              <a:buNone/>
            </a:pPr>
            <a:r>
              <a:rPr lang="en"/>
              <a:t>Self diagnosis approach</a:t>
            </a:r>
            <a:endParaRPr/>
          </a:p>
          <a:p>
            <a:pPr marL="0" lvl="0" indent="0" algn="l" rtl="0">
              <a:spcBef>
                <a:spcPts val="0"/>
              </a:spcBef>
              <a:spcAft>
                <a:spcPts val="0"/>
              </a:spcAft>
              <a:buNone/>
            </a:pPr>
            <a:r>
              <a:rPr lang="en"/>
              <a:t>Guidelines</a:t>
            </a:r>
            <a:endParaRPr/>
          </a:p>
          <a:p>
            <a:pPr marL="0" lvl="0" indent="0" algn="l" rtl="0">
              <a:spcBef>
                <a:spcPts val="0"/>
              </a:spcBef>
              <a:spcAft>
                <a:spcPts val="0"/>
              </a:spcAft>
              <a:buNone/>
            </a:pPr>
            <a:r>
              <a:rPr lang="en"/>
              <a:t>Discussions</a:t>
            </a:r>
            <a:endParaRPr/>
          </a:p>
          <a:p>
            <a:pPr marL="0" lvl="0" indent="0" algn="l" rtl="0">
              <a:spcBef>
                <a:spcPts val="0"/>
              </a:spcBef>
              <a:spcAft>
                <a:spcPts val="0"/>
              </a:spcAft>
              <a:buNone/>
            </a:pPr>
            <a:r>
              <a:rPr lang="en"/>
              <a:t>Critical reflection </a:t>
            </a:r>
            <a:endParaRPr/>
          </a:p>
          <a:p>
            <a:pPr marL="0" lvl="0" indent="0" algn="l" rtl="0">
              <a:spcBef>
                <a:spcPts val="0"/>
              </a:spcBef>
              <a:spcAft>
                <a:spcPts val="0"/>
              </a:spcAft>
              <a:buNone/>
            </a:pPr>
            <a:r>
              <a:rPr lang="en"/>
              <a:t>Sharing of governance action improvement plan templates</a:t>
            </a:r>
            <a:endParaRPr/>
          </a:p>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5"/>
        <p:cNvGrpSpPr/>
        <p:nvPr/>
      </p:nvGrpSpPr>
      <p:grpSpPr>
        <a:xfrm>
          <a:off x="0" y="0"/>
          <a:ext cx="0" cy="0"/>
          <a:chOff x="0" y="0"/>
          <a:chExt cx="0" cy="0"/>
        </a:xfrm>
      </p:grpSpPr>
      <p:sp>
        <p:nvSpPr>
          <p:cNvPr id="4156" name="Google Shape;4156;g2ecc26fd3ec_0_2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7" name="Google Shape;4157;g2ecc26fd3ec_0_29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5651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5"/>
        <p:cNvGrpSpPr/>
        <p:nvPr/>
      </p:nvGrpSpPr>
      <p:grpSpPr>
        <a:xfrm>
          <a:off x="0" y="0"/>
          <a:ext cx="0" cy="0"/>
          <a:chOff x="0" y="0"/>
          <a:chExt cx="0" cy="0"/>
        </a:xfrm>
      </p:grpSpPr>
      <p:sp>
        <p:nvSpPr>
          <p:cNvPr id="4156" name="Google Shape;4156;g2ecc26fd3ec_0_2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157" name="Google Shape;4157;g2ecc26fd3ec_0_298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2203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3"/>
        <p:cNvGrpSpPr/>
        <p:nvPr/>
      </p:nvGrpSpPr>
      <p:grpSpPr>
        <a:xfrm>
          <a:off x="0" y="0"/>
          <a:ext cx="0" cy="0"/>
          <a:chOff x="0" y="0"/>
          <a:chExt cx="0" cy="0"/>
        </a:xfrm>
      </p:grpSpPr>
      <p:sp>
        <p:nvSpPr>
          <p:cNvPr id="3334" name="Google Shape;3334;g2ec789e520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5" name="Google Shape;3335;g2ec789e5204_0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a:latin typeface="Source Sans Pro"/>
                <a:ea typeface="Source Sans Pro"/>
                <a:cs typeface="Source Sans Pro"/>
                <a:sym typeface="Source Sans Pro"/>
              </a:rPr>
              <a:t>Talking Points</a:t>
            </a:r>
            <a:endParaRPr>
              <a:latin typeface="Source Sans Pro"/>
              <a:ea typeface="Source Sans Pro"/>
              <a:cs typeface="Source Sans Pro"/>
              <a:sym typeface="Source Sans Pro"/>
            </a:endParaRPr>
          </a:p>
          <a:p>
            <a:pPr marL="457200" lvl="0" indent="-228600" algn="l" rtl="0">
              <a:spcBef>
                <a:spcPts val="0"/>
              </a:spcBef>
              <a:spcAft>
                <a:spcPts val="0"/>
              </a:spcAft>
              <a:buSzPts val="1400"/>
              <a:buFont typeface="Source Sans Pro"/>
              <a:buNone/>
            </a:pPr>
            <a:r>
              <a:rPr lang="en">
                <a:latin typeface="Source Sans Pro"/>
                <a:ea typeface="Source Sans Pro"/>
                <a:cs typeface="Source Sans Pro"/>
                <a:sym typeface="Source Sans Pro"/>
              </a:rPr>
              <a:t>USAID Local Partners are crucial to success of all these services and currently support over two-thirds of USAID-supported PLHIV with clinical services</a:t>
            </a:r>
            <a:endParaRPr>
              <a:latin typeface="Source Sans Pro"/>
              <a:ea typeface="Source Sans Pro"/>
              <a:cs typeface="Source Sans Pro"/>
              <a:sym typeface="Source Sans Pro"/>
            </a:endParaRPr>
          </a:p>
          <a:p>
            <a:pPr marL="457200" lvl="0" indent="-228600" algn="l" rtl="0">
              <a:spcBef>
                <a:spcPts val="0"/>
              </a:spcBef>
              <a:spcAft>
                <a:spcPts val="0"/>
              </a:spcAft>
              <a:buSzPts val="1400"/>
              <a:buFont typeface="Source Sans Pro"/>
              <a:buNone/>
            </a:pPr>
            <a:r>
              <a:rPr lang="en">
                <a:latin typeface="Source Sans Pro"/>
                <a:ea typeface="Source Sans Pro"/>
                <a:cs typeface="Source Sans Pro"/>
                <a:sym typeface="Source Sans Pro"/>
              </a:rPr>
              <a:t>Through Q2 of FY24, PEPFAR local partners have supported 74 percent of all individuals receiving ART. </a:t>
            </a:r>
            <a:endParaRPr>
              <a:latin typeface="Source Sans Pro"/>
              <a:ea typeface="Source Sans Pro"/>
              <a:cs typeface="Source Sans Pro"/>
              <a:sym typeface="Source Sans Pro"/>
            </a:endParaRPr>
          </a:p>
          <a:p>
            <a:pPr marL="457200" lvl="0" indent="-228600" algn="l" rtl="0">
              <a:spcBef>
                <a:spcPts val="0"/>
              </a:spcBef>
              <a:spcAft>
                <a:spcPts val="0"/>
              </a:spcAft>
              <a:buSzPts val="1400"/>
              <a:buFont typeface="Source Sans Pro"/>
              <a:buNone/>
            </a:pPr>
            <a:r>
              <a:rPr lang="en">
                <a:latin typeface="Source Sans Pro"/>
                <a:ea typeface="Source Sans Pro"/>
                <a:cs typeface="Source Sans Pro"/>
                <a:sym typeface="Source Sans Pro"/>
              </a:rPr>
              <a:t>66% of both multi-month drug dispensing and newly enrolled individuals on ARV have been managed by local partners.</a:t>
            </a:r>
            <a:endParaRPr>
              <a:latin typeface="Source Sans Pro"/>
              <a:ea typeface="Source Sans Pro"/>
              <a:cs typeface="Source Sans Pro"/>
              <a:sym typeface="Source Sans Pro"/>
            </a:endParaRPr>
          </a:p>
          <a:p>
            <a:pPr marL="457200" lvl="0" indent="-228600" algn="l" rtl="0">
              <a:spcBef>
                <a:spcPts val="0"/>
              </a:spcBef>
              <a:spcAft>
                <a:spcPts val="0"/>
              </a:spcAft>
              <a:buSzPts val="1400"/>
              <a:buFont typeface="Source Sans Pro"/>
              <a:buNone/>
            </a:pPr>
            <a:r>
              <a:rPr lang="en">
                <a:latin typeface="Source Sans Pro"/>
                <a:ea typeface="Source Sans Pro"/>
                <a:cs typeface="Source Sans Pro"/>
                <a:sym typeface="Source Sans Pro"/>
              </a:rPr>
              <a:t>Further, 71% of ART recipients starting preventive treatment for TB have been managed by local partners.</a:t>
            </a:r>
            <a:endParaRPr>
              <a:latin typeface="Source Sans Pro"/>
              <a:ea typeface="Source Sans Pro"/>
              <a:cs typeface="Source Sans Pro"/>
              <a:sym typeface="Source Sans Pro"/>
            </a:endParaRPr>
          </a:p>
          <a:p>
            <a:pPr marL="457200" lvl="0" indent="-228600" algn="l" rtl="0">
              <a:spcBef>
                <a:spcPts val="0"/>
              </a:spcBef>
              <a:spcAft>
                <a:spcPts val="0"/>
              </a:spcAft>
              <a:buSzPts val="1400"/>
              <a:buFont typeface="Source Sans Pro"/>
              <a:buNone/>
            </a:pPr>
            <a:r>
              <a:rPr lang="en">
                <a:latin typeface="Source Sans Pro"/>
                <a:ea typeface="Source Sans Pro"/>
                <a:cs typeface="Source Sans Pro"/>
                <a:sym typeface="Source Sans Pro"/>
              </a:rPr>
              <a:t>So, we see that local partners have taken responsibility for an increasing volume of HIV services, and we expect this trend to continue.</a:t>
            </a:r>
            <a:endParaRPr>
              <a:latin typeface="Source Sans Pro"/>
              <a:ea typeface="Source Sans Pro"/>
              <a:cs typeface="Source Sans Pro"/>
              <a:sym typeface="Source Sans Pro"/>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0"/>
        <p:cNvGrpSpPr/>
        <p:nvPr/>
      </p:nvGrpSpPr>
      <p:grpSpPr>
        <a:xfrm>
          <a:off x="0" y="0"/>
          <a:ext cx="0" cy="0"/>
          <a:chOff x="0" y="0"/>
          <a:chExt cx="0" cy="0"/>
        </a:xfrm>
      </p:grpSpPr>
      <p:sp>
        <p:nvSpPr>
          <p:cNvPr id="3391" name="Google Shape;3391;g2ec57ed2e0d_0_14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400"/>
              <a:buNone/>
            </a:pPr>
            <a:r>
              <a:rPr lang="en" sz="1400"/>
              <a:t>Administrator Power’s vision on DEIA embodies the same principles that are manifested in our localization policies and priorities. Money is power. Shifting 25 percent of our direct funding to local organizations better positions local actors to set their own agendas and develop context-driven solutions. In other words, USAID seeks to diversify our partner base in order to improve inclusion and address inequity in our global health programming.  Ensuring 50 percent of our funding includes local voices is about addressing legacy systems of oppression that exclude and disempower the communities that we serve. </a:t>
            </a:r>
            <a:r>
              <a:rPr lang="en" sz="1400">
                <a:solidFill>
                  <a:schemeClr val="dk1"/>
                </a:solidFill>
              </a:rPr>
              <a:t>Localization is a lens through which we accomplish our DEIA priorities. </a:t>
            </a:r>
            <a:endParaRPr sz="1400"/>
          </a:p>
        </p:txBody>
      </p:sp>
      <p:sp>
        <p:nvSpPr>
          <p:cNvPr id="3392" name="Google Shape;3392;g2ec57ed2e0d_0_14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5"/>
        <p:cNvGrpSpPr/>
        <p:nvPr/>
      </p:nvGrpSpPr>
      <p:grpSpPr>
        <a:xfrm>
          <a:off x="0" y="0"/>
          <a:ext cx="0" cy="0"/>
          <a:chOff x="0" y="0"/>
          <a:chExt cx="0" cy="0"/>
        </a:xfrm>
      </p:grpSpPr>
      <p:sp>
        <p:nvSpPr>
          <p:cNvPr id="3406" name="Google Shape;3406;g2ecd08b8b25_0_77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07" name="Google Shape;3407;g2ecd08b8b25_0_7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1.jpeg"/><Relationship Id="rId1" Type="http://schemas.openxmlformats.org/officeDocument/2006/relationships/slideMaster" Target="../slideMasters/slideMaster4.xml"/><Relationship Id="rId4" Type="http://schemas.openxmlformats.org/officeDocument/2006/relationships/image" Target="../media/image2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6.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7.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Master" Target="../slideMasters/slideMaster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9.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10.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10.xml"/><Relationship Id="rId5" Type="http://schemas.openxmlformats.org/officeDocument/2006/relationships/image" Target="../media/image26.png"/><Relationship Id="rId4" Type="http://schemas.openxmlformats.org/officeDocument/2006/relationships/image" Target="../media/image25.png"/></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png"/></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Google Shape;92;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BA0C2F"/>
              </a:buClr>
              <a:buSzPts val="2800"/>
              <a:buFont typeface="Cabin"/>
              <a:buNone/>
              <a:defRPr sz="2800" b="0" i="0" u="none" strike="noStrike" cap="none">
                <a:solidFill>
                  <a:srgbClr val="BA0C2F"/>
                </a:solidFill>
                <a:latin typeface="Cabin"/>
                <a:ea typeface="Cabin"/>
                <a:cs typeface="Cabin"/>
                <a:sym typeface="Cabin"/>
              </a:defRPr>
            </a:lvl1pPr>
            <a:lvl2pPr marR="0" lvl="1" algn="l">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2800"/>
              <a:buFont typeface="Arial"/>
              <a:buNone/>
              <a:defRPr sz="1800" b="0" i="0" u="none" strike="noStrike" cap="none">
                <a:solidFill>
                  <a:srgbClr val="000000"/>
                </a:solidFill>
                <a:latin typeface="Arial"/>
                <a:ea typeface="Arial"/>
                <a:cs typeface="Arial"/>
                <a:sym typeface="Arial"/>
              </a:defRPr>
            </a:lvl9pPr>
          </a:lstStyle>
          <a:p>
            <a:endParaRPr/>
          </a:p>
        </p:txBody>
      </p:sp>
      <p:sp>
        <p:nvSpPr>
          <p:cNvPr id="93" name="Google Shape;93;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marR="0" lvl="0" indent="-342900" algn="l">
              <a:lnSpc>
                <a:spcPct val="100000"/>
              </a:lnSpc>
              <a:spcBef>
                <a:spcPts val="0"/>
              </a:spcBef>
              <a:spcAft>
                <a:spcPts val="0"/>
              </a:spcAft>
              <a:buClr>
                <a:srgbClr val="6C6463"/>
              </a:buClr>
              <a:buSzPts val="1800"/>
              <a:buFont typeface="Arial"/>
              <a:buChar char="●"/>
              <a:defRPr sz="2000" b="0" i="0" u="none" strike="noStrike" cap="none">
                <a:solidFill>
                  <a:srgbClr val="6C6463"/>
                </a:solidFill>
                <a:latin typeface="Cabin"/>
                <a:ea typeface="Cabin"/>
                <a:cs typeface="Cabin"/>
                <a:sym typeface="Cabin"/>
              </a:defRPr>
            </a:lvl1pPr>
            <a:lvl2pPr marL="914400" marR="0" lvl="1" indent="-317500" algn="l">
              <a:lnSpc>
                <a:spcPct val="100000"/>
              </a:lnSpc>
              <a:spcBef>
                <a:spcPts val="1600"/>
              </a:spcBef>
              <a:spcAft>
                <a:spcPts val="0"/>
              </a:spcAft>
              <a:buClr>
                <a:srgbClr val="6C6463"/>
              </a:buClr>
              <a:buSzPts val="1400"/>
              <a:buFont typeface="Arial"/>
              <a:buChar char="○"/>
              <a:defRPr sz="2000" b="0" i="0" u="none" strike="noStrike" cap="none">
                <a:solidFill>
                  <a:srgbClr val="6C6463"/>
                </a:solidFill>
                <a:latin typeface="Cabin"/>
                <a:ea typeface="Cabin"/>
                <a:cs typeface="Cabin"/>
                <a:sym typeface="Cabin"/>
              </a:defRPr>
            </a:lvl2pPr>
            <a:lvl3pPr marL="1371600" marR="0" lvl="2" indent="-317500" algn="l">
              <a:lnSpc>
                <a:spcPct val="100000"/>
              </a:lnSpc>
              <a:spcBef>
                <a:spcPts val="1600"/>
              </a:spcBef>
              <a:spcAft>
                <a:spcPts val="0"/>
              </a:spcAft>
              <a:buClr>
                <a:srgbClr val="6C6463"/>
              </a:buClr>
              <a:buSzPts val="1400"/>
              <a:buFont typeface="Arial"/>
              <a:buChar char="■"/>
              <a:defRPr sz="1800" b="0" i="0" u="none" strike="noStrike" cap="none">
                <a:solidFill>
                  <a:srgbClr val="6C6463"/>
                </a:solidFill>
                <a:latin typeface="Cabin"/>
                <a:ea typeface="Cabin"/>
                <a:cs typeface="Cabin"/>
                <a:sym typeface="Cabin"/>
              </a:defRPr>
            </a:lvl3pPr>
            <a:lvl4pPr marL="1828800" marR="0" lvl="3" indent="-317500" algn="l">
              <a:lnSpc>
                <a:spcPct val="100000"/>
              </a:lnSpc>
              <a:spcBef>
                <a:spcPts val="1600"/>
              </a:spcBef>
              <a:spcAft>
                <a:spcPts val="0"/>
              </a:spcAft>
              <a:buClr>
                <a:srgbClr val="6C6463"/>
              </a:buClr>
              <a:buSzPts val="1400"/>
              <a:buFont typeface="Arial"/>
              <a:buChar char="●"/>
              <a:defRPr sz="1600" b="0" i="0" u="none" strike="noStrike" cap="none">
                <a:solidFill>
                  <a:srgbClr val="6C6463"/>
                </a:solidFill>
                <a:latin typeface="Cabin"/>
                <a:ea typeface="Cabin"/>
                <a:cs typeface="Cabin"/>
                <a:sym typeface="Cabin"/>
              </a:defRPr>
            </a:lvl4pPr>
            <a:lvl5pPr marL="2286000" marR="0" lvl="4" indent="-317500" algn="l">
              <a:lnSpc>
                <a:spcPct val="100000"/>
              </a:lnSpc>
              <a:spcBef>
                <a:spcPts val="160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17500" algn="l">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Cabin"/>
                <a:ea typeface="Cabin"/>
                <a:cs typeface="Cabin"/>
                <a:sym typeface="Cabin"/>
              </a:defRPr>
            </a:lvl6pPr>
            <a:lvl7pPr marL="3200400" marR="0" lvl="6" indent="-317500" algn="l">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Cabin"/>
                <a:ea typeface="Cabin"/>
                <a:cs typeface="Cabin"/>
                <a:sym typeface="Cabin"/>
              </a:defRPr>
            </a:lvl7pPr>
            <a:lvl8pPr marL="3657600" marR="0" lvl="7" indent="-317500" algn="l">
              <a:lnSpc>
                <a:spcPct val="100000"/>
              </a:lnSpc>
              <a:spcBef>
                <a:spcPts val="1600"/>
              </a:spcBef>
              <a:spcAft>
                <a:spcPts val="0"/>
              </a:spcAft>
              <a:buClr>
                <a:schemeClr val="dk1"/>
              </a:buClr>
              <a:buSzPts val="1400"/>
              <a:buFont typeface="Arial"/>
              <a:buChar char="○"/>
              <a:defRPr sz="2000" b="0" i="0" u="none" strike="noStrike" cap="none">
                <a:solidFill>
                  <a:schemeClr val="dk1"/>
                </a:solidFill>
                <a:latin typeface="Cabin"/>
                <a:ea typeface="Cabin"/>
                <a:cs typeface="Cabin"/>
                <a:sym typeface="Cabin"/>
              </a:defRPr>
            </a:lvl8pPr>
            <a:lvl9pPr marL="4114800" marR="0" lvl="8" indent="-317500" algn="l">
              <a:lnSpc>
                <a:spcPct val="100000"/>
              </a:lnSpc>
              <a:spcBef>
                <a:spcPts val="1600"/>
              </a:spcBef>
              <a:spcAft>
                <a:spcPts val="1600"/>
              </a:spcAft>
              <a:buClr>
                <a:schemeClr val="dk1"/>
              </a:buClr>
              <a:buSzPts val="14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4" name="Google Shape;94;p14"/>
          <p:cNvSpPr txBox="1">
            <a:spLocks noGrp="1"/>
          </p:cNvSpPr>
          <p:nvPr>
            <p:ph type="sldNum" idx="12"/>
          </p:nvPr>
        </p:nvSpPr>
        <p:spPr>
          <a:xfrm>
            <a:off x="8472458" y="4663217"/>
            <a:ext cx="548700" cy="27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lnSpc>
                <a:spcPct val="100000"/>
              </a:lnSpc>
              <a:spcBef>
                <a:spcPts val="0"/>
              </a:spcBef>
              <a:spcAft>
                <a:spcPts val="0"/>
              </a:spcAft>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Red/Gray 2 Content">
  <p:cSld name="Red/Gray 2 Content">
    <p:bg>
      <p:bgPr>
        <a:solidFill>
          <a:srgbClr val="CFCDC9"/>
        </a:solidFill>
        <a:effectLst/>
      </p:bgPr>
    </p:bg>
    <p:spTree>
      <p:nvGrpSpPr>
        <p:cNvPr id="1" name="Shape 155"/>
        <p:cNvGrpSpPr/>
        <p:nvPr/>
      </p:nvGrpSpPr>
      <p:grpSpPr>
        <a:xfrm>
          <a:off x="0" y="0"/>
          <a:ext cx="0" cy="0"/>
          <a:chOff x="0" y="0"/>
          <a:chExt cx="0" cy="0"/>
        </a:xfrm>
      </p:grpSpPr>
      <p:sp>
        <p:nvSpPr>
          <p:cNvPr id="156" name="Google Shape;156;p23"/>
          <p:cNvSpPr txBox="1">
            <a:spLocks noGrp="1"/>
          </p:cNvSpPr>
          <p:nvPr>
            <p:ph type="body" idx="1"/>
          </p:nvPr>
        </p:nvSpPr>
        <p:spPr>
          <a:xfrm>
            <a:off x="686104" y="1200150"/>
            <a:ext cx="38097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6C6463"/>
              </a:buClr>
              <a:buSzPts val="1600"/>
              <a:buChar char="»"/>
              <a:defRPr sz="1600" i="0" u="none" strike="noStrike" cap="none">
                <a:solidFill>
                  <a:srgbClr val="6C6463"/>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157" name="Google Shape;157;p23"/>
          <p:cNvSpPr txBox="1">
            <a:spLocks noGrp="1"/>
          </p:cNvSpPr>
          <p:nvPr>
            <p:ph type="body" idx="2"/>
          </p:nvPr>
        </p:nvSpPr>
        <p:spPr>
          <a:xfrm>
            <a:off x="4648200" y="1200150"/>
            <a:ext cx="38103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6C6463"/>
              </a:buClr>
              <a:buSzPts val="1600"/>
              <a:buChar char="»"/>
              <a:defRPr sz="1600" i="0" u="none" strike="noStrike" cap="none">
                <a:solidFill>
                  <a:srgbClr val="6C6463"/>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158" name="Google Shape;158;p23"/>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59" name="Google Shape;159;p23"/>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60" name="Google Shape;160;p23"/>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61" name="Google Shape;161;p23"/>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Contact Info">
  <p:cSld name="Contact Info">
    <p:spTree>
      <p:nvGrpSpPr>
        <p:cNvPr id="1" name="Shape 799"/>
        <p:cNvGrpSpPr/>
        <p:nvPr/>
      </p:nvGrpSpPr>
      <p:grpSpPr>
        <a:xfrm>
          <a:off x="0" y="0"/>
          <a:ext cx="0" cy="0"/>
          <a:chOff x="0" y="0"/>
          <a:chExt cx="0" cy="0"/>
        </a:xfrm>
      </p:grpSpPr>
      <p:pic>
        <p:nvPicPr>
          <p:cNvPr id="800" name="Google Shape;800;g2ecb543676d_0_2208"/>
          <p:cNvPicPr preferRelativeResize="0"/>
          <p:nvPr/>
        </p:nvPicPr>
        <p:blipFill rotWithShape="1">
          <a:blip r:embed="rId2">
            <a:alphaModFix/>
          </a:blip>
          <a:srcRect/>
          <a:stretch/>
        </p:blipFill>
        <p:spPr>
          <a:xfrm>
            <a:off x="152400" y="95249"/>
            <a:ext cx="4972050" cy="3700464"/>
          </a:xfrm>
          <a:prstGeom prst="rect">
            <a:avLst/>
          </a:prstGeom>
          <a:noFill/>
          <a:ln>
            <a:noFill/>
          </a:ln>
        </p:spPr>
      </p:pic>
      <p:sp>
        <p:nvSpPr>
          <p:cNvPr id="801" name="Google Shape;801;g2ecb543676d_0_2208"/>
          <p:cNvSpPr txBox="1">
            <a:spLocks noGrp="1"/>
          </p:cNvSpPr>
          <p:nvPr>
            <p:ph type="body" idx="1"/>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02" name="Google Shape;802;g2ecb543676d_0_2208"/>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03" name="Google Shape;803;g2ecb543676d_0_2208"/>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pic>
        <p:nvPicPr>
          <p:cNvPr id="804" name="Google Shape;804;g2ecb543676d_0_2208" descr="USAID_Logo_White_v02.png"/>
          <p:cNvPicPr preferRelativeResize="0"/>
          <p:nvPr/>
        </p:nvPicPr>
        <p:blipFill rotWithShape="1">
          <a:blip r:embed="rId3">
            <a:alphaModFix/>
          </a:blip>
          <a:srcRect/>
          <a:stretch/>
        </p:blipFill>
        <p:spPr>
          <a:xfrm>
            <a:off x="685800" y="4457700"/>
            <a:ext cx="864546" cy="257175"/>
          </a:xfrm>
          <a:prstGeom prst="rect">
            <a:avLst/>
          </a:prstGeom>
          <a:noFill/>
          <a:ln>
            <a:noFill/>
          </a:ln>
        </p:spPr>
      </p:pic>
      <p:sp>
        <p:nvSpPr>
          <p:cNvPr id="805" name="Google Shape;805;g2ecb543676d_0_2208"/>
          <p:cNvSpPr txBox="1">
            <a:spLocks noGrp="1"/>
          </p:cNvSpPr>
          <p:nvPr>
            <p:ph type="subTitle" idx="2"/>
          </p:nvPr>
        </p:nvSpPr>
        <p:spPr>
          <a:xfrm>
            <a:off x="685800" y="3086100"/>
            <a:ext cx="3429000" cy="1200000"/>
          </a:xfrm>
          <a:prstGeom prst="rect">
            <a:avLst/>
          </a:prstGeom>
          <a:noFill/>
          <a:ln>
            <a:noFill/>
          </a:ln>
          <a:effectLst>
            <a:outerShdw blurRad="254000" algn="tl" rotWithShape="0">
              <a:srgbClr val="000000">
                <a:alpha val="40000"/>
              </a:srgbClr>
            </a:outerShdw>
          </a:effectLst>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1pPr>
            <a:lvl2pPr marR="0" lvl="1" algn="ctr" rtl="0">
              <a:lnSpc>
                <a:spcPct val="100000"/>
              </a:lnSpc>
              <a:spcBef>
                <a:spcPts val="12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2pPr>
            <a:lvl3pPr marR="0" lvl="2" algn="ctr" rtl="0">
              <a:lnSpc>
                <a:spcPct val="100000"/>
              </a:lnSpc>
              <a:spcBef>
                <a:spcPts val="1200"/>
              </a:spcBef>
              <a:spcAft>
                <a:spcPts val="0"/>
              </a:spcAft>
              <a:buClr>
                <a:srgbClr val="888888"/>
              </a:buClr>
              <a:buSzPts val="1800"/>
              <a:buFont typeface="Arial"/>
              <a:buNone/>
              <a:defRPr sz="1800" b="0" i="0" u="none" strike="noStrike" cap="none">
                <a:solidFill>
                  <a:srgbClr val="888888"/>
                </a:solidFill>
                <a:latin typeface="Cabin"/>
                <a:ea typeface="Cabin"/>
                <a:cs typeface="Cabin"/>
                <a:sym typeface="Cabin"/>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bin"/>
                <a:ea typeface="Cabin"/>
                <a:cs typeface="Cabin"/>
                <a:sym typeface="Cabin"/>
              </a:defRPr>
            </a:lvl4pPr>
            <a:lvl5pPr marR="0" lvl="4"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bin"/>
                <a:ea typeface="Cabin"/>
                <a:cs typeface="Cabin"/>
                <a:sym typeface="Cabin"/>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9pPr>
          </a:lstStyle>
          <a:p>
            <a:endParaRPr/>
          </a:p>
        </p:txBody>
      </p:sp>
      <p:cxnSp>
        <p:nvCxnSpPr>
          <p:cNvPr id="806" name="Google Shape;806;g2ecb543676d_0_2208"/>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807" name="Google Shape;807;g2ecb543676d_0_2208"/>
          <p:cNvPicPr preferRelativeResize="0"/>
          <p:nvPr/>
        </p:nvPicPr>
        <p:blipFill rotWithShape="1">
          <a:blip r:embed="rId4">
            <a:alphaModFix/>
          </a:blip>
          <a:srcRect/>
          <a:stretch/>
        </p:blipFill>
        <p:spPr>
          <a:xfrm>
            <a:off x="6553200" y="4351525"/>
            <a:ext cx="1150719" cy="416438"/>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Red/Gray Title Only">
  <p:cSld name="Red/Gray Title Only">
    <p:bg>
      <p:bgPr>
        <a:solidFill>
          <a:srgbClr val="CFCDC9"/>
        </a:solidFill>
        <a:effectLst/>
      </p:bgPr>
    </p:bg>
    <p:spTree>
      <p:nvGrpSpPr>
        <p:cNvPr id="1" name="Shape 808"/>
        <p:cNvGrpSpPr/>
        <p:nvPr/>
      </p:nvGrpSpPr>
      <p:grpSpPr>
        <a:xfrm>
          <a:off x="0" y="0"/>
          <a:ext cx="0" cy="0"/>
          <a:chOff x="0" y="0"/>
          <a:chExt cx="0" cy="0"/>
        </a:xfrm>
      </p:grpSpPr>
      <p:sp>
        <p:nvSpPr>
          <p:cNvPr id="809" name="Google Shape;809;g2ecb543676d_0_2217"/>
          <p:cNvSpPr>
            <a:spLocks noGrp="1"/>
          </p:cNvSpPr>
          <p:nvPr>
            <p:ph type="pic" idx="2"/>
          </p:nvPr>
        </p:nvSpPr>
        <p:spPr>
          <a:xfrm>
            <a:off x="152400" y="114300"/>
            <a:ext cx="4419600" cy="4914900"/>
          </a:xfrm>
          <a:prstGeom prst="rect">
            <a:avLst/>
          </a:prstGeom>
          <a:solidFill>
            <a:srgbClr val="FFFFFF"/>
          </a:solid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10" name="Google Shape;810;g2ecb543676d_0_2217"/>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11" name="Google Shape;811;g2ecb543676d_0_2217"/>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12" name="Google Shape;812;g2ecb543676d_0_2217"/>
          <p:cNvSpPr txBox="1">
            <a:spLocks noGrp="1"/>
          </p:cNvSpPr>
          <p:nvPr>
            <p:ph type="body" idx="1"/>
          </p:nvPr>
        </p:nvSpPr>
        <p:spPr>
          <a:xfrm rot="-5400000">
            <a:off x="34510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13" name="Google Shape;813;g2ecb543676d_0_2217"/>
          <p:cNvSpPr txBox="1">
            <a:spLocks noGrp="1"/>
          </p:cNvSpPr>
          <p:nvPr>
            <p:ph type="title"/>
          </p:nvPr>
        </p:nvSpPr>
        <p:spPr>
          <a:xfrm>
            <a:off x="4877104" y="2228850"/>
            <a:ext cx="3885900" cy="7155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BA0C2F"/>
              </a:buClr>
              <a:buSzPts val="14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Red/White 3 Content">
  <p:cSld name="Red/White 3 Content">
    <p:bg>
      <p:bgPr>
        <a:solidFill>
          <a:schemeClr val="lt1"/>
        </a:solidFill>
        <a:effectLst/>
      </p:bgPr>
    </p:bg>
    <p:spTree>
      <p:nvGrpSpPr>
        <p:cNvPr id="1" name="Shape 814"/>
        <p:cNvGrpSpPr/>
        <p:nvPr/>
      </p:nvGrpSpPr>
      <p:grpSpPr>
        <a:xfrm>
          <a:off x="0" y="0"/>
          <a:ext cx="0" cy="0"/>
          <a:chOff x="0" y="0"/>
          <a:chExt cx="0" cy="0"/>
        </a:xfrm>
      </p:grpSpPr>
      <p:sp>
        <p:nvSpPr>
          <p:cNvPr id="815" name="Google Shape;815;g2ecb543676d_0_2223"/>
          <p:cNvSpPr txBox="1">
            <a:spLocks noGrp="1"/>
          </p:cNvSpPr>
          <p:nvPr>
            <p:ph type="body" idx="1"/>
          </p:nvPr>
        </p:nvSpPr>
        <p:spPr>
          <a:xfrm>
            <a:off x="686104" y="1200150"/>
            <a:ext cx="25143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816" name="Google Shape;816;g2ecb543676d_0_2223"/>
          <p:cNvSpPr txBox="1">
            <a:spLocks noGrp="1"/>
          </p:cNvSpPr>
          <p:nvPr>
            <p:ph type="body" idx="2"/>
          </p:nvPr>
        </p:nvSpPr>
        <p:spPr>
          <a:xfrm>
            <a:off x="5943600"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817" name="Google Shape;817;g2ecb543676d_0_2223"/>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18" name="Google Shape;818;g2ecb543676d_0_2223"/>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19" name="Google Shape;819;g2ecb543676d_0_2223"/>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20" name="Google Shape;820;g2ecb543676d_0_2223"/>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BA0C2F"/>
              </a:buClr>
              <a:buSzPts val="14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1" name="Google Shape;821;g2ecb543676d_0_2223"/>
          <p:cNvSpPr txBox="1">
            <a:spLocks noGrp="1"/>
          </p:cNvSpPr>
          <p:nvPr>
            <p:ph type="body" idx="3"/>
          </p:nvPr>
        </p:nvSpPr>
        <p:spPr>
          <a:xfrm>
            <a:off x="3314548"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Red/White 1 Content + Bottom Photo">
  <p:cSld name="Red/White 1 Content + Bottom Photo">
    <p:bg>
      <p:bgPr>
        <a:solidFill>
          <a:schemeClr val="lt1"/>
        </a:solidFill>
        <a:effectLst/>
      </p:bgPr>
    </p:bg>
    <p:spTree>
      <p:nvGrpSpPr>
        <p:cNvPr id="1" name="Shape 822"/>
        <p:cNvGrpSpPr/>
        <p:nvPr/>
      </p:nvGrpSpPr>
      <p:grpSpPr>
        <a:xfrm>
          <a:off x="0" y="0"/>
          <a:ext cx="0" cy="0"/>
          <a:chOff x="0" y="0"/>
          <a:chExt cx="0" cy="0"/>
        </a:xfrm>
      </p:grpSpPr>
      <p:sp>
        <p:nvSpPr>
          <p:cNvPr id="823" name="Google Shape;823;g2ecb543676d_0_2231"/>
          <p:cNvSpPr>
            <a:spLocks noGrp="1"/>
          </p:cNvSpPr>
          <p:nvPr>
            <p:ph type="pic" idx="2"/>
          </p:nvPr>
        </p:nvSpPr>
        <p:spPr>
          <a:xfrm>
            <a:off x="152400" y="2571750"/>
            <a:ext cx="8839200" cy="2457600"/>
          </a:xfrm>
          <a:prstGeom prst="rect">
            <a:avLst/>
          </a:prstGeom>
          <a:solidFill>
            <a:srgbClr val="CFCDC9"/>
          </a:solid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24" name="Google Shape;824;g2ecb543676d_0_2231"/>
          <p:cNvSpPr txBox="1">
            <a:spLocks noGrp="1"/>
          </p:cNvSpPr>
          <p:nvPr>
            <p:ph type="body" idx="1"/>
          </p:nvPr>
        </p:nvSpPr>
        <p:spPr>
          <a:xfrm>
            <a:off x="685800" y="1200150"/>
            <a:ext cx="7772400" cy="1200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55600" algn="l" rtl="0">
              <a:lnSpc>
                <a:spcPct val="100000"/>
              </a:lnSpc>
              <a:spcBef>
                <a:spcPts val="120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FFFFFF"/>
              </a:buClr>
              <a:buSzPts val="1400"/>
              <a:buFont typeface="Arial"/>
              <a:buChar char="»"/>
              <a:defRPr sz="1400" b="0" i="0" u="none" strike="noStrike" cap="none">
                <a:solidFill>
                  <a:srgbClr val="FFFFFF"/>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25" name="Google Shape;825;g2ecb543676d_0_2231"/>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26" name="Google Shape;826;g2ecb543676d_0_2231"/>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27" name="Google Shape;827;g2ecb543676d_0_2231"/>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28" name="Google Shape;828;g2ecb543676d_0_2231"/>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BA0C2F"/>
              </a:buClr>
              <a:buSzPts val="14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9" name="Google Shape;829;g2ecb543676d_0_2231"/>
          <p:cNvSpPr txBox="1">
            <a:spLocks noGrp="1"/>
          </p:cNvSpPr>
          <p:nvPr>
            <p:ph type="body" idx="3"/>
          </p:nvPr>
        </p:nvSpPr>
        <p:spPr>
          <a:xfrm rot="-5400000">
            <a:off x="7870634" y="350804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Red/White 1 Content + Right Photo">
  <p:cSld name="Red/White 1 Content + Right Photo">
    <p:bg>
      <p:bgPr>
        <a:solidFill>
          <a:schemeClr val="lt1"/>
        </a:solidFill>
        <a:effectLst/>
      </p:bgPr>
    </p:bg>
    <p:spTree>
      <p:nvGrpSpPr>
        <p:cNvPr id="1" name="Shape 830"/>
        <p:cNvGrpSpPr/>
        <p:nvPr/>
      </p:nvGrpSpPr>
      <p:grpSpPr>
        <a:xfrm>
          <a:off x="0" y="0"/>
          <a:ext cx="0" cy="0"/>
          <a:chOff x="0" y="0"/>
          <a:chExt cx="0" cy="0"/>
        </a:xfrm>
      </p:grpSpPr>
      <p:sp>
        <p:nvSpPr>
          <p:cNvPr id="831" name="Google Shape;831;g2ecb543676d_0_2239"/>
          <p:cNvSpPr>
            <a:spLocks noGrp="1"/>
          </p:cNvSpPr>
          <p:nvPr>
            <p:ph type="pic" idx="2"/>
          </p:nvPr>
        </p:nvSpPr>
        <p:spPr>
          <a:xfrm>
            <a:off x="4572000" y="114300"/>
            <a:ext cx="4419600" cy="4914900"/>
          </a:xfrm>
          <a:prstGeom prst="rect">
            <a:avLst/>
          </a:prstGeom>
          <a:solidFill>
            <a:srgbClr val="CFCDC9"/>
          </a:solid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32" name="Google Shape;832;g2ecb543676d_0_2239"/>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33" name="Google Shape;833;g2ecb543676d_0_2239"/>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34" name="Google Shape;834;g2ecb543676d_0_2239"/>
          <p:cNvSpPr txBox="1">
            <a:spLocks noGrp="1"/>
          </p:cNvSpPr>
          <p:nvPr>
            <p:ph type="body" idx="1"/>
          </p:nvPr>
        </p:nvSpPr>
        <p:spPr>
          <a:xfrm>
            <a:off x="685800" y="1543051"/>
            <a:ext cx="3657600" cy="30861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FFFFFF"/>
              </a:buClr>
              <a:buSzPts val="1400"/>
              <a:buFont typeface="Arial"/>
              <a:buChar char="»"/>
              <a:defRPr sz="1400" b="0" i="0" u="none" strike="noStrike" cap="none">
                <a:solidFill>
                  <a:srgbClr val="FFFFFF"/>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35" name="Google Shape;835;g2ecb543676d_0_2239"/>
          <p:cNvSpPr txBox="1">
            <a:spLocks noGrp="1"/>
          </p:cNvSpPr>
          <p:nvPr>
            <p:ph type="title"/>
          </p:nvPr>
        </p:nvSpPr>
        <p:spPr>
          <a:xfrm>
            <a:off x="685800" y="306153"/>
            <a:ext cx="3657300" cy="1042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BA0C2F"/>
              </a:buClr>
              <a:buSzPts val="14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36" name="Google Shape;836;g2ecb543676d_0_2239"/>
          <p:cNvSpPr txBox="1">
            <a:spLocks noGrp="1"/>
          </p:cNvSpPr>
          <p:nvPr>
            <p:ph type="body" idx="3"/>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Red/White Title Only">
  <p:cSld name="Red/White Title Only">
    <p:bg>
      <p:bgPr>
        <a:solidFill>
          <a:schemeClr val="lt1"/>
        </a:solidFill>
        <a:effectLst/>
      </p:bgPr>
    </p:bg>
    <p:spTree>
      <p:nvGrpSpPr>
        <p:cNvPr id="1" name="Shape 837"/>
        <p:cNvGrpSpPr/>
        <p:nvPr/>
      </p:nvGrpSpPr>
      <p:grpSpPr>
        <a:xfrm>
          <a:off x="0" y="0"/>
          <a:ext cx="0" cy="0"/>
          <a:chOff x="0" y="0"/>
          <a:chExt cx="0" cy="0"/>
        </a:xfrm>
      </p:grpSpPr>
      <p:sp>
        <p:nvSpPr>
          <p:cNvPr id="838" name="Google Shape;838;g2ecb543676d_0_2246"/>
          <p:cNvSpPr>
            <a:spLocks noGrp="1"/>
          </p:cNvSpPr>
          <p:nvPr>
            <p:ph type="pic" idx="2"/>
          </p:nvPr>
        </p:nvSpPr>
        <p:spPr>
          <a:xfrm>
            <a:off x="152400" y="114300"/>
            <a:ext cx="4419600" cy="4914900"/>
          </a:xfrm>
          <a:prstGeom prst="rect">
            <a:avLst/>
          </a:prstGeom>
          <a:solidFill>
            <a:srgbClr val="CFCDC9"/>
          </a:solid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39" name="Google Shape;839;g2ecb543676d_0_2246"/>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40" name="Google Shape;840;g2ecb543676d_0_2246"/>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41" name="Google Shape;841;g2ecb543676d_0_2246"/>
          <p:cNvSpPr txBox="1">
            <a:spLocks noGrp="1"/>
          </p:cNvSpPr>
          <p:nvPr>
            <p:ph type="body" idx="1"/>
          </p:nvPr>
        </p:nvSpPr>
        <p:spPr>
          <a:xfrm rot="-5400000">
            <a:off x="34510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42" name="Google Shape;842;g2ecb543676d_0_2246"/>
          <p:cNvSpPr txBox="1">
            <a:spLocks noGrp="1"/>
          </p:cNvSpPr>
          <p:nvPr>
            <p:ph type="title"/>
          </p:nvPr>
        </p:nvSpPr>
        <p:spPr>
          <a:xfrm>
            <a:off x="4877104" y="2228850"/>
            <a:ext cx="3885900" cy="7155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BA0C2F"/>
              </a:buClr>
              <a:buSzPts val="14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Cover - Full Blue">
  <p:cSld name="Cover - Full Blue">
    <p:bg>
      <p:bgPr>
        <a:solidFill>
          <a:srgbClr val="002F6C"/>
        </a:solidFill>
        <a:effectLst/>
      </p:bgPr>
    </p:bg>
    <p:spTree>
      <p:nvGrpSpPr>
        <p:cNvPr id="1" name="Shape 843"/>
        <p:cNvGrpSpPr/>
        <p:nvPr/>
      </p:nvGrpSpPr>
      <p:grpSpPr>
        <a:xfrm>
          <a:off x="0" y="0"/>
          <a:ext cx="0" cy="0"/>
          <a:chOff x="0" y="0"/>
          <a:chExt cx="0" cy="0"/>
        </a:xfrm>
      </p:grpSpPr>
      <p:pic>
        <p:nvPicPr>
          <p:cNvPr id="844" name="Google Shape;844;g2ecb543676d_0_2252" descr="USAID_Logo_White_v02.png"/>
          <p:cNvPicPr preferRelativeResize="0"/>
          <p:nvPr/>
        </p:nvPicPr>
        <p:blipFill rotWithShape="1">
          <a:blip r:embed="rId2">
            <a:alphaModFix/>
          </a:blip>
          <a:srcRect/>
          <a:stretch/>
        </p:blipFill>
        <p:spPr>
          <a:xfrm>
            <a:off x="683805" y="514351"/>
            <a:ext cx="1028700" cy="306005"/>
          </a:xfrm>
          <a:prstGeom prst="rect">
            <a:avLst/>
          </a:prstGeom>
          <a:noFill/>
          <a:ln>
            <a:noFill/>
          </a:ln>
        </p:spPr>
      </p:pic>
      <p:sp>
        <p:nvSpPr>
          <p:cNvPr id="845" name="Google Shape;845;g2ecb543676d_0_2252"/>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46" name="Google Shape;846;g2ecb543676d_0_2252"/>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47" name="Google Shape;847;g2ecb543676d_0_2252"/>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48" name="Google Shape;848;g2ecb543676d_0_2252"/>
          <p:cNvSpPr txBox="1">
            <a:spLocks noGrp="1"/>
          </p:cNvSpPr>
          <p:nvPr>
            <p:ph type="ctrTitle"/>
          </p:nvPr>
        </p:nvSpPr>
        <p:spPr>
          <a:xfrm>
            <a:off x="685800" y="1600200"/>
            <a:ext cx="5486400" cy="1200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FFFFF"/>
              </a:buClr>
              <a:buSzPts val="1400"/>
              <a:buFont typeface="Cabin"/>
              <a:buNone/>
              <a:defRPr sz="32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49" name="Google Shape;849;g2ecb543676d_0_2252"/>
          <p:cNvSpPr txBox="1">
            <a:spLocks noGrp="1"/>
          </p:cNvSpPr>
          <p:nvPr>
            <p:ph type="subTitle" idx="1"/>
          </p:nvPr>
        </p:nvSpPr>
        <p:spPr>
          <a:xfrm>
            <a:off x="685800" y="3086100"/>
            <a:ext cx="3429000" cy="12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000"/>
              <a:buFont typeface="Arial"/>
              <a:buNone/>
              <a:defRPr sz="1800" b="0" i="0" u="none" strike="noStrike" cap="none">
                <a:solidFill>
                  <a:srgbClr val="FFFFFF"/>
                </a:solidFill>
                <a:latin typeface="Cabin"/>
                <a:ea typeface="Cabin"/>
                <a:cs typeface="Cabin"/>
                <a:sym typeface="Cabin"/>
              </a:defRPr>
            </a:lvl1pPr>
            <a:lvl2pPr marR="0" lvl="1" algn="ctr" rtl="0">
              <a:lnSpc>
                <a:spcPct val="100000"/>
              </a:lnSpc>
              <a:spcBef>
                <a:spcPts val="12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2pPr>
            <a:lvl3pPr marR="0" lvl="2" algn="ctr" rtl="0">
              <a:lnSpc>
                <a:spcPct val="100000"/>
              </a:lnSpc>
              <a:spcBef>
                <a:spcPts val="1200"/>
              </a:spcBef>
              <a:spcAft>
                <a:spcPts val="0"/>
              </a:spcAft>
              <a:buClr>
                <a:srgbClr val="888888"/>
              </a:buClr>
              <a:buSzPts val="1800"/>
              <a:buFont typeface="Arial"/>
              <a:buNone/>
              <a:defRPr sz="1800" b="0" i="0" u="none" strike="noStrike" cap="none">
                <a:solidFill>
                  <a:srgbClr val="888888"/>
                </a:solidFill>
                <a:latin typeface="Cabin"/>
                <a:ea typeface="Cabin"/>
                <a:cs typeface="Cabin"/>
                <a:sym typeface="Cabin"/>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bin"/>
                <a:ea typeface="Cabin"/>
                <a:cs typeface="Cabin"/>
                <a:sym typeface="Cabin"/>
              </a:defRPr>
            </a:lvl4pPr>
            <a:lvl5pPr marR="0" lvl="4"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bin"/>
                <a:ea typeface="Cabin"/>
                <a:cs typeface="Cabin"/>
                <a:sym typeface="Cabin"/>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9pPr>
          </a:lstStyle>
          <a:p>
            <a:endParaRPr/>
          </a:p>
        </p:txBody>
      </p:sp>
      <p:cxnSp>
        <p:nvCxnSpPr>
          <p:cNvPr id="850" name="Google Shape;850;g2ecb543676d_0_2252"/>
          <p:cNvCxnSpPr/>
          <p:nvPr/>
        </p:nvCxnSpPr>
        <p:spPr>
          <a:xfrm>
            <a:off x="762000" y="2914650"/>
            <a:ext cx="320100" cy="0"/>
          </a:xfrm>
          <a:prstGeom prst="straightConnector1">
            <a:avLst/>
          </a:prstGeom>
          <a:noFill/>
          <a:ln w="19050" cap="flat" cmpd="sng">
            <a:solidFill>
              <a:schemeClr val="lt1"/>
            </a:solidFill>
            <a:prstDash val="solid"/>
            <a:round/>
            <a:headEnd type="none" w="sm" len="sm"/>
            <a:tailEnd type="none" w="sm" len="sm"/>
          </a:ln>
        </p:spPr>
      </p:cxnSp>
      <p:pic>
        <p:nvPicPr>
          <p:cNvPr id="851" name="Google Shape;851;g2ecb543676d_0_2252"/>
          <p:cNvPicPr preferRelativeResize="0"/>
          <p:nvPr/>
        </p:nvPicPr>
        <p:blipFill rotWithShape="1">
          <a:blip r:embed="rId3">
            <a:alphaModFix/>
          </a:blip>
          <a:srcRect/>
          <a:stretch/>
        </p:blipFill>
        <p:spPr>
          <a:xfrm>
            <a:off x="6515100" y="440729"/>
            <a:ext cx="1150719" cy="416438"/>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Full Blue">
  <p:cSld name="Divider - Full Blue">
    <p:bg>
      <p:bgPr>
        <a:solidFill>
          <a:srgbClr val="002F6C"/>
        </a:solidFill>
        <a:effectLst/>
      </p:bgPr>
    </p:bg>
    <p:spTree>
      <p:nvGrpSpPr>
        <p:cNvPr id="1" name="Shape 852"/>
        <p:cNvGrpSpPr/>
        <p:nvPr/>
      </p:nvGrpSpPr>
      <p:grpSpPr>
        <a:xfrm>
          <a:off x="0" y="0"/>
          <a:ext cx="0" cy="0"/>
          <a:chOff x="0" y="0"/>
          <a:chExt cx="0" cy="0"/>
        </a:xfrm>
      </p:grpSpPr>
      <p:sp>
        <p:nvSpPr>
          <p:cNvPr id="853" name="Google Shape;853;g2ecb543676d_0_2261"/>
          <p:cNvSpPr txBox="1">
            <a:spLocks noGrp="1"/>
          </p:cNvSpPr>
          <p:nvPr>
            <p:ph type="title"/>
          </p:nvPr>
        </p:nvSpPr>
        <p:spPr>
          <a:xfrm>
            <a:off x="1143000" y="620837"/>
            <a:ext cx="5486400" cy="807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1400"/>
              <a:buFont typeface="Cabin"/>
              <a:buNone/>
              <a:defRPr sz="32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54" name="Google Shape;854;g2ecb543676d_0_2261"/>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55" name="Google Shape;855;g2ecb543676d_0_2261"/>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56" name="Google Shape;856;g2ecb543676d_0_2261"/>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pic>
        <p:nvPicPr>
          <p:cNvPr id="857" name="Google Shape;857;g2ecb543676d_0_2261" descr="USAID_Logo_White_v02.png"/>
          <p:cNvPicPr preferRelativeResize="0"/>
          <p:nvPr/>
        </p:nvPicPr>
        <p:blipFill rotWithShape="1">
          <a:blip r:embed="rId2">
            <a:alphaModFix/>
          </a:blip>
          <a:srcRect/>
          <a:stretch/>
        </p:blipFill>
        <p:spPr>
          <a:xfrm>
            <a:off x="685800" y="4457700"/>
            <a:ext cx="864546" cy="257175"/>
          </a:xfrm>
          <a:prstGeom prst="rect">
            <a:avLst/>
          </a:prstGeom>
          <a:noFill/>
          <a:ln>
            <a:noFill/>
          </a:ln>
        </p:spPr>
      </p:pic>
      <p:cxnSp>
        <p:nvCxnSpPr>
          <p:cNvPr id="858" name="Google Shape;858;g2ecb543676d_0_2261"/>
          <p:cNvCxnSpPr/>
          <p:nvPr/>
        </p:nvCxnSpPr>
        <p:spPr>
          <a:xfrm>
            <a:off x="746760" y="742950"/>
            <a:ext cx="320100" cy="0"/>
          </a:xfrm>
          <a:prstGeom prst="straightConnector1">
            <a:avLst/>
          </a:prstGeom>
          <a:noFill/>
          <a:ln w="19050" cap="flat" cmpd="sng">
            <a:solidFill>
              <a:srgbClr val="FFFFFF"/>
            </a:solidFill>
            <a:prstDash val="solid"/>
            <a:round/>
            <a:headEnd type="none" w="sm" len="sm"/>
            <a:tailEnd type="none" w="sm" len="sm"/>
          </a:ln>
        </p:spPr>
      </p:cxnSp>
      <p:pic>
        <p:nvPicPr>
          <p:cNvPr id="859" name="Google Shape;859;g2ecb543676d_0_2261"/>
          <p:cNvPicPr preferRelativeResize="0"/>
          <p:nvPr/>
        </p:nvPicPr>
        <p:blipFill rotWithShape="1">
          <a:blip r:embed="rId3">
            <a:alphaModFix/>
          </a:blip>
          <a:srcRect/>
          <a:stretch/>
        </p:blipFill>
        <p:spPr>
          <a:xfrm>
            <a:off x="6553200" y="4351525"/>
            <a:ext cx="1150719" cy="416438"/>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lue/Gray 2 Content">
  <p:cSld name="Blue/Gray 2 Content">
    <p:spTree>
      <p:nvGrpSpPr>
        <p:cNvPr id="1" name="Shape 860"/>
        <p:cNvGrpSpPr/>
        <p:nvPr/>
      </p:nvGrpSpPr>
      <p:grpSpPr>
        <a:xfrm>
          <a:off x="0" y="0"/>
          <a:ext cx="0" cy="0"/>
          <a:chOff x="0" y="0"/>
          <a:chExt cx="0" cy="0"/>
        </a:xfrm>
      </p:grpSpPr>
      <p:sp>
        <p:nvSpPr>
          <p:cNvPr id="861" name="Google Shape;861;g2ecb543676d_0_2269"/>
          <p:cNvSpPr txBox="1">
            <a:spLocks noGrp="1"/>
          </p:cNvSpPr>
          <p:nvPr>
            <p:ph type="body" idx="1"/>
          </p:nvPr>
        </p:nvSpPr>
        <p:spPr>
          <a:xfrm>
            <a:off x="686104" y="1200150"/>
            <a:ext cx="38097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862" name="Google Shape;862;g2ecb543676d_0_2269"/>
          <p:cNvSpPr txBox="1">
            <a:spLocks noGrp="1"/>
          </p:cNvSpPr>
          <p:nvPr>
            <p:ph type="body" idx="2"/>
          </p:nvPr>
        </p:nvSpPr>
        <p:spPr>
          <a:xfrm>
            <a:off x="4648200" y="1200150"/>
            <a:ext cx="38103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863" name="Google Shape;863;g2ecb543676d_0_2269"/>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64" name="Google Shape;864;g2ecb543676d_0_2269"/>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65" name="Google Shape;865;g2ecb543676d_0_2269"/>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66" name="Google Shape;866;g2ecb543676d_0_2269"/>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Blue/Gray 1 Content + Bottom Photo">
  <p:cSld name="Blue/Gray 1 Content + Bottom Photo">
    <p:bg>
      <p:bgPr>
        <a:solidFill>
          <a:srgbClr val="CFCDC9"/>
        </a:solidFill>
        <a:effectLst/>
      </p:bgPr>
    </p:bg>
    <p:spTree>
      <p:nvGrpSpPr>
        <p:cNvPr id="1" name="Shape 867"/>
        <p:cNvGrpSpPr/>
        <p:nvPr/>
      </p:nvGrpSpPr>
      <p:grpSpPr>
        <a:xfrm>
          <a:off x="0" y="0"/>
          <a:ext cx="0" cy="0"/>
          <a:chOff x="0" y="0"/>
          <a:chExt cx="0" cy="0"/>
        </a:xfrm>
      </p:grpSpPr>
      <p:sp>
        <p:nvSpPr>
          <p:cNvPr id="868" name="Google Shape;868;g2ecb543676d_0_2276"/>
          <p:cNvSpPr>
            <a:spLocks noGrp="1"/>
          </p:cNvSpPr>
          <p:nvPr>
            <p:ph type="pic" idx="2"/>
          </p:nvPr>
        </p:nvSpPr>
        <p:spPr>
          <a:xfrm>
            <a:off x="152400" y="2571750"/>
            <a:ext cx="8839200" cy="2457600"/>
          </a:xfrm>
          <a:prstGeom prst="rect">
            <a:avLst/>
          </a:prstGeom>
          <a:solidFill>
            <a:schemeClr val="lt1"/>
          </a:solid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69" name="Google Shape;869;g2ecb543676d_0_2276"/>
          <p:cNvSpPr txBox="1">
            <a:spLocks noGrp="1"/>
          </p:cNvSpPr>
          <p:nvPr>
            <p:ph type="body" idx="1"/>
          </p:nvPr>
        </p:nvSpPr>
        <p:spPr>
          <a:xfrm rot="-5400000">
            <a:off x="7870634" y="350804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70" name="Google Shape;870;g2ecb543676d_0_2276"/>
          <p:cNvSpPr txBox="1">
            <a:spLocks noGrp="1"/>
          </p:cNvSpPr>
          <p:nvPr>
            <p:ph type="body" idx="3"/>
          </p:nvPr>
        </p:nvSpPr>
        <p:spPr>
          <a:xfrm>
            <a:off x="685800" y="1200150"/>
            <a:ext cx="7772400" cy="1200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55600" algn="l" rtl="0">
              <a:lnSpc>
                <a:spcPct val="100000"/>
              </a:lnSpc>
              <a:spcBef>
                <a:spcPts val="120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FFFFFF"/>
              </a:buClr>
              <a:buSzPts val="1400"/>
              <a:buFont typeface="Arial"/>
              <a:buChar char="»"/>
              <a:defRPr sz="1400" b="0" i="0" u="none" strike="noStrike" cap="none">
                <a:solidFill>
                  <a:srgbClr val="FFFFFF"/>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71" name="Google Shape;871;g2ecb543676d_0_2276"/>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72" name="Google Shape;872;g2ecb543676d_0_2276"/>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73" name="Google Shape;873;g2ecb543676d_0_2276"/>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74" name="Google Shape;874;g2ecb543676d_0_2276"/>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Red/Gray 3 Content">
  <p:cSld name="Red/Gray 3 Content">
    <p:bg>
      <p:bgPr>
        <a:solidFill>
          <a:srgbClr val="CFCDC9"/>
        </a:solidFill>
        <a:effectLst/>
      </p:bgPr>
    </p:bg>
    <p:spTree>
      <p:nvGrpSpPr>
        <p:cNvPr id="1" name="Shape 162"/>
        <p:cNvGrpSpPr/>
        <p:nvPr/>
      </p:nvGrpSpPr>
      <p:grpSpPr>
        <a:xfrm>
          <a:off x="0" y="0"/>
          <a:ext cx="0" cy="0"/>
          <a:chOff x="0" y="0"/>
          <a:chExt cx="0" cy="0"/>
        </a:xfrm>
      </p:grpSpPr>
      <p:sp>
        <p:nvSpPr>
          <p:cNvPr id="163" name="Google Shape;163;p24"/>
          <p:cNvSpPr txBox="1">
            <a:spLocks noGrp="1"/>
          </p:cNvSpPr>
          <p:nvPr>
            <p:ph type="body" idx="1"/>
          </p:nvPr>
        </p:nvSpPr>
        <p:spPr>
          <a:xfrm>
            <a:off x="686104" y="1200150"/>
            <a:ext cx="25143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164" name="Google Shape;164;p24"/>
          <p:cNvSpPr txBox="1">
            <a:spLocks noGrp="1"/>
          </p:cNvSpPr>
          <p:nvPr>
            <p:ph type="body" idx="2"/>
          </p:nvPr>
        </p:nvSpPr>
        <p:spPr>
          <a:xfrm>
            <a:off x="5943600"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165" name="Google Shape;165;p24"/>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66" name="Google Shape;166;p24"/>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67" name="Google Shape;167;p24"/>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68" name="Google Shape;168;p24"/>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69" name="Google Shape;169;p24"/>
          <p:cNvSpPr txBox="1">
            <a:spLocks noGrp="1"/>
          </p:cNvSpPr>
          <p:nvPr>
            <p:ph type="body" idx="3"/>
          </p:nvPr>
        </p:nvSpPr>
        <p:spPr>
          <a:xfrm>
            <a:off x="3314548"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ue/Gray 1 Content + Right Photo">
  <p:cSld name="Blue/Gray 1 Content + Right Photo">
    <p:bg>
      <p:bgPr>
        <a:solidFill>
          <a:srgbClr val="CFCDC9"/>
        </a:solidFill>
        <a:effectLst/>
      </p:bgPr>
    </p:bg>
    <p:spTree>
      <p:nvGrpSpPr>
        <p:cNvPr id="1" name="Shape 875"/>
        <p:cNvGrpSpPr/>
        <p:nvPr/>
      </p:nvGrpSpPr>
      <p:grpSpPr>
        <a:xfrm>
          <a:off x="0" y="0"/>
          <a:ext cx="0" cy="0"/>
          <a:chOff x="0" y="0"/>
          <a:chExt cx="0" cy="0"/>
        </a:xfrm>
      </p:grpSpPr>
      <p:sp>
        <p:nvSpPr>
          <p:cNvPr id="876" name="Google Shape;876;g2ecb543676d_0_2284"/>
          <p:cNvSpPr>
            <a:spLocks noGrp="1"/>
          </p:cNvSpPr>
          <p:nvPr>
            <p:ph type="pic" idx="2"/>
          </p:nvPr>
        </p:nvSpPr>
        <p:spPr>
          <a:xfrm>
            <a:off x="4572000" y="114300"/>
            <a:ext cx="4419600" cy="4914900"/>
          </a:xfrm>
          <a:prstGeom prst="rect">
            <a:avLst/>
          </a:prstGeom>
          <a:solidFill>
            <a:srgbClr val="FFFFFF"/>
          </a:solid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77" name="Google Shape;877;g2ecb543676d_0_2284"/>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78" name="Google Shape;878;g2ecb543676d_0_2284"/>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79" name="Google Shape;879;g2ecb543676d_0_2284"/>
          <p:cNvSpPr txBox="1">
            <a:spLocks noGrp="1"/>
          </p:cNvSpPr>
          <p:nvPr>
            <p:ph type="body" idx="1"/>
          </p:nvPr>
        </p:nvSpPr>
        <p:spPr>
          <a:xfrm>
            <a:off x="685800" y="1543050"/>
            <a:ext cx="3657600" cy="30861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FFFFFF"/>
              </a:buClr>
              <a:buSzPts val="1400"/>
              <a:buFont typeface="Arial"/>
              <a:buChar char="»"/>
              <a:defRPr sz="1400" b="0" i="0" u="none" strike="noStrike" cap="none">
                <a:solidFill>
                  <a:srgbClr val="FFFFFF"/>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80" name="Google Shape;880;g2ecb543676d_0_2284"/>
          <p:cNvSpPr txBox="1">
            <a:spLocks noGrp="1"/>
          </p:cNvSpPr>
          <p:nvPr>
            <p:ph type="title"/>
          </p:nvPr>
        </p:nvSpPr>
        <p:spPr>
          <a:xfrm>
            <a:off x="685800" y="306153"/>
            <a:ext cx="3657300" cy="1042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1" name="Google Shape;881;g2ecb543676d_0_2284"/>
          <p:cNvSpPr txBox="1">
            <a:spLocks noGrp="1"/>
          </p:cNvSpPr>
          <p:nvPr>
            <p:ph type="body" idx="3"/>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lue/Gray Title Only">
  <p:cSld name="Blue/Gray Title Only">
    <p:bg>
      <p:bgPr>
        <a:solidFill>
          <a:srgbClr val="CFCDC9"/>
        </a:solidFill>
        <a:effectLst/>
      </p:bgPr>
    </p:bg>
    <p:spTree>
      <p:nvGrpSpPr>
        <p:cNvPr id="1" name="Shape 882"/>
        <p:cNvGrpSpPr/>
        <p:nvPr/>
      </p:nvGrpSpPr>
      <p:grpSpPr>
        <a:xfrm>
          <a:off x="0" y="0"/>
          <a:ext cx="0" cy="0"/>
          <a:chOff x="0" y="0"/>
          <a:chExt cx="0" cy="0"/>
        </a:xfrm>
      </p:grpSpPr>
      <p:sp>
        <p:nvSpPr>
          <p:cNvPr id="883" name="Google Shape;883;g2ecb543676d_0_2291"/>
          <p:cNvSpPr>
            <a:spLocks noGrp="1"/>
          </p:cNvSpPr>
          <p:nvPr>
            <p:ph type="pic" idx="2"/>
          </p:nvPr>
        </p:nvSpPr>
        <p:spPr>
          <a:xfrm>
            <a:off x="152400" y="114300"/>
            <a:ext cx="4419600" cy="4914900"/>
          </a:xfrm>
          <a:prstGeom prst="rect">
            <a:avLst/>
          </a:prstGeom>
          <a:solidFill>
            <a:srgbClr val="FFFFFF"/>
          </a:solid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84" name="Google Shape;884;g2ecb543676d_0_2291"/>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85" name="Google Shape;885;g2ecb543676d_0_2291"/>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86" name="Google Shape;886;g2ecb543676d_0_2291"/>
          <p:cNvSpPr txBox="1">
            <a:spLocks noGrp="1"/>
          </p:cNvSpPr>
          <p:nvPr>
            <p:ph type="body" idx="1"/>
          </p:nvPr>
        </p:nvSpPr>
        <p:spPr>
          <a:xfrm rot="-5400000">
            <a:off x="34510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87" name="Google Shape;887;g2ecb543676d_0_2291"/>
          <p:cNvSpPr txBox="1">
            <a:spLocks noGrp="1"/>
          </p:cNvSpPr>
          <p:nvPr>
            <p:ph type="title"/>
          </p:nvPr>
        </p:nvSpPr>
        <p:spPr>
          <a:xfrm>
            <a:off x="4877104" y="2228850"/>
            <a:ext cx="3885900" cy="715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ue/White 3 Content">
  <p:cSld name="Blue/White 3 Content">
    <p:bg>
      <p:bgPr>
        <a:solidFill>
          <a:schemeClr val="lt1"/>
        </a:solidFill>
        <a:effectLst/>
      </p:bgPr>
    </p:bg>
    <p:spTree>
      <p:nvGrpSpPr>
        <p:cNvPr id="1" name="Shape 888"/>
        <p:cNvGrpSpPr/>
        <p:nvPr/>
      </p:nvGrpSpPr>
      <p:grpSpPr>
        <a:xfrm>
          <a:off x="0" y="0"/>
          <a:ext cx="0" cy="0"/>
          <a:chOff x="0" y="0"/>
          <a:chExt cx="0" cy="0"/>
        </a:xfrm>
      </p:grpSpPr>
      <p:sp>
        <p:nvSpPr>
          <p:cNvPr id="889" name="Google Shape;889;g2ecb543676d_0_2297"/>
          <p:cNvSpPr txBox="1">
            <a:spLocks noGrp="1"/>
          </p:cNvSpPr>
          <p:nvPr>
            <p:ph type="body" idx="1"/>
          </p:nvPr>
        </p:nvSpPr>
        <p:spPr>
          <a:xfrm>
            <a:off x="686104" y="1200150"/>
            <a:ext cx="25143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890" name="Google Shape;890;g2ecb543676d_0_2297"/>
          <p:cNvSpPr txBox="1">
            <a:spLocks noGrp="1"/>
          </p:cNvSpPr>
          <p:nvPr>
            <p:ph type="body" idx="2"/>
          </p:nvPr>
        </p:nvSpPr>
        <p:spPr>
          <a:xfrm>
            <a:off x="5943600"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891" name="Google Shape;891;g2ecb543676d_0_2297"/>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92" name="Google Shape;892;g2ecb543676d_0_2297"/>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893" name="Google Shape;893;g2ecb543676d_0_2297"/>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894" name="Google Shape;894;g2ecb543676d_0_2297"/>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95" name="Google Shape;895;g2ecb543676d_0_2297"/>
          <p:cNvSpPr txBox="1">
            <a:spLocks noGrp="1"/>
          </p:cNvSpPr>
          <p:nvPr>
            <p:ph type="body" idx="3"/>
          </p:nvPr>
        </p:nvSpPr>
        <p:spPr>
          <a:xfrm>
            <a:off x="3314548"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Blue/White 1 Content + Bottom Photo">
  <p:cSld name="Blue/White 1 Content + Bottom Photo">
    <p:bg>
      <p:bgPr>
        <a:solidFill>
          <a:schemeClr val="lt1"/>
        </a:solidFill>
        <a:effectLst/>
      </p:bgPr>
    </p:bg>
    <p:spTree>
      <p:nvGrpSpPr>
        <p:cNvPr id="1" name="Shape 896"/>
        <p:cNvGrpSpPr/>
        <p:nvPr/>
      </p:nvGrpSpPr>
      <p:grpSpPr>
        <a:xfrm>
          <a:off x="0" y="0"/>
          <a:ext cx="0" cy="0"/>
          <a:chOff x="0" y="0"/>
          <a:chExt cx="0" cy="0"/>
        </a:xfrm>
      </p:grpSpPr>
      <p:sp>
        <p:nvSpPr>
          <p:cNvPr id="897" name="Google Shape;897;g2ecb543676d_0_2305"/>
          <p:cNvSpPr>
            <a:spLocks noGrp="1"/>
          </p:cNvSpPr>
          <p:nvPr>
            <p:ph type="pic" idx="2"/>
          </p:nvPr>
        </p:nvSpPr>
        <p:spPr>
          <a:xfrm>
            <a:off x="152400" y="2571750"/>
            <a:ext cx="8839200" cy="2457600"/>
          </a:xfrm>
          <a:prstGeom prst="rect">
            <a:avLst/>
          </a:prstGeom>
          <a:solidFill>
            <a:srgbClr val="CFCDC9"/>
          </a:solid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98" name="Google Shape;898;g2ecb543676d_0_2305"/>
          <p:cNvSpPr txBox="1">
            <a:spLocks noGrp="1"/>
          </p:cNvSpPr>
          <p:nvPr>
            <p:ph type="body" idx="1"/>
          </p:nvPr>
        </p:nvSpPr>
        <p:spPr>
          <a:xfrm rot="-5400000">
            <a:off x="7870634" y="350804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899" name="Google Shape;899;g2ecb543676d_0_2305"/>
          <p:cNvSpPr txBox="1">
            <a:spLocks noGrp="1"/>
          </p:cNvSpPr>
          <p:nvPr>
            <p:ph type="body" idx="3"/>
          </p:nvPr>
        </p:nvSpPr>
        <p:spPr>
          <a:xfrm>
            <a:off x="685800" y="1200150"/>
            <a:ext cx="7772400" cy="1200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55600" algn="l" rtl="0">
              <a:lnSpc>
                <a:spcPct val="100000"/>
              </a:lnSpc>
              <a:spcBef>
                <a:spcPts val="120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FFFFFF"/>
              </a:buClr>
              <a:buSzPts val="1400"/>
              <a:buFont typeface="Arial"/>
              <a:buChar char="»"/>
              <a:defRPr sz="1400" b="0" i="0" u="none" strike="noStrike" cap="none">
                <a:solidFill>
                  <a:srgbClr val="FFFFFF"/>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00" name="Google Shape;900;g2ecb543676d_0_2305"/>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901" name="Google Shape;901;g2ecb543676d_0_2305"/>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902" name="Google Shape;902;g2ecb543676d_0_2305"/>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903" name="Google Shape;903;g2ecb543676d_0_2305"/>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Blue/White 1 Content + Right Photo">
  <p:cSld name="Blue/White 1 Content + Right Photo">
    <p:bg>
      <p:bgPr>
        <a:solidFill>
          <a:schemeClr val="lt1"/>
        </a:solidFill>
        <a:effectLst/>
      </p:bgPr>
    </p:bg>
    <p:spTree>
      <p:nvGrpSpPr>
        <p:cNvPr id="1" name="Shape 904"/>
        <p:cNvGrpSpPr/>
        <p:nvPr/>
      </p:nvGrpSpPr>
      <p:grpSpPr>
        <a:xfrm>
          <a:off x="0" y="0"/>
          <a:ext cx="0" cy="0"/>
          <a:chOff x="0" y="0"/>
          <a:chExt cx="0" cy="0"/>
        </a:xfrm>
      </p:grpSpPr>
      <p:sp>
        <p:nvSpPr>
          <p:cNvPr id="905" name="Google Shape;905;g2ecb543676d_0_2313"/>
          <p:cNvSpPr>
            <a:spLocks noGrp="1"/>
          </p:cNvSpPr>
          <p:nvPr>
            <p:ph type="pic" idx="2"/>
          </p:nvPr>
        </p:nvSpPr>
        <p:spPr>
          <a:xfrm>
            <a:off x="4572000" y="114300"/>
            <a:ext cx="4419600" cy="4914900"/>
          </a:xfrm>
          <a:prstGeom prst="rect">
            <a:avLst/>
          </a:prstGeom>
          <a:solidFill>
            <a:srgbClr val="CFCDC9"/>
          </a:solid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06" name="Google Shape;906;g2ecb543676d_0_2313"/>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907" name="Google Shape;907;g2ecb543676d_0_2313"/>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908" name="Google Shape;908;g2ecb543676d_0_2313"/>
          <p:cNvSpPr txBox="1">
            <a:spLocks noGrp="1"/>
          </p:cNvSpPr>
          <p:nvPr>
            <p:ph type="body" idx="1"/>
          </p:nvPr>
        </p:nvSpPr>
        <p:spPr>
          <a:xfrm>
            <a:off x="685800" y="1543050"/>
            <a:ext cx="3657600" cy="30861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FFFFFF"/>
              </a:buClr>
              <a:buSzPts val="1400"/>
              <a:buFont typeface="Arial"/>
              <a:buChar char="»"/>
              <a:defRPr sz="1400" b="0" i="0" u="none" strike="noStrike" cap="none">
                <a:solidFill>
                  <a:srgbClr val="FFFFFF"/>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09" name="Google Shape;909;g2ecb543676d_0_2313"/>
          <p:cNvSpPr txBox="1">
            <a:spLocks noGrp="1"/>
          </p:cNvSpPr>
          <p:nvPr>
            <p:ph type="title"/>
          </p:nvPr>
        </p:nvSpPr>
        <p:spPr>
          <a:xfrm>
            <a:off x="685800" y="306153"/>
            <a:ext cx="3657300" cy="10425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10" name="Google Shape;910;g2ecb543676d_0_2313"/>
          <p:cNvSpPr txBox="1">
            <a:spLocks noGrp="1"/>
          </p:cNvSpPr>
          <p:nvPr>
            <p:ph type="body" idx="3"/>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lue/White Title + Left Photo">
  <p:cSld name="Blue/White Title + Left Photo">
    <p:bg>
      <p:bgPr>
        <a:solidFill>
          <a:schemeClr val="lt1"/>
        </a:solidFill>
        <a:effectLst/>
      </p:bgPr>
    </p:bg>
    <p:spTree>
      <p:nvGrpSpPr>
        <p:cNvPr id="1" name="Shape 911"/>
        <p:cNvGrpSpPr/>
        <p:nvPr/>
      </p:nvGrpSpPr>
      <p:grpSpPr>
        <a:xfrm>
          <a:off x="0" y="0"/>
          <a:ext cx="0" cy="0"/>
          <a:chOff x="0" y="0"/>
          <a:chExt cx="0" cy="0"/>
        </a:xfrm>
      </p:grpSpPr>
      <p:sp>
        <p:nvSpPr>
          <p:cNvPr id="912" name="Google Shape;912;g2ecb543676d_0_2320"/>
          <p:cNvSpPr>
            <a:spLocks noGrp="1"/>
          </p:cNvSpPr>
          <p:nvPr>
            <p:ph type="pic" idx="2"/>
          </p:nvPr>
        </p:nvSpPr>
        <p:spPr>
          <a:xfrm>
            <a:off x="152400" y="114300"/>
            <a:ext cx="4419600" cy="4914900"/>
          </a:xfrm>
          <a:prstGeom prst="rect">
            <a:avLst/>
          </a:prstGeom>
          <a:solidFill>
            <a:srgbClr val="CFCDC9"/>
          </a:solidFill>
          <a:ln>
            <a:noFill/>
          </a:ln>
        </p:spPr>
        <p:txBody>
          <a:bodyPr spcFirstLastPara="1" wrap="square" lIns="91425" tIns="91425" rIns="91425" bIns="91425" anchor="t" anchorCtr="0">
            <a:noAutofit/>
          </a:bodyPr>
          <a:lstStyle>
            <a:lvl1pPr marR="0" lvl="0" algn="l" rtl="0">
              <a:lnSpc>
                <a:spcPct val="100000"/>
              </a:lnSpc>
              <a:spcBef>
                <a:spcPts val="240"/>
              </a:spcBef>
              <a:spcAft>
                <a:spcPts val="0"/>
              </a:spcAft>
              <a:buClr>
                <a:srgbClr val="6C6463"/>
              </a:buClr>
              <a:buSzPts val="1400"/>
              <a:buFont typeface="Arial"/>
              <a:buNone/>
              <a:defRPr sz="12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R="0" lvl="2"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R="0" lvl="3"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R="0" lvl="4"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R="0" lvl="5"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R="0" lvl="6"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R="0" lvl="7"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R="0" lvl="8"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13" name="Google Shape;913;g2ecb543676d_0_2320"/>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chemeClr val="lt1"/>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914" name="Google Shape;914;g2ecb543676d_0_2320"/>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915" name="Google Shape;915;g2ecb543676d_0_2320"/>
          <p:cNvSpPr txBox="1">
            <a:spLocks noGrp="1"/>
          </p:cNvSpPr>
          <p:nvPr>
            <p:ph type="body" idx="1"/>
          </p:nvPr>
        </p:nvSpPr>
        <p:spPr>
          <a:xfrm rot="-5400000">
            <a:off x="34510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16" name="Google Shape;916;g2ecb543676d_0_2320"/>
          <p:cNvSpPr txBox="1">
            <a:spLocks noGrp="1"/>
          </p:cNvSpPr>
          <p:nvPr>
            <p:ph type="title"/>
          </p:nvPr>
        </p:nvSpPr>
        <p:spPr>
          <a:xfrm>
            <a:off x="4877104" y="2228850"/>
            <a:ext cx="3885900" cy="7155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17"/>
        <p:cNvGrpSpPr/>
        <p:nvPr/>
      </p:nvGrpSpPr>
      <p:grpSpPr>
        <a:xfrm>
          <a:off x="0" y="0"/>
          <a:ext cx="0" cy="0"/>
          <a:chOff x="0" y="0"/>
          <a:chExt cx="0" cy="0"/>
        </a:xfrm>
      </p:grpSpPr>
      <p:sp>
        <p:nvSpPr>
          <p:cNvPr id="918" name="Google Shape;918;g2ecb543676d_0_232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919" name="Google Shape;919;g2ecb543676d_0_232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1200"/>
              </a:spcBef>
              <a:spcAft>
                <a:spcPts val="0"/>
              </a:spcAft>
              <a:buSzPts val="2800"/>
              <a:buNone/>
              <a:defRPr sz="2800"/>
            </a:lvl2pPr>
            <a:lvl3pPr lvl="2" algn="ctr" rtl="0">
              <a:lnSpc>
                <a:spcPct val="100000"/>
              </a:lnSpc>
              <a:spcBef>
                <a:spcPts val="1200"/>
              </a:spcBef>
              <a:spcAft>
                <a:spcPts val="0"/>
              </a:spcAft>
              <a:buSzPts val="2800"/>
              <a:buNone/>
              <a:defRPr sz="2800"/>
            </a:lvl3pPr>
            <a:lvl4pPr lvl="3" algn="ctr" rtl="0">
              <a:lnSpc>
                <a:spcPct val="100000"/>
              </a:lnSpc>
              <a:spcBef>
                <a:spcPts val="320"/>
              </a:spcBef>
              <a:spcAft>
                <a:spcPts val="0"/>
              </a:spcAft>
              <a:buSzPts val="2800"/>
              <a:buNone/>
              <a:defRPr sz="2800"/>
            </a:lvl4pPr>
            <a:lvl5pPr lvl="4" algn="ctr" rtl="0">
              <a:lnSpc>
                <a:spcPct val="100000"/>
              </a:lnSpc>
              <a:spcBef>
                <a:spcPts val="280"/>
              </a:spcBef>
              <a:spcAft>
                <a:spcPts val="0"/>
              </a:spcAft>
              <a:buSzPts val="2800"/>
              <a:buNone/>
              <a:defRPr sz="2800"/>
            </a:lvl5pPr>
            <a:lvl6pPr lvl="5" algn="ctr" rtl="0">
              <a:lnSpc>
                <a:spcPct val="100000"/>
              </a:lnSpc>
              <a:spcBef>
                <a:spcPts val="400"/>
              </a:spcBef>
              <a:spcAft>
                <a:spcPts val="0"/>
              </a:spcAft>
              <a:buSzPts val="2800"/>
              <a:buNone/>
              <a:defRPr sz="2800"/>
            </a:lvl6pPr>
            <a:lvl7pPr lvl="6" algn="ctr" rtl="0">
              <a:lnSpc>
                <a:spcPct val="100000"/>
              </a:lnSpc>
              <a:spcBef>
                <a:spcPts val="400"/>
              </a:spcBef>
              <a:spcAft>
                <a:spcPts val="0"/>
              </a:spcAft>
              <a:buSzPts val="2800"/>
              <a:buNone/>
              <a:defRPr sz="2800"/>
            </a:lvl7pPr>
            <a:lvl8pPr lvl="7" algn="ctr" rtl="0">
              <a:lnSpc>
                <a:spcPct val="100000"/>
              </a:lnSpc>
              <a:spcBef>
                <a:spcPts val="400"/>
              </a:spcBef>
              <a:spcAft>
                <a:spcPts val="0"/>
              </a:spcAft>
              <a:buSzPts val="2800"/>
              <a:buNone/>
              <a:defRPr sz="2800"/>
            </a:lvl8pPr>
            <a:lvl9pPr lvl="8" algn="ctr" rtl="0">
              <a:lnSpc>
                <a:spcPct val="100000"/>
              </a:lnSpc>
              <a:spcBef>
                <a:spcPts val="400"/>
              </a:spcBef>
              <a:spcAft>
                <a:spcPts val="0"/>
              </a:spcAft>
              <a:buSzPts val="2800"/>
              <a:buNone/>
              <a:defRPr sz="2800"/>
            </a:lvl9pPr>
          </a:lstStyle>
          <a:p>
            <a:endParaRPr/>
          </a:p>
        </p:txBody>
      </p:sp>
      <p:sp>
        <p:nvSpPr>
          <p:cNvPr id="920" name="Google Shape;920;g2ecb543676d_0_2326"/>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21"/>
        <p:cNvGrpSpPr/>
        <p:nvPr/>
      </p:nvGrpSpPr>
      <p:grpSpPr>
        <a:xfrm>
          <a:off x="0" y="0"/>
          <a:ext cx="0" cy="0"/>
          <a:chOff x="0" y="0"/>
          <a:chExt cx="0" cy="0"/>
        </a:xfrm>
      </p:grpSpPr>
      <p:sp>
        <p:nvSpPr>
          <p:cNvPr id="922" name="Google Shape;922;g2ecb543676d_0_2330"/>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3" name="Google Shape;923;g2ecb543676d_0_23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55600" rtl="0">
              <a:spcBef>
                <a:spcPts val="0"/>
              </a:spcBef>
              <a:spcAft>
                <a:spcPts val="0"/>
              </a:spcAft>
              <a:buSzPts val="2000"/>
              <a:buChar char="•"/>
              <a:defRPr/>
            </a:lvl1pPr>
            <a:lvl2pPr marL="914400" lvl="1" indent="-355600" rtl="0">
              <a:spcBef>
                <a:spcPts val="1200"/>
              </a:spcBef>
              <a:spcAft>
                <a:spcPts val="0"/>
              </a:spcAft>
              <a:buSzPts val="2000"/>
              <a:buChar char="–"/>
              <a:defRPr/>
            </a:lvl2pPr>
            <a:lvl3pPr marL="1371600" lvl="2" indent="-342900" rtl="0">
              <a:spcBef>
                <a:spcPts val="1200"/>
              </a:spcBef>
              <a:spcAft>
                <a:spcPts val="0"/>
              </a:spcAft>
              <a:buSzPts val="1800"/>
              <a:buChar char="•"/>
              <a:defRPr/>
            </a:lvl3pPr>
            <a:lvl4pPr marL="1828800" lvl="3" indent="-330200" rtl="0">
              <a:spcBef>
                <a:spcPts val="320"/>
              </a:spcBef>
              <a:spcAft>
                <a:spcPts val="0"/>
              </a:spcAft>
              <a:buSzPts val="1600"/>
              <a:buChar char="–"/>
              <a:defRPr/>
            </a:lvl4pPr>
            <a:lvl5pPr marL="2286000" lvl="4" indent="-317500" rtl="0">
              <a:spcBef>
                <a:spcPts val="280"/>
              </a:spcBef>
              <a:spcAft>
                <a:spcPts val="0"/>
              </a:spcAft>
              <a:buSzPts val="14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924" name="Google Shape;924;g2ecb543676d_0_2330"/>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925"/>
        <p:cNvGrpSpPr/>
        <p:nvPr/>
      </p:nvGrpSpPr>
      <p:grpSpPr>
        <a:xfrm>
          <a:off x="0" y="0"/>
          <a:ext cx="0" cy="0"/>
          <a:chOff x="0" y="0"/>
          <a:chExt cx="0" cy="0"/>
        </a:xfrm>
      </p:grpSpPr>
      <p:sp>
        <p:nvSpPr>
          <p:cNvPr id="926" name="Google Shape;926;g2ecb543676d_0_2334"/>
          <p:cNvSpPr txBox="1">
            <a:spLocks noGrp="1"/>
          </p:cNvSpPr>
          <p:nvPr>
            <p:ph type="title"/>
          </p:nvPr>
        </p:nvSpPr>
        <p:spPr>
          <a:xfrm>
            <a:off x="686104" y="677485"/>
            <a:ext cx="7772400" cy="458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BA0C2F"/>
              </a:buClr>
              <a:buSzPts val="2400"/>
              <a:buFont typeface="Cabin"/>
              <a:buNone/>
              <a:defRPr sz="24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27" name="Google Shape;927;g2ecb543676d_0_2334"/>
          <p:cNvSpPr txBox="1">
            <a:spLocks noGrp="1"/>
          </p:cNvSpPr>
          <p:nvPr>
            <p:ph type="body" idx="1"/>
          </p:nvPr>
        </p:nvSpPr>
        <p:spPr>
          <a:xfrm>
            <a:off x="685800" y="1286662"/>
            <a:ext cx="7772400" cy="3174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1pPr>
            <a:lvl2pPr marL="914400" marR="0" lvl="1" indent="-330200" algn="l" rtl="0">
              <a:lnSpc>
                <a:spcPct val="100000"/>
              </a:lnSpc>
              <a:spcBef>
                <a:spcPts val="8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1371600" marR="0" lvl="2" indent="-342900" algn="l" rtl="0">
              <a:lnSpc>
                <a:spcPct val="100000"/>
              </a:lnSpc>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928" name="Google Shape;928;g2ecb543676d_0_2334"/>
          <p:cNvSpPr txBox="1">
            <a:spLocks noGrp="1"/>
          </p:cNvSpPr>
          <p:nvPr>
            <p:ph type="dt" idx="10"/>
          </p:nvPr>
        </p:nvSpPr>
        <p:spPr>
          <a:xfrm>
            <a:off x="152400" y="4825484"/>
            <a:ext cx="2133600" cy="1845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929" name="Google Shape;929;g2ecb543676d_0_2334"/>
          <p:cNvSpPr txBox="1">
            <a:spLocks noGrp="1"/>
          </p:cNvSpPr>
          <p:nvPr>
            <p:ph type="ftr" idx="11"/>
          </p:nvPr>
        </p:nvSpPr>
        <p:spPr>
          <a:xfrm>
            <a:off x="3124200" y="4825484"/>
            <a:ext cx="2895600" cy="184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930" name="Google Shape;930;g2ecb543676d_0_2334"/>
          <p:cNvSpPr txBox="1">
            <a:spLocks noGrp="1"/>
          </p:cNvSpPr>
          <p:nvPr>
            <p:ph type="sldNum" idx="12"/>
          </p:nvPr>
        </p:nvSpPr>
        <p:spPr>
          <a:xfrm>
            <a:off x="6858000" y="4825484"/>
            <a:ext cx="2133600" cy="18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ivider - Full Red 1">
  <p:cSld name="Divider - Full Red">
    <p:bg>
      <p:bgPr>
        <a:solidFill>
          <a:srgbClr val="BA0C2F"/>
        </a:solidFill>
        <a:effectLst/>
      </p:bgPr>
    </p:bg>
    <p:spTree>
      <p:nvGrpSpPr>
        <p:cNvPr id="1" name="Shape 931"/>
        <p:cNvGrpSpPr/>
        <p:nvPr/>
      </p:nvGrpSpPr>
      <p:grpSpPr>
        <a:xfrm>
          <a:off x="0" y="0"/>
          <a:ext cx="0" cy="0"/>
          <a:chOff x="0" y="0"/>
          <a:chExt cx="0" cy="0"/>
        </a:xfrm>
      </p:grpSpPr>
      <p:sp>
        <p:nvSpPr>
          <p:cNvPr id="932" name="Google Shape;932;g2ecb543676d_0_2340"/>
          <p:cNvSpPr txBox="1">
            <a:spLocks noGrp="1"/>
          </p:cNvSpPr>
          <p:nvPr>
            <p:ph type="title"/>
          </p:nvPr>
        </p:nvSpPr>
        <p:spPr>
          <a:xfrm>
            <a:off x="1143000" y="530728"/>
            <a:ext cx="5486400" cy="4581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rgbClr val="FFFFFF"/>
              </a:buClr>
              <a:buSzPts val="2400"/>
              <a:buFont typeface="Gill Sans"/>
              <a:buNone/>
              <a:defRPr sz="240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pic>
        <p:nvPicPr>
          <p:cNvPr id="933" name="Google Shape;933;g2ecb543676d_0_2340" descr="USAID_Logo_White_v02.png"/>
          <p:cNvPicPr preferRelativeResize="0"/>
          <p:nvPr/>
        </p:nvPicPr>
        <p:blipFill rotWithShape="1">
          <a:blip r:embed="rId2">
            <a:alphaModFix/>
          </a:blip>
          <a:srcRect/>
          <a:stretch/>
        </p:blipFill>
        <p:spPr>
          <a:xfrm>
            <a:off x="683805" y="4310398"/>
            <a:ext cx="1360681" cy="407631"/>
          </a:xfrm>
          <a:prstGeom prst="rect">
            <a:avLst/>
          </a:prstGeom>
          <a:noFill/>
          <a:ln>
            <a:noFill/>
          </a:ln>
        </p:spPr>
      </p:pic>
      <p:cxnSp>
        <p:nvCxnSpPr>
          <p:cNvPr id="934" name="Google Shape;934;g2ecb543676d_0_2340"/>
          <p:cNvCxnSpPr/>
          <p:nvPr/>
        </p:nvCxnSpPr>
        <p:spPr>
          <a:xfrm>
            <a:off x="746760" y="681915"/>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act Info">
  <p:cSld name="Contact Info">
    <p:spTree>
      <p:nvGrpSpPr>
        <p:cNvPr id="1" name="Shape 170"/>
        <p:cNvGrpSpPr/>
        <p:nvPr/>
      </p:nvGrpSpPr>
      <p:grpSpPr>
        <a:xfrm>
          <a:off x="0" y="0"/>
          <a:ext cx="0" cy="0"/>
          <a:chOff x="0" y="0"/>
          <a:chExt cx="0" cy="0"/>
        </a:xfrm>
      </p:grpSpPr>
      <p:pic>
        <p:nvPicPr>
          <p:cNvPr id="171" name="Google Shape;171;p25"/>
          <p:cNvPicPr preferRelativeResize="0"/>
          <p:nvPr/>
        </p:nvPicPr>
        <p:blipFill rotWithShape="1">
          <a:blip r:embed="rId2">
            <a:alphaModFix/>
          </a:blip>
          <a:srcRect/>
          <a:stretch/>
        </p:blipFill>
        <p:spPr>
          <a:xfrm>
            <a:off x="152400" y="95248"/>
            <a:ext cx="8839200" cy="4934100"/>
          </a:xfrm>
          <a:prstGeom prst="rect">
            <a:avLst/>
          </a:prstGeom>
          <a:noFill/>
          <a:ln>
            <a:noFill/>
          </a:ln>
        </p:spPr>
      </p:pic>
      <p:sp>
        <p:nvSpPr>
          <p:cNvPr id="172" name="Google Shape;172;p25"/>
          <p:cNvSpPr txBox="1">
            <a:spLocks noGrp="1"/>
          </p:cNvSpPr>
          <p:nvPr>
            <p:ph type="body" idx="1"/>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73" name="Google Shape;173;p25"/>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74" name="Google Shape;174;p25"/>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pic>
        <p:nvPicPr>
          <p:cNvPr id="175" name="Google Shape;175;p25" descr="USAID_Logo_White_v02.png"/>
          <p:cNvPicPr preferRelativeResize="0"/>
          <p:nvPr/>
        </p:nvPicPr>
        <p:blipFill rotWithShape="1">
          <a:blip r:embed="rId3">
            <a:alphaModFix/>
          </a:blip>
          <a:srcRect/>
          <a:stretch/>
        </p:blipFill>
        <p:spPr>
          <a:xfrm>
            <a:off x="7205025" y="4417050"/>
            <a:ext cx="1536900" cy="342900"/>
          </a:xfrm>
          <a:prstGeom prst="rect">
            <a:avLst/>
          </a:prstGeom>
          <a:noFill/>
          <a:ln>
            <a:noFill/>
          </a:ln>
        </p:spPr>
      </p:pic>
      <p:sp>
        <p:nvSpPr>
          <p:cNvPr id="176" name="Google Shape;176;p25"/>
          <p:cNvSpPr txBox="1">
            <a:spLocks noGrp="1"/>
          </p:cNvSpPr>
          <p:nvPr>
            <p:ph type="subTitle" idx="2"/>
          </p:nvPr>
        </p:nvSpPr>
        <p:spPr>
          <a:xfrm>
            <a:off x="685800" y="3086100"/>
            <a:ext cx="3429000" cy="1200000"/>
          </a:xfrm>
          <a:prstGeom prst="rect">
            <a:avLst/>
          </a:prstGeom>
          <a:noFill/>
          <a:ln>
            <a:noFill/>
          </a:ln>
          <a:effectLst>
            <a:outerShdw blurRad="254000" algn="tl" rotWithShape="0">
              <a:srgbClr val="000000">
                <a:alpha val="40000"/>
              </a:srgbClr>
            </a:outerShdw>
          </a:effectLst>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2000"/>
              <a:buNone/>
              <a:defRPr sz="1800" i="0" u="none" strike="noStrike" cap="none">
                <a:solidFill>
                  <a:schemeClr val="lt1"/>
                </a:solidFill>
              </a:defRPr>
            </a:lvl1pPr>
            <a:lvl2pPr marR="0" lvl="1" algn="ctr">
              <a:lnSpc>
                <a:spcPct val="100000"/>
              </a:lnSpc>
              <a:spcBef>
                <a:spcPts val="1200"/>
              </a:spcBef>
              <a:spcAft>
                <a:spcPts val="0"/>
              </a:spcAft>
              <a:buClr>
                <a:srgbClr val="888888"/>
              </a:buClr>
              <a:buSzPts val="2000"/>
              <a:buNone/>
              <a:defRPr sz="2000" i="0" u="none" strike="noStrike" cap="none">
                <a:solidFill>
                  <a:srgbClr val="888888"/>
                </a:solidFill>
              </a:defRPr>
            </a:lvl2pPr>
            <a:lvl3pPr marR="0" lvl="2" algn="ctr">
              <a:lnSpc>
                <a:spcPct val="100000"/>
              </a:lnSpc>
              <a:spcBef>
                <a:spcPts val="1200"/>
              </a:spcBef>
              <a:spcAft>
                <a:spcPts val="0"/>
              </a:spcAft>
              <a:buClr>
                <a:srgbClr val="888888"/>
              </a:buClr>
              <a:buSzPts val="1800"/>
              <a:buNone/>
              <a:defRPr sz="1800" i="0" u="none" strike="noStrike" cap="none">
                <a:solidFill>
                  <a:srgbClr val="888888"/>
                </a:solidFill>
              </a:defRPr>
            </a:lvl3pPr>
            <a:lvl4pPr marR="0" lvl="3" algn="ctr">
              <a:lnSpc>
                <a:spcPct val="100000"/>
              </a:lnSpc>
              <a:spcBef>
                <a:spcPts val="320"/>
              </a:spcBef>
              <a:spcAft>
                <a:spcPts val="0"/>
              </a:spcAft>
              <a:buClr>
                <a:srgbClr val="888888"/>
              </a:buClr>
              <a:buSzPts val="1600"/>
              <a:buNone/>
              <a:defRPr sz="1600" i="0" u="none" strike="noStrike" cap="none">
                <a:solidFill>
                  <a:srgbClr val="888888"/>
                </a:solidFill>
              </a:defRPr>
            </a:lvl4pPr>
            <a:lvl5pPr marR="0" lvl="4" algn="ctr">
              <a:lnSpc>
                <a:spcPct val="100000"/>
              </a:lnSpc>
              <a:spcBef>
                <a:spcPts val="280"/>
              </a:spcBef>
              <a:spcAft>
                <a:spcPts val="0"/>
              </a:spcAft>
              <a:buClr>
                <a:srgbClr val="888888"/>
              </a:buClr>
              <a:buSzPts val="1400"/>
              <a:buNone/>
              <a:defRPr sz="1400" i="0" u="none" strike="noStrike" cap="none">
                <a:solidFill>
                  <a:srgbClr val="888888"/>
                </a:solidFill>
              </a:defRPr>
            </a:lvl5pPr>
            <a:lvl6pPr marR="0" lvl="5" algn="ctr">
              <a:lnSpc>
                <a:spcPct val="100000"/>
              </a:lnSpc>
              <a:spcBef>
                <a:spcPts val="400"/>
              </a:spcBef>
              <a:spcAft>
                <a:spcPts val="0"/>
              </a:spcAft>
              <a:buClr>
                <a:srgbClr val="888888"/>
              </a:buClr>
              <a:buSzPts val="2000"/>
              <a:buNone/>
              <a:defRPr sz="2000" i="0" u="none" strike="noStrike" cap="none">
                <a:solidFill>
                  <a:srgbClr val="888888"/>
                </a:solidFill>
              </a:defRPr>
            </a:lvl6pPr>
            <a:lvl7pPr marR="0" lvl="6" algn="ctr">
              <a:lnSpc>
                <a:spcPct val="100000"/>
              </a:lnSpc>
              <a:spcBef>
                <a:spcPts val="400"/>
              </a:spcBef>
              <a:spcAft>
                <a:spcPts val="0"/>
              </a:spcAft>
              <a:buClr>
                <a:srgbClr val="888888"/>
              </a:buClr>
              <a:buSzPts val="2000"/>
              <a:buNone/>
              <a:defRPr sz="2000" i="0" u="none" strike="noStrike" cap="none">
                <a:solidFill>
                  <a:srgbClr val="888888"/>
                </a:solidFill>
              </a:defRPr>
            </a:lvl7pPr>
            <a:lvl8pPr marR="0" lvl="7" algn="ctr">
              <a:lnSpc>
                <a:spcPct val="100000"/>
              </a:lnSpc>
              <a:spcBef>
                <a:spcPts val="400"/>
              </a:spcBef>
              <a:spcAft>
                <a:spcPts val="0"/>
              </a:spcAft>
              <a:buClr>
                <a:srgbClr val="888888"/>
              </a:buClr>
              <a:buSzPts val="2000"/>
              <a:buNone/>
              <a:defRPr sz="2000" i="0" u="none" strike="noStrike" cap="none">
                <a:solidFill>
                  <a:srgbClr val="888888"/>
                </a:solidFill>
              </a:defRPr>
            </a:lvl8pPr>
            <a:lvl9pPr marR="0" lvl="8" algn="ctr">
              <a:lnSpc>
                <a:spcPct val="100000"/>
              </a:lnSpc>
              <a:spcBef>
                <a:spcPts val="400"/>
              </a:spcBef>
              <a:spcAft>
                <a:spcPts val="0"/>
              </a:spcAft>
              <a:buClr>
                <a:srgbClr val="888888"/>
              </a:buClr>
              <a:buSzPts val="2000"/>
              <a:buNone/>
              <a:defRPr sz="2000" i="0" u="none" strike="noStrike" cap="none">
                <a:solidFill>
                  <a:srgbClr val="888888"/>
                </a:solidFill>
              </a:defRPr>
            </a:lvl9pPr>
          </a:lstStyle>
          <a:p>
            <a:endParaRPr/>
          </a:p>
        </p:txBody>
      </p:sp>
      <p:cxnSp>
        <p:nvCxnSpPr>
          <p:cNvPr id="177" name="Google Shape;177;p25"/>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178" name="Google Shape;178;p25"/>
          <p:cNvPicPr preferRelativeResize="0"/>
          <p:nvPr/>
        </p:nvPicPr>
        <p:blipFill rotWithShape="1">
          <a:blip r:embed="rId4">
            <a:alphaModFix/>
          </a:blip>
          <a:srcRect/>
          <a:stretch/>
        </p:blipFill>
        <p:spPr>
          <a:xfrm>
            <a:off x="196338" y="4310846"/>
            <a:ext cx="2045700" cy="555300"/>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lue/Gray 1 Content">
  <p:cSld name="Blue/Gray 1 Content">
    <p:bg>
      <p:bgPr>
        <a:solidFill>
          <a:srgbClr val="E7E7E5"/>
        </a:solidFill>
        <a:effectLst/>
      </p:bgPr>
    </p:bg>
    <p:spTree>
      <p:nvGrpSpPr>
        <p:cNvPr id="1" name="Shape 935"/>
        <p:cNvGrpSpPr/>
        <p:nvPr/>
      </p:nvGrpSpPr>
      <p:grpSpPr>
        <a:xfrm>
          <a:off x="0" y="0"/>
          <a:ext cx="0" cy="0"/>
          <a:chOff x="0" y="0"/>
          <a:chExt cx="0" cy="0"/>
        </a:xfrm>
      </p:grpSpPr>
      <p:sp>
        <p:nvSpPr>
          <p:cNvPr id="936" name="Google Shape;936;g2ecb543676d_0_2344"/>
          <p:cNvSpPr txBox="1">
            <a:spLocks noGrp="1"/>
          </p:cNvSpPr>
          <p:nvPr>
            <p:ph type="body" idx="1"/>
          </p:nvPr>
        </p:nvSpPr>
        <p:spPr>
          <a:xfrm>
            <a:off x="685800" y="1200150"/>
            <a:ext cx="7772400" cy="34290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0"/>
              </a:spcBef>
              <a:spcAft>
                <a:spcPts val="0"/>
              </a:spcAft>
              <a:buClr>
                <a:srgbClr val="635C5B"/>
              </a:buClr>
              <a:buSzPts val="1800"/>
              <a:buChar char="•"/>
              <a:defRPr/>
            </a:lvl1pPr>
            <a:lvl2pPr marL="914400" lvl="1" indent="-342900" algn="l" rtl="0">
              <a:lnSpc>
                <a:spcPct val="100000"/>
              </a:lnSpc>
              <a:spcBef>
                <a:spcPts val="1200"/>
              </a:spcBef>
              <a:spcAft>
                <a:spcPts val="0"/>
              </a:spcAft>
              <a:buClr>
                <a:srgbClr val="635C5B"/>
              </a:buClr>
              <a:buSzPts val="1800"/>
              <a:buChar char="–"/>
              <a:defRPr/>
            </a:lvl2pPr>
            <a:lvl3pPr marL="1371600" lvl="2" indent="-342900" algn="l" rtl="0">
              <a:lnSpc>
                <a:spcPct val="100000"/>
              </a:lnSpc>
              <a:spcBef>
                <a:spcPts val="1200"/>
              </a:spcBef>
              <a:spcAft>
                <a:spcPts val="0"/>
              </a:spcAft>
              <a:buClr>
                <a:srgbClr val="6C6463"/>
              </a:buClr>
              <a:buSzPts val="1800"/>
              <a:buChar char="•"/>
              <a:defRPr/>
            </a:lvl3pPr>
            <a:lvl4pPr marL="1828800" lvl="3" indent="-342900" algn="l" rtl="0">
              <a:lnSpc>
                <a:spcPct val="100000"/>
              </a:lnSpc>
              <a:spcBef>
                <a:spcPts val="360"/>
              </a:spcBef>
              <a:spcAft>
                <a:spcPts val="0"/>
              </a:spcAft>
              <a:buClr>
                <a:srgbClr val="6C6463"/>
              </a:buClr>
              <a:buSzPts val="1800"/>
              <a:buChar char="–"/>
              <a:defRPr/>
            </a:lvl4pPr>
            <a:lvl5pPr marL="2286000" lvl="4" indent="-342900" algn="l" rtl="0">
              <a:lnSpc>
                <a:spcPct val="100000"/>
              </a:lnSpc>
              <a:spcBef>
                <a:spcPts val="360"/>
              </a:spcBef>
              <a:spcAft>
                <a:spcPts val="0"/>
              </a:spcAft>
              <a:buClr>
                <a:srgbClr val="6C6463"/>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937" name="Google Shape;937;g2ecb543676d_0_2344"/>
          <p:cNvSpPr txBox="1">
            <a:spLocks noGrp="1"/>
          </p:cNvSpPr>
          <p:nvPr>
            <p:ph type="dt" idx="10"/>
          </p:nvPr>
        </p:nvSpPr>
        <p:spPr>
          <a:xfrm>
            <a:off x="152400" y="4890700"/>
            <a:ext cx="2133600" cy="1386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8" name="Google Shape;938;g2ecb543676d_0_2344"/>
          <p:cNvSpPr txBox="1">
            <a:spLocks noGrp="1"/>
          </p:cNvSpPr>
          <p:nvPr>
            <p:ph type="ftr" idx="11"/>
          </p:nvPr>
        </p:nvSpPr>
        <p:spPr>
          <a:xfrm>
            <a:off x="3124200" y="4890700"/>
            <a:ext cx="2895600" cy="1386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9" name="Google Shape;939;g2ecb543676d_0_2344"/>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940" name="Google Shape;940;g2ecb543676d_0_2344"/>
          <p:cNvSpPr txBox="1">
            <a:spLocks noGrp="1"/>
          </p:cNvSpPr>
          <p:nvPr>
            <p:ph type="title"/>
          </p:nvPr>
        </p:nvSpPr>
        <p:spPr>
          <a:xfrm>
            <a:off x="686104" y="342900"/>
            <a:ext cx="7772400" cy="6858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0067B9"/>
              </a:buClr>
              <a:buSzPts val="2800"/>
              <a:buFont typeface="Gill Sans"/>
              <a:buNone/>
              <a:defRPr>
                <a:solidFill>
                  <a:srgbClr val="0067B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41"/>
        <p:cNvGrpSpPr/>
        <p:nvPr/>
      </p:nvGrpSpPr>
      <p:grpSpPr>
        <a:xfrm>
          <a:off x="0" y="0"/>
          <a:ext cx="0" cy="0"/>
          <a:chOff x="0" y="0"/>
          <a:chExt cx="0" cy="0"/>
        </a:xfrm>
      </p:grpSpPr>
      <p:sp>
        <p:nvSpPr>
          <p:cNvPr id="942" name="Google Shape;942;g2ecb543676d_0_2350"/>
          <p:cNvSpPr txBox="1">
            <a:spLocks noGrp="1"/>
          </p:cNvSpPr>
          <p:nvPr>
            <p:ph type="title"/>
          </p:nvPr>
        </p:nvSpPr>
        <p:spPr>
          <a:xfrm>
            <a:off x="311700" y="445025"/>
            <a:ext cx="8520600" cy="572700"/>
          </a:xfrm>
          <a:prstGeom prst="rect">
            <a:avLst/>
          </a:prstGeom>
        </p:spPr>
        <p:txBody>
          <a:bodyPr spcFirstLastPara="1" wrap="square" lIns="91425" tIns="91425" rIns="91425" bIns="91425" anchor="b"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43" name="Google Shape;943;g2ecb543676d_0_235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200"/>
              </a:spcBef>
              <a:spcAft>
                <a:spcPts val="0"/>
              </a:spcAft>
              <a:buSzPts val="1200"/>
              <a:buChar char="–"/>
              <a:defRPr sz="1200"/>
            </a:lvl2pPr>
            <a:lvl3pPr marL="1371600" lvl="2" indent="-304800" rtl="0">
              <a:spcBef>
                <a:spcPts val="1200"/>
              </a:spcBef>
              <a:spcAft>
                <a:spcPts val="0"/>
              </a:spcAft>
              <a:buSzPts val="1200"/>
              <a:buChar char="•"/>
              <a:defRPr sz="1200"/>
            </a:lvl3pPr>
            <a:lvl4pPr marL="1828800" lvl="3" indent="-304800" rtl="0">
              <a:spcBef>
                <a:spcPts val="320"/>
              </a:spcBef>
              <a:spcAft>
                <a:spcPts val="0"/>
              </a:spcAft>
              <a:buSzPts val="1200"/>
              <a:buChar char="–"/>
              <a:defRPr sz="1200"/>
            </a:lvl4pPr>
            <a:lvl5pPr marL="2286000" lvl="4" indent="-304800" rtl="0">
              <a:spcBef>
                <a:spcPts val="28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944" name="Google Shape;944;g2ecb543676d_0_235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1200"/>
              </a:spcBef>
              <a:spcAft>
                <a:spcPts val="0"/>
              </a:spcAft>
              <a:buSzPts val="1200"/>
              <a:buChar char="–"/>
              <a:defRPr sz="1200"/>
            </a:lvl2pPr>
            <a:lvl3pPr marL="1371600" lvl="2" indent="-304800" rtl="0">
              <a:spcBef>
                <a:spcPts val="1200"/>
              </a:spcBef>
              <a:spcAft>
                <a:spcPts val="0"/>
              </a:spcAft>
              <a:buSzPts val="1200"/>
              <a:buChar char="•"/>
              <a:defRPr sz="1200"/>
            </a:lvl3pPr>
            <a:lvl4pPr marL="1828800" lvl="3" indent="-304800" rtl="0">
              <a:spcBef>
                <a:spcPts val="320"/>
              </a:spcBef>
              <a:spcAft>
                <a:spcPts val="0"/>
              </a:spcAft>
              <a:buSzPts val="1200"/>
              <a:buChar char="–"/>
              <a:defRPr sz="1200"/>
            </a:lvl4pPr>
            <a:lvl5pPr marL="2286000" lvl="4" indent="-304800" rtl="0">
              <a:spcBef>
                <a:spcPts val="28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945" name="Google Shape;945;g2ecb543676d_0_2350"/>
          <p:cNvSpPr txBox="1">
            <a:spLocks noGrp="1"/>
          </p:cNvSpPr>
          <p:nvPr>
            <p:ph type="sldNum" idx="12"/>
          </p:nvPr>
        </p:nvSpPr>
        <p:spPr>
          <a:xfrm>
            <a:off x="8472458" y="4663217"/>
            <a:ext cx="548700" cy="393600"/>
          </a:xfrm>
          <a:prstGeom prst="rect">
            <a:avLst/>
          </a:prstGeom>
        </p:spPr>
        <p:txBody>
          <a:bodyPr spcFirstLastPara="1" wrap="square" lIns="91425" tIns="45700" rIns="91425" bIns="4570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Content Blue Header">
  <p:cSld name="Content Blue Header">
    <p:spTree>
      <p:nvGrpSpPr>
        <p:cNvPr id="1" name="Shape 946"/>
        <p:cNvGrpSpPr/>
        <p:nvPr/>
      </p:nvGrpSpPr>
      <p:grpSpPr>
        <a:xfrm>
          <a:off x="0" y="0"/>
          <a:ext cx="0" cy="0"/>
          <a:chOff x="0" y="0"/>
          <a:chExt cx="0" cy="0"/>
        </a:xfrm>
      </p:grpSpPr>
      <p:sp>
        <p:nvSpPr>
          <p:cNvPr id="947" name="Google Shape;947;g2ecb543676d_0_2355"/>
          <p:cNvSpPr/>
          <p:nvPr/>
        </p:nvSpPr>
        <p:spPr>
          <a:xfrm>
            <a:off x="1" y="-2"/>
            <a:ext cx="9144000" cy="617100"/>
          </a:xfrm>
          <a:prstGeom prst="rect">
            <a:avLst/>
          </a:prstGeom>
          <a:solidFill>
            <a:schemeClr val="lt2"/>
          </a:solidFill>
          <a:ln>
            <a:noFill/>
          </a:ln>
          <a:effectLst>
            <a:outerShdw blurRad="40000" dist="23000" dir="5400000" rotWithShape="0">
              <a:srgbClr val="000000">
                <a:alpha val="349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350" b="0" i="0" u="none" strike="noStrike" cap="none">
              <a:solidFill>
                <a:srgbClr val="FFFFFF"/>
              </a:solidFill>
              <a:latin typeface="Arial"/>
              <a:ea typeface="Arial"/>
              <a:cs typeface="Arial"/>
              <a:sym typeface="Arial"/>
            </a:endParaRPr>
          </a:p>
        </p:txBody>
      </p:sp>
      <p:sp>
        <p:nvSpPr>
          <p:cNvPr id="948" name="Google Shape;948;g2ecb543676d_0_2355"/>
          <p:cNvSpPr txBox="1">
            <a:spLocks noGrp="1"/>
          </p:cNvSpPr>
          <p:nvPr>
            <p:ph type="body" idx="1"/>
          </p:nvPr>
        </p:nvSpPr>
        <p:spPr>
          <a:xfrm>
            <a:off x="172515" y="152863"/>
            <a:ext cx="8768100" cy="3426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2000"/>
              <a:buFont typeface="Arial"/>
              <a:buNone/>
              <a:defRPr sz="2400">
                <a:solidFill>
                  <a:schemeClr val="lt1"/>
                </a:solidFill>
                <a:latin typeface="Arial"/>
                <a:ea typeface="Arial"/>
                <a:cs typeface="Arial"/>
                <a:sym typeface="Arial"/>
              </a:defRPr>
            </a:lvl1pPr>
            <a:lvl2pPr marL="914400" lvl="1" indent="-355600" algn="l" rtl="0">
              <a:lnSpc>
                <a:spcPct val="100000"/>
              </a:lnSpc>
              <a:spcBef>
                <a:spcPts val="1200"/>
              </a:spcBef>
              <a:spcAft>
                <a:spcPts val="0"/>
              </a:spcAft>
              <a:buSzPts val="2000"/>
              <a:buChar char="–"/>
              <a:defRPr/>
            </a:lvl2pPr>
            <a:lvl3pPr marL="1371600" lvl="2" indent="-342900" algn="l" rtl="0">
              <a:lnSpc>
                <a:spcPct val="100000"/>
              </a:lnSpc>
              <a:spcBef>
                <a:spcPts val="1200"/>
              </a:spcBef>
              <a:spcAft>
                <a:spcPts val="0"/>
              </a:spcAft>
              <a:buSzPts val="1800"/>
              <a:buChar char="•"/>
              <a:defRPr/>
            </a:lvl3pPr>
            <a:lvl4pPr marL="1828800" lvl="3" indent="-330200" algn="l" rtl="0">
              <a:lnSpc>
                <a:spcPct val="100000"/>
              </a:lnSpc>
              <a:spcBef>
                <a:spcPts val="320"/>
              </a:spcBef>
              <a:spcAft>
                <a:spcPts val="0"/>
              </a:spcAft>
              <a:buSzPts val="1600"/>
              <a:buChar char="–"/>
              <a:defRPr/>
            </a:lvl4pPr>
            <a:lvl5pPr marL="2286000" lvl="4" indent="-317500" algn="l" rtl="0">
              <a:lnSpc>
                <a:spcPct val="100000"/>
              </a:lnSpc>
              <a:spcBef>
                <a:spcPts val="280"/>
              </a:spcBef>
              <a:spcAft>
                <a:spcPts val="0"/>
              </a:spcAft>
              <a:buSzPts val="14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pic>
        <p:nvPicPr>
          <p:cNvPr id="949" name="Google Shape;949;g2ecb543676d_0_2355"/>
          <p:cNvPicPr preferRelativeResize="0"/>
          <p:nvPr/>
        </p:nvPicPr>
        <p:blipFill rotWithShape="1">
          <a:blip r:embed="rId2">
            <a:alphaModFix/>
          </a:blip>
          <a:srcRect/>
          <a:stretch/>
        </p:blipFill>
        <p:spPr>
          <a:xfrm>
            <a:off x="201709" y="4770466"/>
            <a:ext cx="1161871" cy="315884"/>
          </a:xfrm>
          <a:prstGeom prst="rect">
            <a:avLst/>
          </a:prstGeom>
          <a:noFill/>
          <a:ln>
            <a:noFill/>
          </a:ln>
        </p:spPr>
      </p:pic>
      <p:sp>
        <p:nvSpPr>
          <p:cNvPr id="950" name="Google Shape;950;g2ecb543676d_0_2355"/>
          <p:cNvSpPr txBox="1">
            <a:spLocks noGrp="1"/>
          </p:cNvSpPr>
          <p:nvPr>
            <p:ph type="body" idx="2"/>
          </p:nvPr>
        </p:nvSpPr>
        <p:spPr>
          <a:xfrm>
            <a:off x="1419852" y="4874457"/>
            <a:ext cx="7203600" cy="1293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2000"/>
              <a:buFont typeface="Arial"/>
              <a:buNone/>
              <a:defRPr sz="600">
                <a:solidFill>
                  <a:schemeClr val="dk1"/>
                </a:solidFill>
                <a:latin typeface="Arial"/>
                <a:ea typeface="Arial"/>
                <a:cs typeface="Arial"/>
                <a:sym typeface="Arial"/>
              </a:defRPr>
            </a:lvl1pPr>
            <a:lvl2pPr marL="914400" lvl="1" indent="-355600" algn="l" rtl="0">
              <a:lnSpc>
                <a:spcPct val="100000"/>
              </a:lnSpc>
              <a:spcBef>
                <a:spcPts val="1200"/>
              </a:spcBef>
              <a:spcAft>
                <a:spcPts val="0"/>
              </a:spcAft>
              <a:buSzPts val="2000"/>
              <a:buChar char="–"/>
              <a:defRPr/>
            </a:lvl2pPr>
            <a:lvl3pPr marL="1371600" lvl="2" indent="-342900" algn="l" rtl="0">
              <a:lnSpc>
                <a:spcPct val="100000"/>
              </a:lnSpc>
              <a:spcBef>
                <a:spcPts val="1200"/>
              </a:spcBef>
              <a:spcAft>
                <a:spcPts val="0"/>
              </a:spcAft>
              <a:buSzPts val="1800"/>
              <a:buChar char="•"/>
              <a:defRPr/>
            </a:lvl3pPr>
            <a:lvl4pPr marL="1828800" lvl="3" indent="-330200" algn="l" rtl="0">
              <a:lnSpc>
                <a:spcPct val="100000"/>
              </a:lnSpc>
              <a:spcBef>
                <a:spcPts val="320"/>
              </a:spcBef>
              <a:spcAft>
                <a:spcPts val="0"/>
              </a:spcAft>
              <a:buSzPts val="1600"/>
              <a:buChar char="–"/>
              <a:defRPr/>
            </a:lvl4pPr>
            <a:lvl5pPr marL="2286000" lvl="4" indent="-317500" algn="l" rtl="0">
              <a:lnSpc>
                <a:spcPct val="100000"/>
              </a:lnSpc>
              <a:spcBef>
                <a:spcPts val="280"/>
              </a:spcBef>
              <a:spcAft>
                <a:spcPts val="0"/>
              </a:spcAft>
              <a:buSzPts val="14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951" name="Google Shape;951;g2ecb543676d_0_2355"/>
          <p:cNvSpPr txBox="1"/>
          <p:nvPr/>
        </p:nvSpPr>
        <p:spPr>
          <a:xfrm>
            <a:off x="8566489" y="4798920"/>
            <a:ext cx="441300" cy="273900"/>
          </a:xfrm>
          <a:prstGeom prst="rect">
            <a:avLst/>
          </a:prstGeom>
          <a:noFill/>
          <a:ln>
            <a:noFill/>
          </a:ln>
        </p:spPr>
        <p:txBody>
          <a:bodyPr spcFirstLastPara="1" wrap="square" lIns="68575" tIns="34275" rIns="68575" bIns="34275" anchor="ctr" anchorCtr="0">
            <a:noAutofit/>
          </a:bodyPr>
          <a:lstStyle/>
          <a:p>
            <a:pPr marL="0" marR="0" lvl="0" indent="0" algn="r" rtl="0">
              <a:lnSpc>
                <a:spcPct val="100000"/>
              </a:lnSpc>
              <a:spcBef>
                <a:spcPts val="0"/>
              </a:spcBef>
              <a:spcAft>
                <a:spcPts val="0"/>
              </a:spcAft>
              <a:buNone/>
            </a:pPr>
            <a:fld id="{00000000-1234-1234-1234-123412341234}" type="slidenum">
              <a:rPr lang="en" sz="675" b="0" i="0" u="none" strike="noStrike" cap="none">
                <a:solidFill>
                  <a:srgbClr val="050606"/>
                </a:solidFill>
                <a:latin typeface="Arial"/>
                <a:ea typeface="Arial"/>
                <a:cs typeface="Arial"/>
                <a:sym typeface="Arial"/>
              </a:rPr>
              <a:t>‹#›</a:t>
            </a:fld>
            <a:endParaRPr sz="675" b="0" i="0" u="none" strike="noStrike" cap="none">
              <a:solidFill>
                <a:srgbClr val="050606"/>
              </a:solidFill>
              <a:latin typeface="Arial"/>
              <a:ea typeface="Arial"/>
              <a:cs typeface="Arial"/>
              <a:sym typeface="Arial"/>
            </a:endParaRPr>
          </a:p>
        </p:txBody>
      </p:sp>
      <p:sp>
        <p:nvSpPr>
          <p:cNvPr id="952" name="Google Shape;952;g2ecb543676d_0_2355"/>
          <p:cNvSpPr txBox="1">
            <a:spLocks noGrp="1"/>
          </p:cNvSpPr>
          <p:nvPr>
            <p:ph type="body" idx="3"/>
          </p:nvPr>
        </p:nvSpPr>
        <p:spPr>
          <a:xfrm>
            <a:off x="200651" y="718536"/>
            <a:ext cx="8710500" cy="1769700"/>
          </a:xfrm>
          <a:prstGeom prst="rect">
            <a:avLst/>
          </a:prstGeom>
          <a:noFill/>
          <a:ln>
            <a:noFill/>
          </a:ln>
        </p:spPr>
        <p:txBody>
          <a:bodyPr spcFirstLastPara="1" wrap="square" lIns="0" tIns="0" rIns="0" bIns="0" anchor="t" anchorCtr="0">
            <a:noAutofit/>
          </a:bodyPr>
          <a:lstStyle>
            <a:lvl1pPr marL="457200" lvl="0" indent="-228600" algn="l" rtl="0">
              <a:lnSpc>
                <a:spcPct val="100000"/>
              </a:lnSpc>
              <a:spcBef>
                <a:spcPts val="0"/>
              </a:spcBef>
              <a:spcAft>
                <a:spcPts val="0"/>
              </a:spcAft>
              <a:buSzPts val="2000"/>
              <a:buNone/>
              <a:defRPr sz="1800">
                <a:solidFill>
                  <a:schemeClr val="dk1"/>
                </a:solidFill>
              </a:defRPr>
            </a:lvl1pPr>
            <a:lvl2pPr marL="914400" lvl="1" indent="-355600" algn="l" rtl="0">
              <a:lnSpc>
                <a:spcPct val="100000"/>
              </a:lnSpc>
              <a:spcBef>
                <a:spcPts val="1200"/>
              </a:spcBef>
              <a:spcAft>
                <a:spcPts val="0"/>
              </a:spcAft>
              <a:buSzPts val="2000"/>
              <a:buChar char="–"/>
              <a:defRPr sz="1800">
                <a:solidFill>
                  <a:schemeClr val="dk1"/>
                </a:solidFill>
              </a:defRPr>
            </a:lvl2pPr>
            <a:lvl3pPr marL="1371600" lvl="2" indent="-342900" algn="l" rtl="0">
              <a:lnSpc>
                <a:spcPct val="100000"/>
              </a:lnSpc>
              <a:spcBef>
                <a:spcPts val="1200"/>
              </a:spcBef>
              <a:spcAft>
                <a:spcPts val="0"/>
              </a:spcAft>
              <a:buSzPts val="1800"/>
              <a:buFont typeface="Quattrocento Sans"/>
              <a:buChar char="–"/>
              <a:defRPr sz="1800">
                <a:solidFill>
                  <a:schemeClr val="dk1"/>
                </a:solidFill>
              </a:defRPr>
            </a:lvl3pPr>
            <a:lvl4pPr marL="1828800" lvl="3" indent="-330200" algn="l" rtl="0">
              <a:lnSpc>
                <a:spcPct val="100000"/>
              </a:lnSpc>
              <a:spcBef>
                <a:spcPts val="320"/>
              </a:spcBef>
              <a:spcAft>
                <a:spcPts val="0"/>
              </a:spcAft>
              <a:buSzPts val="1600"/>
              <a:buFont typeface="Noto Sans Symbols"/>
              <a:buChar char="▪"/>
              <a:defRPr sz="1800">
                <a:solidFill>
                  <a:schemeClr val="dk1"/>
                </a:solidFill>
              </a:defRPr>
            </a:lvl4pPr>
            <a:lvl5pPr marL="2286000" lvl="4" indent="-317500" algn="l" rtl="0">
              <a:lnSpc>
                <a:spcPct val="100000"/>
              </a:lnSpc>
              <a:spcBef>
                <a:spcPts val="280"/>
              </a:spcBef>
              <a:spcAft>
                <a:spcPts val="0"/>
              </a:spcAft>
              <a:buSzPts val="1400"/>
              <a:buFont typeface="Century Gothic"/>
              <a:buChar char="○"/>
              <a:defRPr sz="1800">
                <a:solidFill>
                  <a:schemeClr val="dk1"/>
                </a:solidFill>
              </a:defRPr>
            </a:lvl5pPr>
            <a:lvl6pPr marL="2743200" lvl="5" indent="-355600" algn="l" rtl="0">
              <a:lnSpc>
                <a:spcPct val="100000"/>
              </a:lnSpc>
              <a:spcBef>
                <a:spcPts val="400"/>
              </a:spcBef>
              <a:spcAft>
                <a:spcPts val="0"/>
              </a:spcAft>
              <a:buSzPts val="2000"/>
              <a:buChar char="•"/>
              <a:defRPr sz="1800"/>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Tree>
  </p:cSld>
  <p:clrMapOvr>
    <a:masterClrMapping/>
  </p:clrMapOvr>
  <p:extLst>
    <p:ext uri="{DCECCB84-F9BA-43D5-87BE-67443E8EF086}">
      <p15:sldGuideLst xmlns:p15="http://schemas.microsoft.com/office/powerpoint/2012/main">
        <p15:guide id="1" orient="horz" pos="2136">
          <p15:clr>
            <a:srgbClr val="FBAE40"/>
          </p15:clr>
        </p15:guide>
        <p15:guide id="2" pos="2880">
          <p15:clr>
            <a:srgbClr val="FBAE40"/>
          </p15:clr>
        </p15:guide>
        <p15:guide id="3" pos="5616">
          <p15:clr>
            <a:srgbClr val="FBAE40"/>
          </p15:clr>
        </p15:guide>
        <p15:guide id="4" pos="108">
          <p15:clr>
            <a:srgbClr val="FBAE40"/>
          </p15:clr>
        </p15:guide>
        <p15:guide id="5" orient="horz" pos="144">
          <p15:clr>
            <a:srgbClr val="FBAE40"/>
          </p15:clr>
        </p15:guide>
        <p15:guide id="6" orient="horz" pos="4176">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itle and two columns 2">
  <p:cSld name="One Column_2">
    <p:bg>
      <p:bgPr>
        <a:solidFill>
          <a:srgbClr val="00427B"/>
        </a:solidFill>
        <a:effectLst/>
      </p:bgPr>
    </p:bg>
    <p:spTree>
      <p:nvGrpSpPr>
        <p:cNvPr id="1" name="Shape 953"/>
        <p:cNvGrpSpPr/>
        <p:nvPr/>
      </p:nvGrpSpPr>
      <p:grpSpPr>
        <a:xfrm>
          <a:off x="0" y="0"/>
          <a:ext cx="0" cy="0"/>
          <a:chOff x="0" y="0"/>
          <a:chExt cx="0" cy="0"/>
        </a:xfrm>
      </p:grpSpPr>
      <p:sp>
        <p:nvSpPr>
          <p:cNvPr id="954" name="Google Shape;954;g2ecb543676d_0_2362"/>
          <p:cNvSpPr txBox="1">
            <a:spLocks noGrp="1"/>
          </p:cNvSpPr>
          <p:nvPr>
            <p:ph type="sldNum" idx="12"/>
          </p:nvPr>
        </p:nvSpPr>
        <p:spPr>
          <a:xfrm>
            <a:off x="8323878" y="4563665"/>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1pPr>
            <a:lvl2pPr marL="0" lvl="1"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2pPr>
            <a:lvl3pPr marL="0" lvl="2"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3pPr>
            <a:lvl4pPr marL="0" lvl="3"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4pPr>
            <a:lvl5pPr marL="0" lvl="4"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5pPr>
            <a:lvl6pPr marL="0" lvl="5"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6pPr>
            <a:lvl7pPr marL="0" lvl="6"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7pPr>
            <a:lvl8pPr marL="0" lvl="7"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8pPr>
            <a:lvl9pPr marL="0" lvl="8"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955" name="Google Shape;955;g2ecb543676d_0_2362"/>
          <p:cNvSpPr/>
          <p:nvPr/>
        </p:nvSpPr>
        <p:spPr>
          <a:xfrm>
            <a:off x="0" y="49725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956"/>
        <p:cNvGrpSpPr/>
        <p:nvPr/>
      </p:nvGrpSpPr>
      <p:grpSpPr>
        <a:xfrm>
          <a:off x="0" y="0"/>
          <a:ext cx="0" cy="0"/>
          <a:chOff x="0" y="0"/>
          <a:chExt cx="0" cy="0"/>
        </a:xfrm>
      </p:grpSpPr>
      <p:sp>
        <p:nvSpPr>
          <p:cNvPr id="957" name="Google Shape;957;g2ecb543676d_0_2365"/>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g2ecb543676d_0_2365"/>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959" name="Google Shape;959;g2ecb543676d_0_2365"/>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960" name="Google Shape;960;g2ecb543676d_0_2365"/>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961" name="Google Shape;961;g2ecb543676d_0_2365"/>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ustom Layout 1 1">
  <p:cSld name="CUSTOM_1">
    <p:spTree>
      <p:nvGrpSpPr>
        <p:cNvPr id="1" name="Shape 962"/>
        <p:cNvGrpSpPr/>
        <p:nvPr/>
      </p:nvGrpSpPr>
      <p:grpSpPr>
        <a:xfrm>
          <a:off x="0" y="0"/>
          <a:ext cx="0" cy="0"/>
          <a:chOff x="0" y="0"/>
          <a:chExt cx="0" cy="0"/>
        </a:xfrm>
      </p:grpSpPr>
      <p:sp>
        <p:nvSpPr>
          <p:cNvPr id="963" name="Google Shape;963;g2ecb543676d_0_2371"/>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g2ecb543676d_0_2371"/>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965" name="Google Shape;965;g2ecb543676d_0_2371"/>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966" name="Google Shape;966;g2ecb543676d_0_2371"/>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967" name="Google Shape;967;g2ecb543676d_0_2371"/>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ustom Layout 1 2">
  <p:cSld name="CUSTOM_2">
    <p:spTree>
      <p:nvGrpSpPr>
        <p:cNvPr id="1" name="Shape 968"/>
        <p:cNvGrpSpPr/>
        <p:nvPr/>
      </p:nvGrpSpPr>
      <p:grpSpPr>
        <a:xfrm>
          <a:off x="0" y="0"/>
          <a:ext cx="0" cy="0"/>
          <a:chOff x="0" y="0"/>
          <a:chExt cx="0" cy="0"/>
        </a:xfrm>
      </p:grpSpPr>
      <p:sp>
        <p:nvSpPr>
          <p:cNvPr id="969" name="Google Shape;969;g2ecb543676d_0_2377"/>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g2ecb543676d_0_2377"/>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971" name="Google Shape;971;g2ecb543676d_0_2377"/>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972" name="Google Shape;972;g2ecb543676d_0_2377"/>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973" name="Google Shape;973;g2ecb543676d_0_2377"/>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ustom Layout 1 3">
  <p:cSld name="CUSTOM_3">
    <p:spTree>
      <p:nvGrpSpPr>
        <p:cNvPr id="1" name="Shape 974"/>
        <p:cNvGrpSpPr/>
        <p:nvPr/>
      </p:nvGrpSpPr>
      <p:grpSpPr>
        <a:xfrm>
          <a:off x="0" y="0"/>
          <a:ext cx="0" cy="0"/>
          <a:chOff x="0" y="0"/>
          <a:chExt cx="0" cy="0"/>
        </a:xfrm>
      </p:grpSpPr>
      <p:sp>
        <p:nvSpPr>
          <p:cNvPr id="975" name="Google Shape;975;g2ecb543676d_0_2383"/>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g2ecb543676d_0_2383"/>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977" name="Google Shape;977;g2ecb543676d_0_2383"/>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978" name="Google Shape;978;g2ecb543676d_0_2383"/>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979" name="Google Shape;979;g2ecb543676d_0_2383"/>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0"/>
        <p:cNvGrpSpPr/>
        <p:nvPr/>
      </p:nvGrpSpPr>
      <p:grpSpPr>
        <a:xfrm>
          <a:off x="0" y="0"/>
          <a:ext cx="0" cy="0"/>
          <a:chOff x="0" y="0"/>
          <a:chExt cx="0" cy="0"/>
        </a:xfrm>
      </p:grpSpPr>
      <p:sp>
        <p:nvSpPr>
          <p:cNvPr id="981" name="Google Shape;981;g2ecb543676d_0_2389"/>
          <p:cNvSpPr/>
          <p:nvPr/>
        </p:nvSpPr>
        <p:spPr>
          <a:xfrm>
            <a:off x="2383" y="4800600"/>
            <a:ext cx="9141600" cy="342900"/>
          </a:xfrm>
          <a:prstGeom prst="rect">
            <a:avLst/>
          </a:prstGeom>
          <a:solidFill>
            <a:srgbClr val="002F6C"/>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982" name="Google Shape;982;g2ecb543676d_0_2389"/>
          <p:cNvSpPr txBox="1">
            <a:spLocks noGrp="1"/>
          </p:cNvSpPr>
          <p:nvPr>
            <p:ph type="dt" idx="10"/>
          </p:nvPr>
        </p:nvSpPr>
        <p:spPr>
          <a:xfrm>
            <a:off x="6163819" y="4835130"/>
            <a:ext cx="1938600" cy="273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3" name="Google Shape;983;g2ecb543676d_0_2389"/>
          <p:cNvSpPr txBox="1">
            <a:spLocks noGrp="1"/>
          </p:cNvSpPr>
          <p:nvPr>
            <p:ph type="ftr" idx="11"/>
          </p:nvPr>
        </p:nvSpPr>
        <p:spPr>
          <a:xfrm>
            <a:off x="822959" y="4835130"/>
            <a:ext cx="5113800" cy="273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84" name="Google Shape;984;g2ecb543676d_0_2389"/>
          <p:cNvSpPr txBox="1">
            <a:spLocks noGrp="1"/>
          </p:cNvSpPr>
          <p:nvPr>
            <p:ph type="sldNum" idx="12"/>
          </p:nvPr>
        </p:nvSpPr>
        <p:spPr>
          <a:xfrm>
            <a:off x="8245186" y="4835130"/>
            <a:ext cx="585000" cy="273900"/>
          </a:xfrm>
          <a:prstGeom prst="rect">
            <a:avLst/>
          </a:prstGeom>
          <a:noFill/>
          <a:ln>
            <a:noFill/>
          </a:ln>
        </p:spPr>
        <p:txBody>
          <a:bodyPr spcFirstLastPara="1" wrap="square" lIns="68575" tIns="34275" rIns="68575" bIns="34275" anchor="t" anchorCtr="0">
            <a:noAutofit/>
          </a:bodyPr>
          <a:lstStyle>
            <a:lvl1pPr marL="0" lvl="0" indent="0" algn="l" rtl="0">
              <a:spcBef>
                <a:spcPts val="0"/>
              </a:spcBef>
              <a:buNone/>
              <a:defRPr/>
            </a:lvl1pPr>
            <a:lvl2pPr marL="0" lvl="1" indent="0" algn="l" rtl="0">
              <a:spcBef>
                <a:spcPts val="0"/>
              </a:spcBef>
              <a:buNone/>
              <a:defRPr/>
            </a:lvl2pPr>
            <a:lvl3pPr marL="0" lvl="2" indent="0" algn="l" rtl="0">
              <a:spcBef>
                <a:spcPts val="0"/>
              </a:spcBef>
              <a:buNone/>
              <a:defRPr/>
            </a:lvl3pPr>
            <a:lvl4pPr marL="0" lvl="3" indent="0" algn="l" rtl="0">
              <a:spcBef>
                <a:spcPts val="0"/>
              </a:spcBef>
              <a:buNone/>
              <a:defRPr/>
            </a:lvl4pPr>
            <a:lvl5pPr marL="0" lvl="4" indent="0" algn="l" rtl="0">
              <a:spcBef>
                <a:spcPts val="0"/>
              </a:spcBef>
              <a:buNone/>
              <a:defRPr/>
            </a:lvl5pPr>
            <a:lvl6pPr marL="0" lvl="5" indent="0" algn="l" rtl="0">
              <a:spcBef>
                <a:spcPts val="0"/>
              </a:spcBef>
              <a:buNone/>
              <a:defRPr/>
            </a:lvl6pPr>
            <a:lvl7pPr marL="0" lvl="6" indent="0" algn="l" rtl="0">
              <a:spcBef>
                <a:spcPts val="0"/>
              </a:spcBef>
              <a:buNone/>
              <a:defRPr/>
            </a:lvl7pPr>
            <a:lvl8pPr marL="0" lvl="7" indent="0" algn="l" rtl="0">
              <a:spcBef>
                <a:spcPts val="0"/>
              </a:spcBef>
              <a:buNone/>
              <a:defRPr/>
            </a:lvl8pPr>
            <a:lvl9pPr marL="0" lvl="8" indent="0" algn="l" rtl="0">
              <a:spcBef>
                <a:spcPts val="0"/>
              </a:spcBef>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85"/>
        <p:cNvGrpSpPr/>
        <p:nvPr/>
      </p:nvGrpSpPr>
      <p:grpSpPr>
        <a:xfrm>
          <a:off x="0" y="0"/>
          <a:ext cx="0" cy="0"/>
          <a:chOff x="0" y="0"/>
          <a:chExt cx="0" cy="0"/>
        </a:xfrm>
      </p:grpSpPr>
      <p:sp>
        <p:nvSpPr>
          <p:cNvPr id="986" name="Google Shape;986;g2ecb543676d_0_239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87" name="Google Shape;987;g2ecb543676d_0_2394"/>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988" name="Google Shape;988;g2ecb543676d_0_2394"/>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989" name="Google Shape;989;g2ecb543676d_0_239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0" name="Google Shape;990;g2ecb543676d_0_239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991" name="Google Shape;991;g2ecb543676d_0_239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Red/Gray Title Only">
  <p:cSld name="Red/Gray Title Only">
    <p:bg>
      <p:bgPr>
        <a:solidFill>
          <a:srgbClr val="CFCDC9"/>
        </a:solidFill>
        <a:effectLst/>
      </p:bgPr>
    </p:bg>
    <p:spTree>
      <p:nvGrpSpPr>
        <p:cNvPr id="1" name="Shape 179"/>
        <p:cNvGrpSpPr/>
        <p:nvPr/>
      </p:nvGrpSpPr>
      <p:grpSpPr>
        <a:xfrm>
          <a:off x="0" y="0"/>
          <a:ext cx="0" cy="0"/>
          <a:chOff x="0" y="0"/>
          <a:chExt cx="0" cy="0"/>
        </a:xfrm>
      </p:grpSpPr>
      <p:sp>
        <p:nvSpPr>
          <p:cNvPr id="180" name="Google Shape;180;p26"/>
          <p:cNvSpPr>
            <a:spLocks noGrp="1"/>
          </p:cNvSpPr>
          <p:nvPr>
            <p:ph type="pic" idx="2"/>
          </p:nvPr>
        </p:nvSpPr>
        <p:spPr>
          <a:xfrm>
            <a:off x="152400" y="114300"/>
            <a:ext cx="4419600" cy="4914900"/>
          </a:xfrm>
          <a:prstGeom prst="rect">
            <a:avLst/>
          </a:prstGeom>
          <a:solidFill>
            <a:srgbClr val="FFFFFF"/>
          </a:solidFill>
          <a:ln>
            <a:noFill/>
          </a:ln>
        </p:spPr>
      </p:sp>
      <p:sp>
        <p:nvSpPr>
          <p:cNvPr id="181" name="Google Shape;181;p26"/>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Cabin"/>
              <a:buNone/>
              <a:defRPr sz="600" b="0" i="0" u="none" strike="noStrike" cap="none">
                <a:solidFill>
                  <a:schemeClr val="lt1"/>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82" name="Google Shape;182;p26"/>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3" name="Google Shape;183;p26"/>
          <p:cNvSpPr txBox="1">
            <a:spLocks noGrp="1"/>
          </p:cNvSpPr>
          <p:nvPr>
            <p:ph type="body" idx="1"/>
          </p:nvPr>
        </p:nvSpPr>
        <p:spPr>
          <a:xfrm rot="-5400000">
            <a:off x="34510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None/>
              <a:defRPr sz="600" i="0" u="none" strike="noStrike" cap="none">
                <a:solidFill>
                  <a:srgbClr val="FFFFFF"/>
                </a:solidFill>
              </a:defRPr>
            </a:lvl1pPr>
            <a:lvl2pPr marL="914400" marR="0" lvl="1" indent="-228600" algn="l">
              <a:lnSpc>
                <a:spcPct val="100000"/>
              </a:lnSpc>
              <a:spcBef>
                <a:spcPts val="1200"/>
              </a:spcBef>
              <a:spcAft>
                <a:spcPts val="0"/>
              </a:spcAft>
              <a:buClr>
                <a:schemeClr val="lt1"/>
              </a:buClr>
              <a:buSzPts val="2000"/>
              <a:buNone/>
              <a:defRPr sz="1800" i="0" u="none" strike="noStrike" cap="none">
                <a:solidFill>
                  <a:schemeClr val="lt1"/>
                </a:solidFill>
              </a:defRPr>
            </a:lvl2pPr>
            <a:lvl3pPr marL="1371600" marR="0" lvl="2" indent="-228600" algn="l">
              <a:lnSpc>
                <a:spcPct val="100000"/>
              </a:lnSpc>
              <a:spcBef>
                <a:spcPts val="1200"/>
              </a:spcBef>
              <a:spcAft>
                <a:spcPts val="0"/>
              </a:spcAft>
              <a:buClr>
                <a:schemeClr val="lt1"/>
              </a:buClr>
              <a:buSzPts val="1800"/>
              <a:buNone/>
              <a:defRPr sz="1600" i="0" u="none" strike="noStrike" cap="none">
                <a:solidFill>
                  <a:schemeClr val="lt1"/>
                </a:solidFill>
              </a:defRPr>
            </a:lvl3pPr>
            <a:lvl4pPr marL="1828800" marR="0" lvl="3" indent="-228600" algn="l">
              <a:lnSpc>
                <a:spcPct val="100000"/>
              </a:lnSpc>
              <a:spcBef>
                <a:spcPts val="280"/>
              </a:spcBef>
              <a:spcAft>
                <a:spcPts val="0"/>
              </a:spcAft>
              <a:buClr>
                <a:schemeClr val="lt1"/>
              </a:buClr>
              <a:buSzPts val="1600"/>
              <a:buNone/>
              <a:defRPr sz="1400" i="0" u="none" strike="noStrike" cap="none">
                <a:solidFill>
                  <a:schemeClr val="lt1"/>
                </a:solidFill>
              </a:defRPr>
            </a:lvl4pPr>
            <a:lvl5pPr marL="2286000" marR="0" lvl="4" indent="-228600" algn="l">
              <a:lnSpc>
                <a:spcPct val="100000"/>
              </a:lnSpc>
              <a:spcBef>
                <a:spcPts val="240"/>
              </a:spcBef>
              <a:spcAft>
                <a:spcPts val="0"/>
              </a:spcAft>
              <a:buClr>
                <a:schemeClr val="lt1"/>
              </a:buClr>
              <a:buSzPts val="1400"/>
              <a:buNone/>
              <a:defRPr sz="1200" i="0" u="none" strike="noStrike" cap="none">
                <a:solidFill>
                  <a:schemeClr val="lt1"/>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4" name="Google Shape;184;p26"/>
          <p:cNvSpPr txBox="1">
            <a:spLocks noGrp="1"/>
          </p:cNvSpPr>
          <p:nvPr>
            <p:ph type="title"/>
          </p:nvPr>
        </p:nvSpPr>
        <p:spPr>
          <a:xfrm>
            <a:off x="4877104" y="2228850"/>
            <a:ext cx="3885900" cy="715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1_Red/Gray 1 Content">
  <p:cSld name="1_Red/Gray 1 Content">
    <p:bg>
      <p:bgPr>
        <a:solidFill>
          <a:schemeClr val="lt1"/>
        </a:solidFill>
        <a:effectLst/>
      </p:bgPr>
    </p:bg>
    <p:spTree>
      <p:nvGrpSpPr>
        <p:cNvPr id="1" name="Shape 992"/>
        <p:cNvGrpSpPr/>
        <p:nvPr/>
      </p:nvGrpSpPr>
      <p:grpSpPr>
        <a:xfrm>
          <a:off x="0" y="0"/>
          <a:ext cx="0" cy="0"/>
          <a:chOff x="0" y="0"/>
          <a:chExt cx="0" cy="0"/>
        </a:xfrm>
      </p:grpSpPr>
      <p:sp>
        <p:nvSpPr>
          <p:cNvPr id="993" name="Google Shape;993;g2ecb543676d_0_2401"/>
          <p:cNvSpPr txBox="1">
            <a:spLocks noGrp="1"/>
          </p:cNvSpPr>
          <p:nvPr>
            <p:ph type="dt" idx="10"/>
          </p:nvPr>
        </p:nvSpPr>
        <p:spPr>
          <a:xfrm>
            <a:off x="152400" y="4806072"/>
            <a:ext cx="2133600" cy="1845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sz="600" b="0" i="0">
                <a:solidFill>
                  <a:srgbClr val="6C6463"/>
                </a:solidFill>
                <a:latin typeface="Cabin"/>
                <a:ea typeface="Cabin"/>
                <a:cs typeface="Cabin"/>
                <a:sym typeface="Cabin"/>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4" name="Google Shape;994;g2ecb543676d_0_2401"/>
          <p:cNvSpPr txBox="1">
            <a:spLocks noGrp="1"/>
          </p:cNvSpPr>
          <p:nvPr>
            <p:ph type="ftr" idx="11"/>
          </p:nvPr>
        </p:nvSpPr>
        <p:spPr>
          <a:xfrm>
            <a:off x="3124200" y="4806072"/>
            <a:ext cx="2895600" cy="1845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sz="600" b="0" i="0">
                <a:solidFill>
                  <a:srgbClr val="6C6463"/>
                </a:solidFill>
                <a:latin typeface="Cabin"/>
                <a:ea typeface="Cabin"/>
                <a:cs typeface="Cabin"/>
                <a:sym typeface="Cabin"/>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95" name="Google Shape;995;g2ecb543676d_0_2401"/>
          <p:cNvSpPr txBox="1">
            <a:spLocks noGrp="1"/>
          </p:cNvSpPr>
          <p:nvPr>
            <p:ph type="sldNum" idx="12"/>
          </p:nvPr>
        </p:nvSpPr>
        <p:spPr>
          <a:xfrm>
            <a:off x="6858000" y="4806072"/>
            <a:ext cx="2133600" cy="1845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sz="600" b="0" i="0">
                <a:solidFill>
                  <a:srgbClr val="6C6463"/>
                </a:solidFill>
                <a:latin typeface="Cabin"/>
                <a:ea typeface="Cabin"/>
                <a:cs typeface="Cabin"/>
                <a:sym typeface="Cabin"/>
              </a:defRPr>
            </a:lvl1pPr>
            <a:lvl2pPr marL="0" lvl="1" indent="0" algn="r" rtl="0">
              <a:spcBef>
                <a:spcPts val="0"/>
              </a:spcBef>
              <a:buNone/>
              <a:defRPr sz="600" b="0" i="0">
                <a:solidFill>
                  <a:srgbClr val="6C6463"/>
                </a:solidFill>
                <a:latin typeface="Cabin"/>
                <a:ea typeface="Cabin"/>
                <a:cs typeface="Cabin"/>
                <a:sym typeface="Cabin"/>
              </a:defRPr>
            </a:lvl2pPr>
            <a:lvl3pPr marL="0" lvl="2" indent="0" algn="r" rtl="0">
              <a:spcBef>
                <a:spcPts val="0"/>
              </a:spcBef>
              <a:buNone/>
              <a:defRPr sz="600" b="0" i="0">
                <a:solidFill>
                  <a:srgbClr val="6C6463"/>
                </a:solidFill>
                <a:latin typeface="Cabin"/>
                <a:ea typeface="Cabin"/>
                <a:cs typeface="Cabin"/>
                <a:sym typeface="Cabin"/>
              </a:defRPr>
            </a:lvl3pPr>
            <a:lvl4pPr marL="0" lvl="3" indent="0" algn="r" rtl="0">
              <a:spcBef>
                <a:spcPts val="0"/>
              </a:spcBef>
              <a:buNone/>
              <a:defRPr sz="600" b="0" i="0">
                <a:solidFill>
                  <a:srgbClr val="6C6463"/>
                </a:solidFill>
                <a:latin typeface="Cabin"/>
                <a:ea typeface="Cabin"/>
                <a:cs typeface="Cabin"/>
                <a:sym typeface="Cabin"/>
              </a:defRPr>
            </a:lvl4pPr>
            <a:lvl5pPr marL="0" lvl="4" indent="0" algn="r" rtl="0">
              <a:spcBef>
                <a:spcPts val="0"/>
              </a:spcBef>
              <a:buNone/>
              <a:defRPr sz="600" b="0" i="0">
                <a:solidFill>
                  <a:srgbClr val="6C6463"/>
                </a:solidFill>
                <a:latin typeface="Cabin"/>
                <a:ea typeface="Cabin"/>
                <a:cs typeface="Cabin"/>
                <a:sym typeface="Cabin"/>
              </a:defRPr>
            </a:lvl5pPr>
            <a:lvl6pPr marL="0" lvl="5" indent="0" algn="r" rtl="0">
              <a:spcBef>
                <a:spcPts val="0"/>
              </a:spcBef>
              <a:buNone/>
              <a:defRPr sz="600" b="0" i="0">
                <a:solidFill>
                  <a:srgbClr val="6C6463"/>
                </a:solidFill>
                <a:latin typeface="Cabin"/>
                <a:ea typeface="Cabin"/>
                <a:cs typeface="Cabin"/>
                <a:sym typeface="Cabin"/>
              </a:defRPr>
            </a:lvl6pPr>
            <a:lvl7pPr marL="0" lvl="6" indent="0" algn="r" rtl="0">
              <a:spcBef>
                <a:spcPts val="0"/>
              </a:spcBef>
              <a:buNone/>
              <a:defRPr sz="600" b="0" i="0">
                <a:solidFill>
                  <a:srgbClr val="6C6463"/>
                </a:solidFill>
                <a:latin typeface="Cabin"/>
                <a:ea typeface="Cabin"/>
                <a:cs typeface="Cabin"/>
                <a:sym typeface="Cabin"/>
              </a:defRPr>
            </a:lvl7pPr>
            <a:lvl8pPr marL="0" lvl="7" indent="0" algn="r" rtl="0">
              <a:spcBef>
                <a:spcPts val="0"/>
              </a:spcBef>
              <a:buNone/>
              <a:defRPr sz="600" b="0" i="0">
                <a:solidFill>
                  <a:srgbClr val="6C6463"/>
                </a:solidFill>
                <a:latin typeface="Cabin"/>
                <a:ea typeface="Cabin"/>
                <a:cs typeface="Cabin"/>
                <a:sym typeface="Cabin"/>
              </a:defRPr>
            </a:lvl8pPr>
            <a:lvl9pPr marL="0" lvl="8" indent="0" algn="r" rtl="0">
              <a:spcBef>
                <a:spcPts val="0"/>
              </a:spcBef>
              <a:buNone/>
              <a:defRPr sz="600" b="0" i="0">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996" name="Google Shape;996;g2ecb543676d_0_2401"/>
          <p:cNvSpPr txBox="1">
            <a:spLocks noGrp="1"/>
          </p:cNvSpPr>
          <p:nvPr>
            <p:ph type="title"/>
          </p:nvPr>
        </p:nvSpPr>
        <p:spPr>
          <a:xfrm>
            <a:off x="686104" y="677485"/>
            <a:ext cx="7772400" cy="4581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BA0C2F"/>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97" name="Google Shape;997;g2ecb543676d_0_2401"/>
          <p:cNvSpPr txBox="1">
            <a:spLocks noGrp="1"/>
          </p:cNvSpPr>
          <p:nvPr>
            <p:ph type="body" idx="1"/>
          </p:nvPr>
        </p:nvSpPr>
        <p:spPr>
          <a:xfrm>
            <a:off x="685800" y="1286662"/>
            <a:ext cx="7772400" cy="3174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a:lvl1pPr>
            <a:lvl2pPr marL="914400" lvl="1" indent="-342900" algn="l" rtl="0">
              <a:spcBef>
                <a:spcPts val="800"/>
              </a:spcBef>
              <a:spcAft>
                <a:spcPts val="0"/>
              </a:spcAft>
              <a:buClr>
                <a:srgbClr val="6C6463"/>
              </a:buClr>
              <a:buSzPts val="1800"/>
              <a:buChar char="–"/>
              <a:defRPr/>
            </a:lvl2pPr>
            <a:lvl3pPr marL="1371600" lvl="2" indent="-342900" algn="l" rtl="0">
              <a:spcBef>
                <a:spcPts val="800"/>
              </a:spcBef>
              <a:spcAft>
                <a:spcPts val="0"/>
              </a:spcAft>
              <a:buClr>
                <a:srgbClr val="6C6463"/>
              </a:buClr>
              <a:buSzPts val="1800"/>
              <a:buChar char="•"/>
              <a:defRPr/>
            </a:lvl3pPr>
            <a:lvl4pPr marL="1828800" lvl="3" indent="-342900" algn="l" rtl="0">
              <a:spcBef>
                <a:spcPts val="360"/>
              </a:spcBef>
              <a:spcAft>
                <a:spcPts val="0"/>
              </a:spcAft>
              <a:buClr>
                <a:srgbClr val="6C6463"/>
              </a:buClr>
              <a:buSzPts val="1800"/>
              <a:buChar char="–"/>
              <a:defRPr/>
            </a:lvl4pPr>
            <a:lvl5pPr marL="2286000" lvl="4" indent="-342900" algn="l" rtl="0">
              <a:spcBef>
                <a:spcPts val="360"/>
              </a:spcBef>
              <a:spcAft>
                <a:spcPts val="0"/>
              </a:spcAft>
              <a:buClr>
                <a:srgbClr val="6C646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2" name="Google Shape;2986;g2ece6006a8a_2_784">
            <a:extLst>
              <a:ext uri="{FF2B5EF4-FFF2-40B4-BE49-F238E27FC236}">
                <a16:creationId xmlns:a16="http://schemas.microsoft.com/office/drawing/2014/main" id="{E336CEE5-D0C5-E3B1-50B2-4CC4B069E658}"/>
              </a:ext>
            </a:extLst>
          </p:cNvPr>
          <p:cNvSpPr/>
          <p:nvPr userDrawn="1"/>
        </p:nvSpPr>
        <p:spPr>
          <a:xfrm>
            <a:off x="1"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255"/>
        <p:cNvGrpSpPr/>
        <p:nvPr/>
      </p:nvGrpSpPr>
      <p:grpSpPr>
        <a:xfrm>
          <a:off x="0" y="0"/>
          <a:ext cx="0" cy="0"/>
          <a:chOff x="0" y="0"/>
          <a:chExt cx="0" cy="0"/>
        </a:xfrm>
      </p:grpSpPr>
      <p:sp>
        <p:nvSpPr>
          <p:cNvPr id="2256" name="Google Shape;2256;g2ecd08b8b25_0_61"/>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2257" name="Google Shape;2257;g2ecd08b8b25_0_61"/>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258" name="Google Shape;2258;g2ecd08b8b25_0_6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59"/>
        <p:cNvGrpSpPr/>
        <p:nvPr/>
      </p:nvGrpSpPr>
      <p:grpSpPr>
        <a:xfrm>
          <a:off x="0" y="0"/>
          <a:ext cx="0" cy="0"/>
          <a:chOff x="0" y="0"/>
          <a:chExt cx="0" cy="0"/>
        </a:xfrm>
      </p:grpSpPr>
      <p:sp>
        <p:nvSpPr>
          <p:cNvPr id="2260" name="Google Shape;2260;g2ecd08b8b25_0_6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261" name="Google Shape;2261;g2ecd08b8b25_0_6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262"/>
        <p:cNvGrpSpPr/>
        <p:nvPr/>
      </p:nvGrpSpPr>
      <p:grpSpPr>
        <a:xfrm>
          <a:off x="0" y="0"/>
          <a:ext cx="0" cy="0"/>
          <a:chOff x="0" y="0"/>
          <a:chExt cx="0" cy="0"/>
        </a:xfrm>
      </p:grpSpPr>
      <p:sp>
        <p:nvSpPr>
          <p:cNvPr id="2263" name="Google Shape;2263;g2ecd08b8b25_0_6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4" name="Google Shape;2264;g2ecd08b8b25_0_6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265" name="Google Shape;2265;g2ecd08b8b25_0_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266"/>
        <p:cNvGrpSpPr/>
        <p:nvPr/>
      </p:nvGrpSpPr>
      <p:grpSpPr>
        <a:xfrm>
          <a:off x="0" y="0"/>
          <a:ext cx="0" cy="0"/>
          <a:chOff x="0" y="0"/>
          <a:chExt cx="0" cy="0"/>
        </a:xfrm>
      </p:grpSpPr>
      <p:sp>
        <p:nvSpPr>
          <p:cNvPr id="2267" name="Google Shape;2267;g2ecd08b8b25_0_72"/>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68" name="Google Shape;2268;g2ecd08b8b25_0_72"/>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269" name="Google Shape;2269;g2ecd08b8b25_0_72"/>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270" name="Google Shape;2270;g2ecd08b8b25_0_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71"/>
        <p:cNvGrpSpPr/>
        <p:nvPr/>
      </p:nvGrpSpPr>
      <p:grpSpPr>
        <a:xfrm>
          <a:off x="0" y="0"/>
          <a:ext cx="0" cy="0"/>
          <a:chOff x="0" y="0"/>
          <a:chExt cx="0" cy="0"/>
        </a:xfrm>
      </p:grpSpPr>
      <p:sp>
        <p:nvSpPr>
          <p:cNvPr id="2272" name="Google Shape;2272;g2ecd08b8b25_0_7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273" name="Google Shape;2273;g2ecd08b8b25_0_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2986;g2ece6006a8a_2_784">
            <a:extLst>
              <a:ext uri="{FF2B5EF4-FFF2-40B4-BE49-F238E27FC236}">
                <a16:creationId xmlns:a16="http://schemas.microsoft.com/office/drawing/2014/main" id="{B5E88D53-7DF8-4C9F-EDA8-6397302DA1E3}"/>
              </a:ext>
            </a:extLst>
          </p:cNvPr>
          <p:cNvSpPr/>
          <p:nvPr userDrawn="1"/>
        </p:nvSpPr>
        <p:spPr>
          <a:xfrm>
            <a:off x="1"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74"/>
        <p:cNvGrpSpPr/>
        <p:nvPr/>
      </p:nvGrpSpPr>
      <p:grpSpPr>
        <a:xfrm>
          <a:off x="0" y="0"/>
          <a:ext cx="0" cy="0"/>
          <a:chOff x="0" y="0"/>
          <a:chExt cx="0" cy="0"/>
        </a:xfrm>
      </p:grpSpPr>
      <p:sp>
        <p:nvSpPr>
          <p:cNvPr id="2275" name="Google Shape;2275;g2ecd08b8b25_0_80"/>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276" name="Google Shape;2276;g2ecd08b8b25_0_80"/>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SzPts val="1200"/>
              <a:buChar char="●"/>
              <a:defRPr sz="12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277" name="Google Shape;2277;g2ecd08b8b25_0_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78"/>
        <p:cNvGrpSpPr/>
        <p:nvPr/>
      </p:nvGrpSpPr>
      <p:grpSpPr>
        <a:xfrm>
          <a:off x="0" y="0"/>
          <a:ext cx="0" cy="0"/>
          <a:chOff x="0" y="0"/>
          <a:chExt cx="0" cy="0"/>
        </a:xfrm>
      </p:grpSpPr>
      <p:sp>
        <p:nvSpPr>
          <p:cNvPr id="2279" name="Google Shape;2279;g2ecd08b8b25_0_84"/>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2280" name="Google Shape;2280;g2ecd08b8b25_0_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281"/>
        <p:cNvGrpSpPr/>
        <p:nvPr/>
      </p:nvGrpSpPr>
      <p:grpSpPr>
        <a:xfrm>
          <a:off x="0" y="0"/>
          <a:ext cx="0" cy="0"/>
          <a:chOff x="0" y="0"/>
          <a:chExt cx="0" cy="0"/>
        </a:xfrm>
      </p:grpSpPr>
      <p:sp>
        <p:nvSpPr>
          <p:cNvPr id="2282" name="Google Shape;2282;g2ecd08b8b25_0_8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g2ecd08b8b25_0_8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2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2284" name="Google Shape;2284;g2ecd08b8b25_0_8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2285" name="Google Shape;2285;g2ecd08b8b25_0_8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286" name="Google Shape;2286;g2ecd08b8b25_0_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87"/>
        <p:cNvGrpSpPr/>
        <p:nvPr/>
      </p:nvGrpSpPr>
      <p:grpSpPr>
        <a:xfrm>
          <a:off x="0" y="0"/>
          <a:ext cx="0" cy="0"/>
          <a:chOff x="0" y="0"/>
          <a:chExt cx="0" cy="0"/>
        </a:xfrm>
      </p:grpSpPr>
      <p:sp>
        <p:nvSpPr>
          <p:cNvPr id="2288" name="Google Shape;2288;g2ecd08b8b25_0_93"/>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SzPts val="1800"/>
              <a:buNone/>
              <a:defRPr/>
            </a:lvl1pPr>
          </a:lstStyle>
          <a:p>
            <a:endParaRPr/>
          </a:p>
        </p:txBody>
      </p:sp>
      <p:sp>
        <p:nvSpPr>
          <p:cNvPr id="2289" name="Google Shape;2289;g2ecd08b8b25_0_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Red/White 2 Content">
  <p:cSld name="Red/White 2 Content">
    <p:bg>
      <p:bgPr>
        <a:solidFill>
          <a:schemeClr val="lt1"/>
        </a:solidFill>
        <a:effectLst/>
      </p:bgPr>
    </p:bg>
    <p:spTree>
      <p:nvGrpSpPr>
        <p:cNvPr id="1" name="Shape 185"/>
        <p:cNvGrpSpPr/>
        <p:nvPr/>
      </p:nvGrpSpPr>
      <p:grpSpPr>
        <a:xfrm>
          <a:off x="0" y="0"/>
          <a:ext cx="0" cy="0"/>
          <a:chOff x="0" y="0"/>
          <a:chExt cx="0" cy="0"/>
        </a:xfrm>
      </p:grpSpPr>
      <p:sp>
        <p:nvSpPr>
          <p:cNvPr id="186" name="Google Shape;186;p27"/>
          <p:cNvSpPr txBox="1">
            <a:spLocks noGrp="1"/>
          </p:cNvSpPr>
          <p:nvPr>
            <p:ph type="body" idx="1"/>
          </p:nvPr>
        </p:nvSpPr>
        <p:spPr>
          <a:xfrm>
            <a:off x="686104" y="1200150"/>
            <a:ext cx="38097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6C6463"/>
              </a:buClr>
              <a:buSzPts val="1600"/>
              <a:buChar char="»"/>
              <a:defRPr sz="1600" i="0" u="none" strike="noStrike" cap="none">
                <a:solidFill>
                  <a:srgbClr val="6C6463"/>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187" name="Google Shape;187;p27"/>
          <p:cNvSpPr txBox="1">
            <a:spLocks noGrp="1"/>
          </p:cNvSpPr>
          <p:nvPr>
            <p:ph type="body" idx="2"/>
          </p:nvPr>
        </p:nvSpPr>
        <p:spPr>
          <a:xfrm>
            <a:off x="4648200" y="1200150"/>
            <a:ext cx="38103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6C6463"/>
              </a:buClr>
              <a:buSzPts val="1600"/>
              <a:buChar char="»"/>
              <a:defRPr sz="1600" i="0" u="none" strike="noStrike" cap="none">
                <a:solidFill>
                  <a:srgbClr val="6C6463"/>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188" name="Google Shape;188;p27"/>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89" name="Google Shape;189;p27"/>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90" name="Google Shape;190;p27"/>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1" name="Google Shape;191;p27"/>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290"/>
        <p:cNvGrpSpPr/>
        <p:nvPr/>
      </p:nvGrpSpPr>
      <p:grpSpPr>
        <a:xfrm>
          <a:off x="0" y="0"/>
          <a:ext cx="0" cy="0"/>
          <a:chOff x="0" y="0"/>
          <a:chExt cx="0" cy="0"/>
        </a:xfrm>
      </p:grpSpPr>
      <p:sp>
        <p:nvSpPr>
          <p:cNvPr id="2291" name="Google Shape;2291;g2ecd08b8b25_0_9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2292" name="Google Shape;2292;g2ecd08b8b25_0_9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2293" name="Google Shape;2293;g2ecd08b8b25_0_9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94"/>
        <p:cNvGrpSpPr/>
        <p:nvPr/>
      </p:nvGrpSpPr>
      <p:grpSpPr>
        <a:xfrm>
          <a:off x="0" y="0"/>
          <a:ext cx="0" cy="0"/>
          <a:chOff x="0" y="0"/>
          <a:chExt cx="0" cy="0"/>
        </a:xfrm>
      </p:grpSpPr>
      <p:sp>
        <p:nvSpPr>
          <p:cNvPr id="2295" name="Google Shape;2295;g2ecd08b8b25_0_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Custom Layout 2">
  <p:cSld name="CUSTOM_1">
    <p:bg>
      <p:bgPr>
        <a:solidFill>
          <a:srgbClr val="00437B"/>
        </a:solidFill>
        <a:effectLst/>
      </p:bgPr>
    </p:bg>
    <p:spTree>
      <p:nvGrpSpPr>
        <p:cNvPr id="1" name="Shape 2296"/>
        <p:cNvGrpSpPr/>
        <p:nvPr/>
      </p:nvGrpSpPr>
      <p:grpSpPr>
        <a:xfrm>
          <a:off x="0" y="0"/>
          <a:ext cx="0" cy="0"/>
          <a:chOff x="0" y="0"/>
          <a:chExt cx="0" cy="0"/>
        </a:xfrm>
      </p:grpSpPr>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and Content 1" type="obj">
  <p:cSld name="OBJECT">
    <p:spTree>
      <p:nvGrpSpPr>
        <p:cNvPr id="1" name="Shape 2297"/>
        <p:cNvGrpSpPr/>
        <p:nvPr/>
      </p:nvGrpSpPr>
      <p:grpSpPr>
        <a:xfrm>
          <a:off x="0" y="0"/>
          <a:ext cx="0" cy="0"/>
          <a:chOff x="0" y="0"/>
          <a:chExt cx="0" cy="0"/>
        </a:xfrm>
      </p:grpSpPr>
      <p:sp>
        <p:nvSpPr>
          <p:cNvPr id="2298" name="Google Shape;2298;g2ecd08b8b25_0_103"/>
          <p:cNvSpPr txBox="1">
            <a:spLocks noGrp="1"/>
          </p:cNvSpPr>
          <p:nvPr>
            <p:ph type="title"/>
          </p:nvPr>
        </p:nvSpPr>
        <p:spPr>
          <a:xfrm>
            <a:off x="686104" y="342900"/>
            <a:ext cx="7772400" cy="685800"/>
          </a:xfrm>
          <a:prstGeom prst="rect">
            <a:avLst/>
          </a:prstGeom>
          <a:noFill/>
          <a:ln>
            <a:noFill/>
          </a:ln>
        </p:spPr>
        <p:txBody>
          <a:bodyPr spcFirstLastPara="1" wrap="square" lIns="91425" tIns="45700" rIns="91425" bIns="45700" anchor="b" anchorCtr="0">
            <a:noAutofit/>
          </a:bodyPr>
          <a:lstStyle>
            <a:lvl1pPr lvl="0" algn="l" rtl="0">
              <a:lnSpc>
                <a:spcPct val="100000"/>
              </a:lnSpc>
              <a:spcBef>
                <a:spcPts val="0"/>
              </a:spcBef>
              <a:spcAft>
                <a:spcPts val="0"/>
              </a:spcAft>
              <a:buClr>
                <a:srgbClr val="BA0C2F"/>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299" name="Google Shape;2299;g2ecd08b8b25_0_103"/>
          <p:cNvSpPr txBox="1">
            <a:spLocks noGrp="1"/>
          </p:cNvSpPr>
          <p:nvPr>
            <p:ph type="body" idx="1"/>
          </p:nvPr>
        </p:nvSpPr>
        <p:spPr>
          <a:xfrm>
            <a:off x="685800" y="1200150"/>
            <a:ext cx="7772400" cy="3086100"/>
          </a:xfrm>
          <a:prstGeom prst="rect">
            <a:avLst/>
          </a:prstGeom>
          <a:noFill/>
          <a:ln>
            <a:noFill/>
          </a:ln>
        </p:spPr>
        <p:txBody>
          <a:bodyPr spcFirstLastPara="1" wrap="square" lIns="91425" tIns="45700" rIns="91425" bIns="45700" anchor="t" anchorCtr="0">
            <a:noAutofit/>
          </a:bodyPr>
          <a:lstStyle>
            <a:lvl1pPr marL="457200" lvl="0" indent="-342900" algn="l" rtl="0">
              <a:lnSpc>
                <a:spcPct val="100000"/>
              </a:lnSpc>
              <a:spcBef>
                <a:spcPts val="0"/>
              </a:spcBef>
              <a:spcAft>
                <a:spcPts val="0"/>
              </a:spcAft>
              <a:buClr>
                <a:srgbClr val="635C5B"/>
              </a:buClr>
              <a:buSzPts val="1800"/>
              <a:buChar char="•"/>
              <a:defRPr/>
            </a:lvl1pPr>
            <a:lvl2pPr marL="914400" lvl="1" indent="-342900" algn="l" rtl="0">
              <a:lnSpc>
                <a:spcPct val="100000"/>
              </a:lnSpc>
              <a:spcBef>
                <a:spcPts val="1200"/>
              </a:spcBef>
              <a:spcAft>
                <a:spcPts val="0"/>
              </a:spcAft>
              <a:buClr>
                <a:srgbClr val="635C5B"/>
              </a:buClr>
              <a:buSzPts val="1800"/>
              <a:buChar char="–"/>
              <a:defRPr/>
            </a:lvl2pPr>
            <a:lvl3pPr marL="1371600" lvl="2" indent="-342900" algn="l" rtl="0">
              <a:lnSpc>
                <a:spcPct val="100000"/>
              </a:lnSpc>
              <a:spcBef>
                <a:spcPts val="1200"/>
              </a:spcBef>
              <a:spcAft>
                <a:spcPts val="0"/>
              </a:spcAft>
              <a:buClr>
                <a:srgbClr val="6C6463"/>
              </a:buClr>
              <a:buSzPts val="1800"/>
              <a:buChar char="•"/>
              <a:defRPr/>
            </a:lvl3pPr>
            <a:lvl4pPr marL="1828800" lvl="3" indent="-342900" algn="l" rtl="0">
              <a:lnSpc>
                <a:spcPct val="100000"/>
              </a:lnSpc>
              <a:spcBef>
                <a:spcPts val="360"/>
              </a:spcBef>
              <a:spcAft>
                <a:spcPts val="0"/>
              </a:spcAft>
              <a:buClr>
                <a:srgbClr val="6C6463"/>
              </a:buClr>
              <a:buSzPts val="1800"/>
              <a:buChar char="–"/>
              <a:defRPr/>
            </a:lvl4pPr>
            <a:lvl5pPr marL="2286000" lvl="4" indent="-342900" algn="l" rtl="0">
              <a:lnSpc>
                <a:spcPct val="100000"/>
              </a:lnSpc>
              <a:spcBef>
                <a:spcPts val="360"/>
              </a:spcBef>
              <a:spcAft>
                <a:spcPts val="0"/>
              </a:spcAft>
              <a:buClr>
                <a:srgbClr val="6C6463"/>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300" name="Google Shape;2300;g2ecd08b8b25_0_103"/>
          <p:cNvSpPr txBox="1">
            <a:spLocks noGrp="1"/>
          </p:cNvSpPr>
          <p:nvPr>
            <p:ph type="dt" idx="10"/>
          </p:nvPr>
        </p:nvSpPr>
        <p:spPr>
          <a:xfrm>
            <a:off x="152400" y="4897559"/>
            <a:ext cx="2133600" cy="1386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01" name="Google Shape;2301;g2ecd08b8b25_0_103"/>
          <p:cNvSpPr txBox="1">
            <a:spLocks noGrp="1"/>
          </p:cNvSpPr>
          <p:nvPr>
            <p:ph type="ftr" idx="11"/>
          </p:nvPr>
        </p:nvSpPr>
        <p:spPr>
          <a:xfrm>
            <a:off x="3124200" y="4897559"/>
            <a:ext cx="2895600" cy="1386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02" name="Google Shape;2302;g2ecd08b8b25_0_103"/>
          <p:cNvSpPr txBox="1">
            <a:spLocks noGrp="1"/>
          </p:cNvSpPr>
          <p:nvPr>
            <p:ph type="sldNum" idx="12"/>
          </p:nvPr>
        </p:nvSpPr>
        <p:spPr>
          <a:xfrm>
            <a:off x="6858000" y="4897559"/>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000000"/>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1_Red/Gray 1 Content">
  <p:cSld name="1_Red/Gray 1 Content">
    <p:bg>
      <p:bgPr>
        <a:solidFill>
          <a:schemeClr val="lt1"/>
        </a:solidFill>
        <a:effectLst/>
      </p:bgPr>
    </p:bg>
    <p:spTree>
      <p:nvGrpSpPr>
        <p:cNvPr id="1" name="Shape 2303"/>
        <p:cNvGrpSpPr/>
        <p:nvPr/>
      </p:nvGrpSpPr>
      <p:grpSpPr>
        <a:xfrm>
          <a:off x="0" y="0"/>
          <a:ext cx="0" cy="0"/>
          <a:chOff x="0" y="0"/>
          <a:chExt cx="0" cy="0"/>
        </a:xfrm>
      </p:grpSpPr>
      <p:sp>
        <p:nvSpPr>
          <p:cNvPr id="2304" name="Google Shape;2304;g2ecd08b8b25_0_109"/>
          <p:cNvSpPr txBox="1">
            <a:spLocks noGrp="1"/>
          </p:cNvSpPr>
          <p:nvPr>
            <p:ph type="sldNum" idx="12"/>
          </p:nvPr>
        </p:nvSpPr>
        <p:spPr>
          <a:xfrm>
            <a:off x="6858000" y="4806072"/>
            <a:ext cx="2133600" cy="184500"/>
          </a:xfrm>
          <a:prstGeom prst="rect">
            <a:avLst/>
          </a:prstGeom>
          <a:noFill/>
          <a:ln>
            <a:noFill/>
          </a:ln>
        </p:spPr>
        <p:txBody>
          <a:bodyPr spcFirstLastPara="1" wrap="square" lIns="91425" tIns="45700" rIns="91425" bIns="45700" anchor="ctr" anchorCtr="0">
            <a:normAutofit/>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305" name="Google Shape;2305;g2ecd08b8b25_0_109"/>
          <p:cNvSpPr txBox="1">
            <a:spLocks noGrp="1"/>
          </p:cNvSpPr>
          <p:nvPr>
            <p:ph type="title"/>
          </p:nvPr>
        </p:nvSpPr>
        <p:spPr>
          <a:xfrm>
            <a:off x="686104" y="677485"/>
            <a:ext cx="7772400" cy="458100"/>
          </a:xfrm>
          <a:prstGeom prst="rect">
            <a:avLst/>
          </a:prstGeom>
          <a:noFill/>
          <a:ln>
            <a:noFill/>
          </a:ln>
        </p:spPr>
        <p:txBody>
          <a:bodyPr spcFirstLastPara="1" wrap="square" lIns="91425" tIns="91425" rIns="91425" bIns="91425" anchor="b" anchorCtr="0">
            <a:normAutofit/>
          </a:bodyPr>
          <a:lstStyle>
            <a:lvl1pPr marL="0" marR="0" lvl="0" indent="0" algn="l" rtl="0">
              <a:spcBef>
                <a:spcPts val="0"/>
              </a:spcBef>
              <a:spcAft>
                <a:spcPts val="0"/>
              </a:spcAft>
              <a:buClr>
                <a:schemeClr val="accent2"/>
              </a:buClr>
              <a:buSzPts val="2800"/>
              <a:buNone/>
              <a:defRPr sz="2400" i="0" u="none" strike="noStrike" cap="none">
                <a:solidFill>
                  <a:schemeClr val="accent2"/>
                </a:solidFill>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2306" name="Google Shape;2306;g2ecd08b8b25_0_109"/>
          <p:cNvSpPr txBox="1">
            <a:spLocks noGrp="1"/>
          </p:cNvSpPr>
          <p:nvPr>
            <p:ph type="body" idx="1"/>
          </p:nvPr>
        </p:nvSpPr>
        <p:spPr>
          <a:xfrm>
            <a:off x="685800" y="1286662"/>
            <a:ext cx="7772400" cy="31749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spcBef>
                <a:spcPts val="1200"/>
              </a:spcBef>
              <a:spcAft>
                <a:spcPts val="0"/>
              </a:spcAft>
              <a:buClr>
                <a:srgbClr val="6C6463"/>
              </a:buClr>
              <a:buSzPts val="1600"/>
              <a:buChar char="–"/>
              <a:defRPr sz="1600" i="0" u="none" strike="noStrike" cap="none">
                <a:solidFill>
                  <a:srgbClr val="6C6463"/>
                </a:solidFill>
              </a:defRPr>
            </a:lvl4pPr>
            <a:lvl5pPr marL="2286000" marR="0" lvl="4" indent="-317500" algn="l" rtl="0">
              <a:spcBef>
                <a:spcPts val="1200"/>
              </a:spcBef>
              <a:spcAft>
                <a:spcPts val="0"/>
              </a:spcAft>
              <a:buClr>
                <a:srgbClr val="6C6463"/>
              </a:buClr>
              <a:buSzPts val="1400"/>
              <a:buChar char="»"/>
              <a:defRPr sz="1400" i="0" u="none" strike="noStrike" cap="none">
                <a:solidFill>
                  <a:srgbClr val="6C6463"/>
                </a:solidFill>
              </a:defRPr>
            </a:lvl5pPr>
            <a:lvl6pPr marL="2743200" marR="0" lvl="5" indent="-355600" algn="l" rtl="0">
              <a:spcBef>
                <a:spcPts val="1200"/>
              </a:spcBef>
              <a:spcAft>
                <a:spcPts val="0"/>
              </a:spcAft>
              <a:buClr>
                <a:schemeClr val="dk1"/>
              </a:buClr>
              <a:buSzPts val="2000"/>
              <a:buChar char="•"/>
              <a:defRPr sz="2000" i="0" u="none" strike="noStrike" cap="none">
                <a:solidFill>
                  <a:schemeClr val="dk1"/>
                </a:solidFill>
              </a:defRPr>
            </a:lvl6pPr>
            <a:lvl7pPr marL="3200400" marR="0" lvl="6" indent="-355600" algn="l" rtl="0">
              <a:spcBef>
                <a:spcPts val="1200"/>
              </a:spcBef>
              <a:spcAft>
                <a:spcPts val="0"/>
              </a:spcAft>
              <a:buClr>
                <a:schemeClr val="dk1"/>
              </a:buClr>
              <a:buSzPts val="2000"/>
              <a:buChar char="•"/>
              <a:defRPr sz="2000" i="0" u="none" strike="noStrike" cap="none">
                <a:solidFill>
                  <a:schemeClr val="dk1"/>
                </a:solidFill>
              </a:defRPr>
            </a:lvl7pPr>
            <a:lvl8pPr marL="3657600" marR="0" lvl="7" indent="-355600" algn="l" rtl="0">
              <a:spcBef>
                <a:spcPts val="1200"/>
              </a:spcBef>
              <a:spcAft>
                <a:spcPts val="0"/>
              </a:spcAft>
              <a:buClr>
                <a:schemeClr val="dk1"/>
              </a:buClr>
              <a:buSzPts val="2000"/>
              <a:buChar char="•"/>
              <a:defRPr sz="2000" i="0" u="none" strike="noStrike" cap="none">
                <a:solidFill>
                  <a:schemeClr val="dk1"/>
                </a:solidFill>
              </a:defRPr>
            </a:lvl8pPr>
            <a:lvl9pPr marL="4114800" marR="0" lvl="8" indent="-355600" algn="l" rtl="0">
              <a:spcBef>
                <a:spcPts val="1200"/>
              </a:spcBef>
              <a:spcAft>
                <a:spcPts val="1200"/>
              </a:spcAft>
              <a:buClr>
                <a:schemeClr val="dk1"/>
              </a:buClr>
              <a:buSzPts val="2000"/>
              <a:buChar char="•"/>
              <a:defRPr sz="2000" i="0" u="none" strike="noStrike" cap="none">
                <a:solidFill>
                  <a:schemeClr val="dk1"/>
                </a:solidFill>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3_Red/Gray 1 Content">
  <p:cSld name="3_Red/Gray 1 Content">
    <p:bg>
      <p:bgPr>
        <a:solidFill>
          <a:schemeClr val="lt1"/>
        </a:solidFill>
        <a:effectLst/>
      </p:bgPr>
    </p:bg>
    <p:spTree>
      <p:nvGrpSpPr>
        <p:cNvPr id="1" name="Shape 2307"/>
        <p:cNvGrpSpPr/>
        <p:nvPr/>
      </p:nvGrpSpPr>
      <p:grpSpPr>
        <a:xfrm>
          <a:off x="0" y="0"/>
          <a:ext cx="0" cy="0"/>
          <a:chOff x="0" y="0"/>
          <a:chExt cx="0" cy="0"/>
        </a:xfrm>
      </p:grpSpPr>
      <p:sp>
        <p:nvSpPr>
          <p:cNvPr id="2308" name="Google Shape;2308;g2ecd08b8b25_0_113"/>
          <p:cNvSpPr txBox="1">
            <a:spLocks noGrp="1"/>
          </p:cNvSpPr>
          <p:nvPr>
            <p:ph type="dt" idx="10"/>
          </p:nvPr>
        </p:nvSpPr>
        <p:spPr>
          <a:xfrm>
            <a:off x="152400" y="4806072"/>
            <a:ext cx="2133600" cy="184800"/>
          </a:xfrm>
          <a:prstGeom prst="rect">
            <a:avLst/>
          </a:prstGeom>
          <a:noFill/>
          <a:ln>
            <a:noFill/>
          </a:ln>
        </p:spPr>
        <p:txBody>
          <a:bodyPr spcFirstLastPara="1" wrap="square" lIns="91325" tIns="91325" rIns="91325" bIns="913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2309" name="Google Shape;2309;g2ecd08b8b25_0_113"/>
          <p:cNvSpPr txBox="1">
            <a:spLocks noGrp="1"/>
          </p:cNvSpPr>
          <p:nvPr>
            <p:ph type="ftr" idx="11"/>
          </p:nvPr>
        </p:nvSpPr>
        <p:spPr>
          <a:xfrm>
            <a:off x="3124200" y="4806072"/>
            <a:ext cx="2895600" cy="184800"/>
          </a:xfrm>
          <a:prstGeom prst="rect">
            <a:avLst/>
          </a:prstGeom>
          <a:noFill/>
          <a:ln>
            <a:noFill/>
          </a:ln>
        </p:spPr>
        <p:txBody>
          <a:bodyPr spcFirstLastPara="1" wrap="square" lIns="91325" tIns="91325" rIns="91325" bIns="913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2310" name="Google Shape;2310;g2ecd08b8b25_0_113"/>
          <p:cNvSpPr txBox="1">
            <a:spLocks noGrp="1"/>
          </p:cNvSpPr>
          <p:nvPr>
            <p:ph type="sldNum" idx="12"/>
          </p:nvPr>
        </p:nvSpPr>
        <p:spPr>
          <a:xfrm>
            <a:off x="6858000" y="4806072"/>
            <a:ext cx="2133600" cy="184800"/>
          </a:xfrm>
          <a:prstGeom prst="rect">
            <a:avLst/>
          </a:prstGeom>
          <a:noFill/>
          <a:ln>
            <a:noFill/>
          </a:ln>
        </p:spPr>
        <p:txBody>
          <a:bodyPr spcFirstLastPara="1" wrap="square" lIns="91325" tIns="45650" rIns="91325" bIns="45650" anchor="ctr" anchorCtr="0">
            <a:normAutofit/>
          </a:bodyPr>
          <a:lstStyle>
            <a:lvl1pPr marL="0" marR="0" lvl="0"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311" name="Google Shape;2311;g2ecd08b8b25_0_113"/>
          <p:cNvSpPr txBox="1">
            <a:spLocks noGrp="1"/>
          </p:cNvSpPr>
          <p:nvPr>
            <p:ph type="title"/>
          </p:nvPr>
        </p:nvSpPr>
        <p:spPr>
          <a:xfrm>
            <a:off x="686104" y="677564"/>
            <a:ext cx="7772400" cy="458100"/>
          </a:xfrm>
          <a:prstGeom prst="rect">
            <a:avLst/>
          </a:prstGeom>
          <a:noFill/>
          <a:ln>
            <a:noFill/>
          </a:ln>
        </p:spPr>
        <p:txBody>
          <a:bodyPr spcFirstLastPara="1" wrap="square" lIns="91325" tIns="91325" rIns="91325" bIns="91325" anchor="b" anchorCtr="0">
            <a:normAutofit/>
          </a:bodyPr>
          <a:lstStyle>
            <a:lvl1pPr marR="0" lvl="0" algn="l" rtl="0">
              <a:lnSpc>
                <a:spcPct val="100000"/>
              </a:lnSpc>
              <a:spcBef>
                <a:spcPts val="0"/>
              </a:spcBef>
              <a:spcAft>
                <a:spcPts val="0"/>
              </a:spcAft>
              <a:buClr>
                <a:srgbClr val="0067B9"/>
              </a:buClr>
              <a:buSzPts val="1400"/>
              <a:buFont typeface="Cabin"/>
              <a:buNone/>
              <a:defRPr sz="24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312" name="Google Shape;2312;g2ecd08b8b25_0_113"/>
          <p:cNvSpPr txBox="1">
            <a:spLocks noGrp="1"/>
          </p:cNvSpPr>
          <p:nvPr>
            <p:ph type="body" idx="1"/>
          </p:nvPr>
        </p:nvSpPr>
        <p:spPr>
          <a:xfrm>
            <a:off x="685800" y="1286662"/>
            <a:ext cx="7772400" cy="3174900"/>
          </a:xfrm>
          <a:prstGeom prst="rect">
            <a:avLst/>
          </a:prstGeom>
          <a:noFill/>
          <a:ln>
            <a:noFill/>
          </a:ln>
        </p:spPr>
        <p:txBody>
          <a:bodyPr spcFirstLastPara="1" wrap="square" lIns="91325" tIns="91325" rIns="91325" bIns="91325" anchor="t" anchorCtr="0">
            <a:normAutofit/>
          </a:bodyPr>
          <a:lstStyle>
            <a:lvl1pPr marL="457200" marR="0" lvl="0" indent="-330200" algn="l" rtl="0">
              <a:lnSpc>
                <a:spcPct val="100000"/>
              </a:lnSpc>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1pPr>
            <a:lvl2pPr marL="914400" marR="0" lvl="1" indent="-330200" algn="l" rtl="0">
              <a:lnSpc>
                <a:spcPct val="100000"/>
              </a:lnSpc>
              <a:spcBef>
                <a:spcPts val="8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1371600" marR="0" lvl="2" indent="-342900" algn="l" rtl="0">
              <a:lnSpc>
                <a:spcPct val="100000"/>
              </a:lnSpc>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Cover - Full Blue">
  <p:cSld name="Cover - Full Blue">
    <p:bg>
      <p:bgPr>
        <a:solidFill>
          <a:srgbClr val="002F6C"/>
        </a:solidFill>
        <a:effectLst/>
      </p:bgPr>
    </p:bg>
    <p:spTree>
      <p:nvGrpSpPr>
        <p:cNvPr id="1" name="Shape 2313"/>
        <p:cNvGrpSpPr/>
        <p:nvPr/>
      </p:nvGrpSpPr>
      <p:grpSpPr>
        <a:xfrm>
          <a:off x="0" y="0"/>
          <a:ext cx="0" cy="0"/>
          <a:chOff x="0" y="0"/>
          <a:chExt cx="0" cy="0"/>
        </a:xfrm>
      </p:grpSpPr>
      <p:pic>
        <p:nvPicPr>
          <p:cNvPr id="2314" name="Google Shape;2314;g2ecd08b8b25_0_119"/>
          <p:cNvPicPr preferRelativeResize="0"/>
          <p:nvPr/>
        </p:nvPicPr>
        <p:blipFill rotWithShape="1">
          <a:blip r:embed="rId2">
            <a:alphaModFix/>
          </a:blip>
          <a:srcRect/>
          <a:stretch/>
        </p:blipFill>
        <p:spPr>
          <a:xfrm>
            <a:off x="691522" y="514350"/>
            <a:ext cx="1360023" cy="408009"/>
          </a:xfrm>
          <a:prstGeom prst="rect">
            <a:avLst/>
          </a:prstGeom>
          <a:noFill/>
          <a:ln>
            <a:noFill/>
          </a:ln>
        </p:spPr>
      </p:pic>
      <p:sp>
        <p:nvSpPr>
          <p:cNvPr id="2315" name="Google Shape;2315;g2ecd08b8b25_0_119"/>
          <p:cNvSpPr txBox="1">
            <a:spLocks noGrp="1"/>
          </p:cNvSpPr>
          <p:nvPr>
            <p:ph type="dt" idx="10"/>
          </p:nvPr>
        </p:nvSpPr>
        <p:spPr>
          <a:xfrm>
            <a:off x="152400" y="4890700"/>
            <a:ext cx="2133600" cy="1386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16" name="Google Shape;2316;g2ecd08b8b25_0_119"/>
          <p:cNvSpPr txBox="1">
            <a:spLocks noGrp="1"/>
          </p:cNvSpPr>
          <p:nvPr>
            <p:ph type="ftr" idx="11"/>
          </p:nvPr>
        </p:nvSpPr>
        <p:spPr>
          <a:xfrm>
            <a:off x="3124200" y="4890700"/>
            <a:ext cx="2895600" cy="1386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sz="600" b="0" i="0">
                <a:solidFill>
                  <a:srgbClr val="FFFFFF"/>
                </a:solidFill>
                <a:latin typeface="Gill Sans"/>
                <a:ea typeface="Gill Sans"/>
                <a:cs typeface="Gill Sans"/>
                <a:sym typeface="Gill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17" name="Google Shape;2317;g2ecd08b8b25_0_119"/>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rmAutofit fontScale="62500" lnSpcReduction="20000"/>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2318" name="Google Shape;2318;g2ecd08b8b25_0_119"/>
          <p:cNvSpPr txBox="1">
            <a:spLocks noGrp="1"/>
          </p:cNvSpPr>
          <p:nvPr>
            <p:ph type="ctrTitle"/>
          </p:nvPr>
        </p:nvSpPr>
        <p:spPr>
          <a:xfrm>
            <a:off x="685800" y="1600200"/>
            <a:ext cx="5486400" cy="12003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rgbClr val="FFFFFF"/>
              </a:buClr>
              <a:buSzPts val="3200"/>
              <a:buFont typeface="Gill Sans"/>
              <a:buNone/>
              <a:defRPr sz="3200">
                <a:solidFill>
                  <a:srgbClr val="FFFFFF"/>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19" name="Google Shape;2319;g2ecd08b8b25_0_119"/>
          <p:cNvSpPr txBox="1">
            <a:spLocks noGrp="1"/>
          </p:cNvSpPr>
          <p:nvPr>
            <p:ph type="subTitle" idx="1"/>
          </p:nvPr>
        </p:nvSpPr>
        <p:spPr>
          <a:xfrm>
            <a:off x="685800" y="3086100"/>
            <a:ext cx="3429000" cy="12003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rgbClr val="FFFFFF"/>
              </a:buClr>
              <a:buSzPts val="1800"/>
              <a:buNone/>
              <a:defRPr sz="1800">
                <a:solidFill>
                  <a:srgbClr val="FFFFFF"/>
                </a:solidFill>
              </a:defRPr>
            </a:lvl1pPr>
            <a:lvl2pPr lvl="1" algn="ctr" rtl="0">
              <a:lnSpc>
                <a:spcPct val="100000"/>
              </a:lnSpc>
              <a:spcBef>
                <a:spcPts val="1200"/>
              </a:spcBef>
              <a:spcAft>
                <a:spcPts val="0"/>
              </a:spcAft>
              <a:buClr>
                <a:srgbClr val="888888"/>
              </a:buClr>
              <a:buSzPts val="2000"/>
              <a:buNone/>
              <a:defRPr>
                <a:solidFill>
                  <a:srgbClr val="888888"/>
                </a:solidFill>
              </a:defRPr>
            </a:lvl2pPr>
            <a:lvl3pPr lvl="2" algn="ctr" rtl="0">
              <a:lnSpc>
                <a:spcPct val="100000"/>
              </a:lnSpc>
              <a:spcBef>
                <a:spcPts val="1200"/>
              </a:spcBef>
              <a:spcAft>
                <a:spcPts val="0"/>
              </a:spcAft>
              <a:buClr>
                <a:srgbClr val="888888"/>
              </a:buClr>
              <a:buSzPts val="1800"/>
              <a:buNone/>
              <a:defRPr>
                <a:solidFill>
                  <a:srgbClr val="888888"/>
                </a:solidFill>
              </a:defRPr>
            </a:lvl3pPr>
            <a:lvl4pPr lvl="3" algn="ctr" rtl="0">
              <a:lnSpc>
                <a:spcPct val="100000"/>
              </a:lnSpc>
              <a:spcBef>
                <a:spcPts val="320"/>
              </a:spcBef>
              <a:spcAft>
                <a:spcPts val="0"/>
              </a:spcAft>
              <a:buClr>
                <a:srgbClr val="888888"/>
              </a:buClr>
              <a:buSzPts val="1600"/>
              <a:buNone/>
              <a:defRPr>
                <a:solidFill>
                  <a:srgbClr val="888888"/>
                </a:solidFill>
              </a:defRPr>
            </a:lvl4pPr>
            <a:lvl5pPr lvl="4" algn="ctr" rtl="0">
              <a:lnSpc>
                <a:spcPct val="100000"/>
              </a:lnSpc>
              <a:spcBef>
                <a:spcPts val="280"/>
              </a:spcBef>
              <a:spcAft>
                <a:spcPts val="0"/>
              </a:spcAft>
              <a:buClr>
                <a:srgbClr val="888888"/>
              </a:buClr>
              <a:buSzPts val="1400"/>
              <a:buNone/>
              <a:defRPr>
                <a:solidFill>
                  <a:srgbClr val="888888"/>
                </a:solidFill>
              </a:defRPr>
            </a:lvl5pPr>
            <a:lvl6pPr lvl="5" algn="ctr" rtl="0">
              <a:lnSpc>
                <a:spcPct val="100000"/>
              </a:lnSpc>
              <a:spcBef>
                <a:spcPts val="400"/>
              </a:spcBef>
              <a:spcAft>
                <a:spcPts val="0"/>
              </a:spcAft>
              <a:buClr>
                <a:srgbClr val="888888"/>
              </a:buClr>
              <a:buSzPts val="2000"/>
              <a:buNone/>
              <a:defRPr>
                <a:solidFill>
                  <a:srgbClr val="888888"/>
                </a:solidFill>
              </a:defRPr>
            </a:lvl6pPr>
            <a:lvl7pPr lvl="6" algn="ctr" rtl="0">
              <a:lnSpc>
                <a:spcPct val="100000"/>
              </a:lnSpc>
              <a:spcBef>
                <a:spcPts val="400"/>
              </a:spcBef>
              <a:spcAft>
                <a:spcPts val="0"/>
              </a:spcAft>
              <a:buClr>
                <a:srgbClr val="888888"/>
              </a:buClr>
              <a:buSzPts val="2000"/>
              <a:buNone/>
              <a:defRPr>
                <a:solidFill>
                  <a:srgbClr val="888888"/>
                </a:solidFill>
              </a:defRPr>
            </a:lvl7pPr>
            <a:lvl8pPr lvl="7" algn="ctr" rtl="0">
              <a:lnSpc>
                <a:spcPct val="100000"/>
              </a:lnSpc>
              <a:spcBef>
                <a:spcPts val="400"/>
              </a:spcBef>
              <a:spcAft>
                <a:spcPts val="0"/>
              </a:spcAft>
              <a:buClr>
                <a:srgbClr val="888888"/>
              </a:buClr>
              <a:buSzPts val="2000"/>
              <a:buNone/>
              <a:defRPr>
                <a:solidFill>
                  <a:srgbClr val="888888"/>
                </a:solidFill>
              </a:defRPr>
            </a:lvl8pPr>
            <a:lvl9pPr lvl="8" algn="ctr" rtl="0">
              <a:lnSpc>
                <a:spcPct val="100000"/>
              </a:lnSpc>
              <a:spcBef>
                <a:spcPts val="400"/>
              </a:spcBef>
              <a:spcAft>
                <a:spcPts val="0"/>
              </a:spcAft>
              <a:buClr>
                <a:srgbClr val="888888"/>
              </a:buClr>
              <a:buSzPts val="2000"/>
              <a:buNone/>
              <a:defRPr>
                <a:solidFill>
                  <a:srgbClr val="888888"/>
                </a:solidFill>
              </a:defRPr>
            </a:lvl9pPr>
          </a:lstStyle>
          <a:p>
            <a:endParaRPr/>
          </a:p>
        </p:txBody>
      </p:sp>
      <p:cxnSp>
        <p:nvCxnSpPr>
          <p:cNvPr id="2320" name="Google Shape;2320;g2ecd08b8b25_0_119"/>
          <p:cNvCxnSpPr/>
          <p:nvPr/>
        </p:nvCxnSpPr>
        <p:spPr>
          <a:xfrm>
            <a:off x="762000" y="2914650"/>
            <a:ext cx="320100" cy="0"/>
          </a:xfrm>
          <a:prstGeom prst="straightConnector1">
            <a:avLst/>
          </a:prstGeom>
          <a:noFill/>
          <a:ln w="19050" cap="flat" cmpd="sng">
            <a:solidFill>
              <a:schemeClr val="lt1"/>
            </a:solidFill>
            <a:prstDash val="solid"/>
            <a:round/>
            <a:headEnd type="none" w="sm" len="sm"/>
            <a:tailEnd type="none" w="sm" len="sm"/>
          </a:ln>
        </p:spPr>
      </p:cxn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2321"/>
        <p:cNvGrpSpPr/>
        <p:nvPr/>
      </p:nvGrpSpPr>
      <p:grpSpPr>
        <a:xfrm>
          <a:off x="0" y="0"/>
          <a:ext cx="0" cy="0"/>
          <a:chOff x="0" y="0"/>
          <a:chExt cx="0" cy="0"/>
        </a:xfrm>
      </p:grpSpPr>
      <p:sp>
        <p:nvSpPr>
          <p:cNvPr id="2322" name="Google Shape;2322;g2ecd08b8b25_0_127"/>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g2ecd08b8b25_0_127"/>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2324" name="Google Shape;2324;g2ecd08b8b25_0_127"/>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2325" name="Google Shape;2325;g2ecd08b8b25_0_127"/>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2326" name="Google Shape;2326;g2ecd08b8b25_0_127"/>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327"/>
        <p:cNvGrpSpPr/>
        <p:nvPr/>
      </p:nvGrpSpPr>
      <p:grpSpPr>
        <a:xfrm>
          <a:off x="0" y="0"/>
          <a:ext cx="0" cy="0"/>
          <a:chOff x="0" y="0"/>
          <a:chExt cx="0" cy="0"/>
        </a:xfrm>
      </p:grpSpPr>
      <p:sp>
        <p:nvSpPr>
          <p:cNvPr id="2328" name="Google Shape;2328;g2ecd08b8b25_0_133"/>
          <p:cNvSpPr txBox="1">
            <a:spLocks noGrp="1"/>
          </p:cNvSpPr>
          <p:nvPr>
            <p:ph type="title"/>
          </p:nvPr>
        </p:nvSpPr>
        <p:spPr>
          <a:xfrm>
            <a:off x="457200" y="204788"/>
            <a:ext cx="3008400" cy="871500"/>
          </a:xfrm>
          <a:prstGeom prst="rect">
            <a:avLst/>
          </a:prstGeom>
          <a:noFill/>
          <a:ln>
            <a:noFill/>
          </a:ln>
        </p:spPr>
        <p:txBody>
          <a:bodyPr spcFirstLastPara="1" wrap="square" lIns="91425" tIns="45700" rIns="91425" bIns="45700" anchor="b" anchorCtr="0">
            <a:normAutofit/>
          </a:bodyPr>
          <a:lstStyle>
            <a:lvl1pPr lvl="0" algn="l" rtl="0">
              <a:spcBef>
                <a:spcPts val="0"/>
              </a:spcBef>
              <a:spcAft>
                <a:spcPts val="0"/>
              </a:spcAft>
              <a:buClr>
                <a:schemeClr val="dk1"/>
              </a:buClr>
              <a:buSzPts val="2000"/>
              <a:buFont typeface="Calibri"/>
              <a:buNone/>
              <a:defRPr sz="2000"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29" name="Google Shape;2329;g2ecd08b8b25_0_133"/>
          <p:cNvSpPr txBox="1">
            <a:spLocks noGrp="1"/>
          </p:cNvSpPr>
          <p:nvPr>
            <p:ph type="body" idx="1"/>
          </p:nvPr>
        </p:nvSpPr>
        <p:spPr>
          <a:xfrm>
            <a:off x="3575050" y="204788"/>
            <a:ext cx="5111700" cy="4389900"/>
          </a:xfrm>
          <a:prstGeom prst="rect">
            <a:avLst/>
          </a:prstGeom>
          <a:noFill/>
          <a:ln>
            <a:noFill/>
          </a:ln>
        </p:spPr>
        <p:txBody>
          <a:bodyPr spcFirstLastPara="1" wrap="square" lIns="91425" tIns="45700" rIns="91425" bIns="45700" anchor="t" anchorCtr="0">
            <a:normAutofit/>
          </a:bodyPr>
          <a:lstStyle>
            <a:lvl1pPr marL="457200" lvl="0" indent="-431800" algn="l" rtl="0">
              <a:spcBef>
                <a:spcPts val="640"/>
              </a:spcBef>
              <a:spcAft>
                <a:spcPts val="0"/>
              </a:spcAft>
              <a:buClr>
                <a:schemeClr val="dk1"/>
              </a:buClr>
              <a:buSzPts val="3200"/>
              <a:buChar char="●"/>
              <a:defRPr sz="3200"/>
            </a:lvl1pPr>
            <a:lvl2pPr marL="914400" lvl="1" indent="-406400" algn="l" rtl="0">
              <a:spcBef>
                <a:spcPts val="1200"/>
              </a:spcBef>
              <a:spcAft>
                <a:spcPts val="0"/>
              </a:spcAft>
              <a:buClr>
                <a:schemeClr val="dk1"/>
              </a:buClr>
              <a:buSzPts val="2800"/>
              <a:buChar char="○"/>
              <a:defRPr sz="2800"/>
            </a:lvl2pPr>
            <a:lvl3pPr marL="1371600" lvl="2" indent="-381000" algn="l" rtl="0">
              <a:spcBef>
                <a:spcPts val="1200"/>
              </a:spcBef>
              <a:spcAft>
                <a:spcPts val="0"/>
              </a:spcAft>
              <a:buClr>
                <a:schemeClr val="dk1"/>
              </a:buClr>
              <a:buSzPts val="2400"/>
              <a:buChar char="■"/>
              <a:defRPr sz="2400"/>
            </a:lvl3pPr>
            <a:lvl4pPr marL="1828800" lvl="3" indent="-355600" algn="l" rtl="0">
              <a:spcBef>
                <a:spcPts val="1200"/>
              </a:spcBef>
              <a:spcAft>
                <a:spcPts val="0"/>
              </a:spcAft>
              <a:buClr>
                <a:schemeClr val="dk1"/>
              </a:buClr>
              <a:buSzPts val="2000"/>
              <a:buChar char="●"/>
              <a:defRPr sz="2000"/>
            </a:lvl4pPr>
            <a:lvl5pPr marL="2286000" lvl="4" indent="-355600" algn="l" rtl="0">
              <a:spcBef>
                <a:spcPts val="1200"/>
              </a:spcBef>
              <a:spcAft>
                <a:spcPts val="0"/>
              </a:spcAft>
              <a:buClr>
                <a:schemeClr val="dk1"/>
              </a:buClr>
              <a:buSzPts val="2000"/>
              <a:buChar char="○"/>
              <a:defRPr sz="2000"/>
            </a:lvl5pPr>
            <a:lvl6pPr marL="2743200" lvl="5" indent="-355600" algn="l" rtl="0">
              <a:spcBef>
                <a:spcPts val="1200"/>
              </a:spcBef>
              <a:spcAft>
                <a:spcPts val="0"/>
              </a:spcAft>
              <a:buClr>
                <a:schemeClr val="dk1"/>
              </a:buClr>
              <a:buSzPts val="2000"/>
              <a:buChar char="■"/>
              <a:defRPr sz="2000"/>
            </a:lvl6pPr>
            <a:lvl7pPr marL="3200400" lvl="6" indent="-355600" algn="l" rtl="0">
              <a:spcBef>
                <a:spcPts val="1200"/>
              </a:spcBef>
              <a:spcAft>
                <a:spcPts val="0"/>
              </a:spcAft>
              <a:buClr>
                <a:schemeClr val="dk1"/>
              </a:buClr>
              <a:buSzPts val="2000"/>
              <a:buChar char="●"/>
              <a:defRPr sz="2000"/>
            </a:lvl7pPr>
            <a:lvl8pPr marL="3657600" lvl="7" indent="-355600" algn="l" rtl="0">
              <a:spcBef>
                <a:spcPts val="1200"/>
              </a:spcBef>
              <a:spcAft>
                <a:spcPts val="0"/>
              </a:spcAft>
              <a:buClr>
                <a:schemeClr val="dk1"/>
              </a:buClr>
              <a:buSzPts val="2000"/>
              <a:buChar char="○"/>
              <a:defRPr sz="2000"/>
            </a:lvl8pPr>
            <a:lvl9pPr marL="4114800" lvl="8" indent="-355600" algn="l" rtl="0">
              <a:spcBef>
                <a:spcPts val="1200"/>
              </a:spcBef>
              <a:spcAft>
                <a:spcPts val="1200"/>
              </a:spcAft>
              <a:buClr>
                <a:schemeClr val="dk1"/>
              </a:buClr>
              <a:buSzPts val="2000"/>
              <a:buChar char="■"/>
              <a:defRPr sz="2000"/>
            </a:lvl9pPr>
          </a:lstStyle>
          <a:p>
            <a:endParaRPr/>
          </a:p>
        </p:txBody>
      </p:sp>
      <p:sp>
        <p:nvSpPr>
          <p:cNvPr id="2330" name="Google Shape;2330;g2ecd08b8b25_0_133"/>
          <p:cNvSpPr txBox="1">
            <a:spLocks noGrp="1"/>
          </p:cNvSpPr>
          <p:nvPr>
            <p:ph type="body" idx="2"/>
          </p:nvPr>
        </p:nvSpPr>
        <p:spPr>
          <a:xfrm>
            <a:off x="457200" y="1076325"/>
            <a:ext cx="3008400" cy="3518400"/>
          </a:xfrm>
          <a:prstGeom prst="rect">
            <a:avLst/>
          </a:prstGeom>
          <a:noFill/>
          <a:ln>
            <a:noFill/>
          </a:ln>
        </p:spPr>
        <p:txBody>
          <a:bodyPr spcFirstLastPara="1" wrap="square" lIns="91425" tIns="45700" rIns="91425" bIns="45700" anchor="t" anchorCtr="0">
            <a:normAutofit/>
          </a:bodyPr>
          <a:lstStyle>
            <a:lvl1pPr marL="457200" lvl="0" indent="-228600" algn="l" rtl="0">
              <a:spcBef>
                <a:spcPts val="280"/>
              </a:spcBef>
              <a:spcAft>
                <a:spcPts val="0"/>
              </a:spcAft>
              <a:buClr>
                <a:schemeClr val="dk1"/>
              </a:buClr>
              <a:buSzPts val="1400"/>
              <a:buNone/>
              <a:defRPr sz="1400"/>
            </a:lvl1pPr>
            <a:lvl2pPr marL="914400" lvl="1" indent="-228600" algn="l" rtl="0">
              <a:spcBef>
                <a:spcPts val="1200"/>
              </a:spcBef>
              <a:spcAft>
                <a:spcPts val="0"/>
              </a:spcAft>
              <a:buClr>
                <a:schemeClr val="dk1"/>
              </a:buClr>
              <a:buSzPts val="1200"/>
              <a:buNone/>
              <a:defRPr sz="1200"/>
            </a:lvl2pPr>
            <a:lvl3pPr marL="1371600" lvl="2" indent="-228600" algn="l" rtl="0">
              <a:spcBef>
                <a:spcPts val="1200"/>
              </a:spcBef>
              <a:spcAft>
                <a:spcPts val="0"/>
              </a:spcAft>
              <a:buClr>
                <a:schemeClr val="dk1"/>
              </a:buClr>
              <a:buSzPts val="1000"/>
              <a:buNone/>
              <a:defRPr sz="1000"/>
            </a:lvl3pPr>
            <a:lvl4pPr marL="1828800" lvl="3" indent="-228600" algn="l" rtl="0">
              <a:spcBef>
                <a:spcPts val="1200"/>
              </a:spcBef>
              <a:spcAft>
                <a:spcPts val="0"/>
              </a:spcAft>
              <a:buClr>
                <a:schemeClr val="dk1"/>
              </a:buClr>
              <a:buSzPts val="900"/>
              <a:buNone/>
              <a:defRPr sz="900"/>
            </a:lvl4pPr>
            <a:lvl5pPr marL="2286000" lvl="4" indent="-228600" algn="l" rtl="0">
              <a:spcBef>
                <a:spcPts val="1200"/>
              </a:spcBef>
              <a:spcAft>
                <a:spcPts val="0"/>
              </a:spcAft>
              <a:buClr>
                <a:schemeClr val="dk1"/>
              </a:buClr>
              <a:buSzPts val="900"/>
              <a:buNone/>
              <a:defRPr sz="900"/>
            </a:lvl5pPr>
            <a:lvl6pPr marL="2743200" lvl="5" indent="-228600" algn="l" rtl="0">
              <a:spcBef>
                <a:spcPts val="1200"/>
              </a:spcBef>
              <a:spcAft>
                <a:spcPts val="0"/>
              </a:spcAft>
              <a:buClr>
                <a:schemeClr val="dk1"/>
              </a:buClr>
              <a:buSzPts val="900"/>
              <a:buNone/>
              <a:defRPr sz="900"/>
            </a:lvl6pPr>
            <a:lvl7pPr marL="3200400" lvl="6" indent="-228600" algn="l" rtl="0">
              <a:spcBef>
                <a:spcPts val="1200"/>
              </a:spcBef>
              <a:spcAft>
                <a:spcPts val="0"/>
              </a:spcAft>
              <a:buClr>
                <a:schemeClr val="dk1"/>
              </a:buClr>
              <a:buSzPts val="900"/>
              <a:buNone/>
              <a:defRPr sz="900"/>
            </a:lvl7pPr>
            <a:lvl8pPr marL="3657600" lvl="7" indent="-228600" algn="l" rtl="0">
              <a:spcBef>
                <a:spcPts val="1200"/>
              </a:spcBef>
              <a:spcAft>
                <a:spcPts val="0"/>
              </a:spcAft>
              <a:buClr>
                <a:schemeClr val="dk1"/>
              </a:buClr>
              <a:buSzPts val="900"/>
              <a:buNone/>
              <a:defRPr sz="900"/>
            </a:lvl8pPr>
            <a:lvl9pPr marL="4114800" lvl="8" indent="-228600" algn="l" rtl="0">
              <a:spcBef>
                <a:spcPts val="1200"/>
              </a:spcBef>
              <a:spcAft>
                <a:spcPts val="1200"/>
              </a:spcAft>
              <a:buClr>
                <a:schemeClr val="dk1"/>
              </a:buClr>
              <a:buSzPts val="900"/>
              <a:buNone/>
              <a:defRPr sz="900"/>
            </a:lvl9pPr>
          </a:lstStyle>
          <a:p>
            <a:endParaRPr/>
          </a:p>
        </p:txBody>
      </p:sp>
      <p:sp>
        <p:nvSpPr>
          <p:cNvPr id="2331" name="Google Shape;2331;g2ecd08b8b25_0_133"/>
          <p:cNvSpPr txBox="1">
            <a:spLocks noGrp="1"/>
          </p:cNvSpPr>
          <p:nvPr>
            <p:ph type="dt" idx="10"/>
          </p:nvPr>
        </p:nvSpPr>
        <p:spPr>
          <a:xfrm>
            <a:off x="457200" y="4767263"/>
            <a:ext cx="2133600" cy="2739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32" name="Google Shape;2332;g2ecd08b8b25_0_133"/>
          <p:cNvSpPr txBox="1">
            <a:spLocks noGrp="1"/>
          </p:cNvSpPr>
          <p:nvPr>
            <p:ph type="ftr" idx="11"/>
          </p:nvPr>
        </p:nvSpPr>
        <p:spPr>
          <a:xfrm>
            <a:off x="3124200" y="4767263"/>
            <a:ext cx="2895600" cy="2739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2333" name="Google Shape;2333;g2ecd08b8b25_0_133"/>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ctr" anchorCtr="0">
            <a:normAutofit/>
          </a:bodyPr>
          <a:lstStyle>
            <a:lvl1pPr marL="0" lvl="0" indent="0" algn="r" rtl="0">
              <a:spcBef>
                <a:spcPts val="0"/>
              </a:spcBef>
              <a:buNone/>
              <a:defRPr>
                <a:solidFill>
                  <a:srgbClr val="888888"/>
                </a:solidFill>
              </a:defRPr>
            </a:lvl1pPr>
            <a:lvl2pPr marL="0" lvl="1" indent="0" algn="r" rtl="0">
              <a:spcBef>
                <a:spcPts val="0"/>
              </a:spcBef>
              <a:buNone/>
              <a:defRPr>
                <a:solidFill>
                  <a:srgbClr val="888888"/>
                </a:solidFill>
              </a:defRPr>
            </a:lvl2pPr>
            <a:lvl3pPr marL="0" lvl="2" indent="0" algn="r" rtl="0">
              <a:spcBef>
                <a:spcPts val="0"/>
              </a:spcBef>
              <a:buNone/>
              <a:defRPr>
                <a:solidFill>
                  <a:srgbClr val="888888"/>
                </a:solidFill>
              </a:defRPr>
            </a:lvl3pPr>
            <a:lvl4pPr marL="0" lvl="3" indent="0" algn="r" rtl="0">
              <a:spcBef>
                <a:spcPts val="0"/>
              </a:spcBef>
              <a:buNone/>
              <a:defRPr>
                <a:solidFill>
                  <a:srgbClr val="888888"/>
                </a:solidFill>
              </a:defRPr>
            </a:lvl4pPr>
            <a:lvl5pPr marL="0" lvl="4" indent="0" algn="r" rtl="0">
              <a:spcBef>
                <a:spcPts val="0"/>
              </a:spcBef>
              <a:buNone/>
              <a:defRPr>
                <a:solidFill>
                  <a:srgbClr val="888888"/>
                </a:solidFill>
              </a:defRPr>
            </a:lvl5pPr>
            <a:lvl6pPr marL="0" lvl="5" indent="0" algn="r" rtl="0">
              <a:spcBef>
                <a:spcPts val="0"/>
              </a:spcBef>
              <a:buNone/>
              <a:defRPr>
                <a:solidFill>
                  <a:srgbClr val="888888"/>
                </a:solidFill>
              </a:defRPr>
            </a:lvl6pPr>
            <a:lvl7pPr marL="0" lvl="6" indent="0" algn="r" rtl="0">
              <a:spcBef>
                <a:spcPts val="0"/>
              </a:spcBef>
              <a:buNone/>
              <a:defRPr>
                <a:solidFill>
                  <a:srgbClr val="888888"/>
                </a:solidFill>
              </a:defRPr>
            </a:lvl7pPr>
            <a:lvl8pPr marL="0" lvl="7" indent="0" algn="r" rtl="0">
              <a:spcBef>
                <a:spcPts val="0"/>
              </a:spcBef>
              <a:buNone/>
              <a:defRPr>
                <a:solidFill>
                  <a:srgbClr val="888888"/>
                </a:solidFill>
              </a:defRPr>
            </a:lvl8pPr>
            <a:lvl9pPr marL="0" lvl="8" indent="0" algn="r" rtl="0">
              <a:spcBef>
                <a:spcPts val="0"/>
              </a:spcBef>
              <a:buNone/>
              <a:defRPr>
                <a:solidFill>
                  <a:srgbClr val="888888"/>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ntact Info">
  <p:cSld name="Contact Info">
    <p:spTree>
      <p:nvGrpSpPr>
        <p:cNvPr id="1" name="Shape 2334"/>
        <p:cNvGrpSpPr/>
        <p:nvPr/>
      </p:nvGrpSpPr>
      <p:grpSpPr>
        <a:xfrm>
          <a:off x="0" y="0"/>
          <a:ext cx="0" cy="0"/>
          <a:chOff x="0" y="0"/>
          <a:chExt cx="0" cy="0"/>
        </a:xfrm>
      </p:grpSpPr>
      <p:pic>
        <p:nvPicPr>
          <p:cNvPr id="2335" name="Google Shape;2335;g2ecd08b8b25_0_140"/>
          <p:cNvPicPr preferRelativeResize="0"/>
          <p:nvPr/>
        </p:nvPicPr>
        <p:blipFill rotWithShape="1">
          <a:blip r:embed="rId2">
            <a:alphaModFix/>
          </a:blip>
          <a:srcRect/>
          <a:stretch/>
        </p:blipFill>
        <p:spPr>
          <a:xfrm>
            <a:off x="152400" y="152761"/>
            <a:ext cx="8768836" cy="4799585"/>
          </a:xfrm>
          <a:prstGeom prst="rect">
            <a:avLst/>
          </a:prstGeom>
          <a:noFill/>
          <a:ln>
            <a:noFill/>
          </a:ln>
        </p:spPr>
      </p:pic>
      <p:sp>
        <p:nvSpPr>
          <p:cNvPr id="2336" name="Google Shape;2336;g2ecd08b8b25_0_140"/>
          <p:cNvSpPr txBox="1">
            <a:spLocks noGrp="1"/>
          </p:cNvSpPr>
          <p:nvPr>
            <p:ph type="body" idx="1"/>
          </p:nvPr>
        </p:nvSpPr>
        <p:spPr>
          <a:xfrm rot="-5400000">
            <a:off x="7870635" y="1089061"/>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337" name="Google Shape;2337;g2ecd08b8b25_0_140"/>
          <p:cNvSpPr txBox="1">
            <a:spLocks noGrp="1"/>
          </p:cNvSpPr>
          <p:nvPr>
            <p:ph type="sldNum" idx="12"/>
          </p:nvPr>
        </p:nvSpPr>
        <p:spPr>
          <a:xfrm>
            <a:off x="6858000" y="4806072"/>
            <a:ext cx="2133600" cy="18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pic>
        <p:nvPicPr>
          <p:cNvPr id="2338" name="Google Shape;2338;g2ecd08b8b25_0_140" descr="USAID_Logo_White_v02.png"/>
          <p:cNvPicPr preferRelativeResize="0"/>
          <p:nvPr/>
        </p:nvPicPr>
        <p:blipFill rotWithShape="1">
          <a:blip r:embed="rId3">
            <a:alphaModFix/>
          </a:blip>
          <a:srcRect/>
          <a:stretch/>
        </p:blipFill>
        <p:spPr>
          <a:xfrm>
            <a:off x="7516080" y="4310398"/>
            <a:ext cx="1360681" cy="404454"/>
          </a:xfrm>
          <a:prstGeom prst="rect">
            <a:avLst/>
          </a:prstGeom>
          <a:noFill/>
          <a:ln>
            <a:noFill/>
          </a:ln>
        </p:spPr>
      </p:pic>
      <p:sp>
        <p:nvSpPr>
          <p:cNvPr id="2339" name="Google Shape;2339;g2ecd08b8b25_0_140"/>
          <p:cNvSpPr txBox="1">
            <a:spLocks noGrp="1"/>
          </p:cNvSpPr>
          <p:nvPr>
            <p:ph type="subTitle" idx="2"/>
          </p:nvPr>
        </p:nvSpPr>
        <p:spPr>
          <a:xfrm>
            <a:off x="685800" y="3110247"/>
            <a:ext cx="3429000" cy="1200300"/>
          </a:xfrm>
          <a:prstGeom prst="rect">
            <a:avLst/>
          </a:prstGeom>
          <a:noFill/>
          <a:ln>
            <a:noFill/>
          </a:ln>
          <a:effectLst>
            <a:outerShdw blurRad="254000" algn="tl" rotWithShape="0">
              <a:srgbClr val="000000">
                <a:alpha val="40000"/>
              </a:srgbClr>
            </a:outerShdw>
          </a:effectLst>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1600"/>
              <a:buNone/>
              <a:defRPr sz="1600" i="0" u="none" strike="noStrike" cap="none">
                <a:solidFill>
                  <a:schemeClr val="lt1"/>
                </a:solidFill>
              </a:defRPr>
            </a:lvl1pPr>
            <a:lvl2pPr marR="0" lvl="1" algn="ctr" rtl="0">
              <a:lnSpc>
                <a:spcPct val="100000"/>
              </a:lnSpc>
              <a:spcBef>
                <a:spcPts val="800"/>
              </a:spcBef>
              <a:spcAft>
                <a:spcPts val="0"/>
              </a:spcAft>
              <a:buClr>
                <a:srgbClr val="888888"/>
              </a:buClr>
              <a:buSzPts val="1600"/>
              <a:buFont typeface="Arial"/>
              <a:buNone/>
              <a:defRPr sz="1600" b="0" i="0" u="none" strike="noStrike" cap="none">
                <a:solidFill>
                  <a:srgbClr val="888888"/>
                </a:solidFill>
                <a:latin typeface="Cabin"/>
                <a:ea typeface="Cabin"/>
                <a:cs typeface="Cabin"/>
                <a:sym typeface="Cabin"/>
              </a:defRPr>
            </a:lvl2pPr>
            <a:lvl3pPr marR="0" lvl="2" algn="ctr" rtl="0">
              <a:lnSpc>
                <a:spcPct val="100000"/>
              </a:lnSpc>
              <a:spcBef>
                <a:spcPts val="800"/>
              </a:spcBef>
              <a:spcAft>
                <a:spcPts val="0"/>
              </a:spcAft>
              <a:buClr>
                <a:srgbClr val="888888"/>
              </a:buClr>
              <a:buSzPts val="1800"/>
              <a:buFont typeface="Arial"/>
              <a:buNone/>
              <a:defRPr sz="1800" b="0" i="0" u="none" strike="noStrike" cap="none">
                <a:solidFill>
                  <a:srgbClr val="888888"/>
                </a:solidFill>
                <a:latin typeface="Cabin"/>
                <a:ea typeface="Cabin"/>
                <a:cs typeface="Cabin"/>
                <a:sym typeface="Cabin"/>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bin"/>
                <a:ea typeface="Cabin"/>
                <a:cs typeface="Cabin"/>
                <a:sym typeface="Cabin"/>
              </a:defRPr>
            </a:lvl4pPr>
            <a:lvl5pPr marR="0" lvl="4"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bin"/>
                <a:ea typeface="Cabin"/>
                <a:cs typeface="Cabin"/>
                <a:sym typeface="Cabin"/>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9pPr>
          </a:lstStyle>
          <a:p>
            <a:endParaRPr/>
          </a:p>
        </p:txBody>
      </p:sp>
      <p:cxnSp>
        <p:nvCxnSpPr>
          <p:cNvPr id="2340" name="Google Shape;2340;g2ecd08b8b25_0_140"/>
          <p:cNvCxnSpPr/>
          <p:nvPr/>
        </p:nvCxnSpPr>
        <p:spPr>
          <a:xfrm>
            <a:off x="746760" y="2949716"/>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2341" name="Google Shape;2341;g2ecd08b8b25_0_140"/>
          <p:cNvPicPr preferRelativeResize="0"/>
          <p:nvPr/>
        </p:nvPicPr>
        <p:blipFill rotWithShape="1">
          <a:blip r:embed="rId4">
            <a:alphaModFix/>
          </a:blip>
          <a:srcRect/>
          <a:stretch/>
        </p:blipFill>
        <p:spPr>
          <a:xfrm>
            <a:off x="240300" y="4126523"/>
            <a:ext cx="2029413" cy="72855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Red/White 3 Content">
  <p:cSld name="Red/White 3 Content">
    <p:bg>
      <p:bgPr>
        <a:solidFill>
          <a:schemeClr val="lt1"/>
        </a:solidFill>
        <a:effectLst/>
      </p:bgPr>
    </p:bg>
    <p:spTree>
      <p:nvGrpSpPr>
        <p:cNvPr id="1" name="Shape 192"/>
        <p:cNvGrpSpPr/>
        <p:nvPr/>
      </p:nvGrpSpPr>
      <p:grpSpPr>
        <a:xfrm>
          <a:off x="0" y="0"/>
          <a:ext cx="0" cy="0"/>
          <a:chOff x="0" y="0"/>
          <a:chExt cx="0" cy="0"/>
        </a:xfrm>
      </p:grpSpPr>
      <p:sp>
        <p:nvSpPr>
          <p:cNvPr id="193" name="Google Shape;193;p28"/>
          <p:cNvSpPr txBox="1">
            <a:spLocks noGrp="1"/>
          </p:cNvSpPr>
          <p:nvPr>
            <p:ph type="body" idx="1"/>
          </p:nvPr>
        </p:nvSpPr>
        <p:spPr>
          <a:xfrm>
            <a:off x="686104" y="1200150"/>
            <a:ext cx="25143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194" name="Google Shape;194;p28"/>
          <p:cNvSpPr txBox="1">
            <a:spLocks noGrp="1"/>
          </p:cNvSpPr>
          <p:nvPr>
            <p:ph type="body" idx="2"/>
          </p:nvPr>
        </p:nvSpPr>
        <p:spPr>
          <a:xfrm>
            <a:off x="5943600"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195" name="Google Shape;195;p28"/>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96" name="Google Shape;196;p28"/>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97" name="Google Shape;197;p28"/>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8" name="Google Shape;198;p28"/>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99" name="Google Shape;199;p28"/>
          <p:cNvSpPr txBox="1">
            <a:spLocks noGrp="1"/>
          </p:cNvSpPr>
          <p:nvPr>
            <p:ph type="body" idx="3"/>
          </p:nvPr>
        </p:nvSpPr>
        <p:spPr>
          <a:xfrm>
            <a:off x="3314548"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Blank 1">
  <p:cSld name="Blank">
    <p:spTree>
      <p:nvGrpSpPr>
        <p:cNvPr id="1" name="Shape 2342"/>
        <p:cNvGrpSpPr/>
        <p:nvPr/>
      </p:nvGrpSpPr>
      <p:grpSpPr>
        <a:xfrm>
          <a:off x="0" y="0"/>
          <a:ext cx="0" cy="0"/>
          <a:chOff x="0" y="0"/>
          <a:chExt cx="0" cy="0"/>
        </a:xfrm>
      </p:grpSpPr>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2_Red/Gray 1 Content">
  <p:cSld name="2_Red/Gray 1 Content">
    <p:bg>
      <p:bgPr>
        <a:solidFill>
          <a:srgbClr val="E7E7E5"/>
        </a:solidFill>
        <a:effectLst/>
      </p:bgPr>
    </p:bg>
    <p:spTree>
      <p:nvGrpSpPr>
        <p:cNvPr id="1" name="Shape 2343"/>
        <p:cNvGrpSpPr/>
        <p:nvPr/>
      </p:nvGrpSpPr>
      <p:grpSpPr>
        <a:xfrm>
          <a:off x="0" y="0"/>
          <a:ext cx="0" cy="0"/>
          <a:chOff x="0" y="0"/>
          <a:chExt cx="0" cy="0"/>
        </a:xfrm>
      </p:grpSpPr>
      <p:sp>
        <p:nvSpPr>
          <p:cNvPr id="2344" name="Google Shape;2344;g2ecd08b8b25_0_149"/>
          <p:cNvSpPr txBox="1">
            <a:spLocks noGrp="1"/>
          </p:cNvSpPr>
          <p:nvPr>
            <p:ph type="sldNum" idx="12"/>
          </p:nvPr>
        </p:nvSpPr>
        <p:spPr>
          <a:xfrm>
            <a:off x="6858000" y="4806072"/>
            <a:ext cx="2133600" cy="1845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345" name="Google Shape;2345;g2ecd08b8b25_0_149"/>
          <p:cNvSpPr txBox="1">
            <a:spLocks noGrp="1"/>
          </p:cNvSpPr>
          <p:nvPr>
            <p:ph type="title"/>
          </p:nvPr>
        </p:nvSpPr>
        <p:spPr>
          <a:xfrm>
            <a:off x="686104" y="677485"/>
            <a:ext cx="7772400" cy="458100"/>
          </a:xfrm>
          <a:prstGeom prst="rect">
            <a:avLst/>
          </a:prstGeom>
          <a:noFill/>
          <a:ln>
            <a:noFill/>
          </a:ln>
        </p:spPr>
        <p:txBody>
          <a:bodyPr spcFirstLastPara="1" wrap="square" lIns="68575" tIns="68575" rIns="68575" bIns="68575" anchor="b" anchorCtr="0">
            <a:noAutofit/>
          </a:bodyPr>
          <a:lstStyle>
            <a:lvl1pPr marR="0" lvl="0" algn="l" rtl="0">
              <a:lnSpc>
                <a:spcPct val="90000"/>
              </a:lnSpc>
              <a:spcBef>
                <a:spcPts val="0"/>
              </a:spcBef>
              <a:spcAft>
                <a:spcPts val="0"/>
              </a:spcAft>
              <a:buClr>
                <a:schemeClr val="dk2"/>
              </a:buClr>
              <a:buSzPts val="1100"/>
              <a:buFont typeface="Play"/>
              <a:buNone/>
              <a:defRPr sz="2400" i="0" u="none" strike="noStrike" cap="none">
                <a:solidFill>
                  <a:schemeClr val="dk2"/>
                </a:solidFill>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2346" name="Google Shape;2346;g2ecd08b8b25_0_149"/>
          <p:cNvSpPr txBox="1">
            <a:spLocks noGrp="1"/>
          </p:cNvSpPr>
          <p:nvPr>
            <p:ph type="body" idx="1"/>
          </p:nvPr>
        </p:nvSpPr>
        <p:spPr>
          <a:xfrm>
            <a:off x="685800" y="1286662"/>
            <a:ext cx="7772400" cy="3174900"/>
          </a:xfrm>
          <a:prstGeom prst="rect">
            <a:avLst/>
          </a:prstGeom>
          <a:noFill/>
          <a:ln>
            <a:noFill/>
          </a:ln>
        </p:spPr>
        <p:txBody>
          <a:bodyPr spcFirstLastPara="1" wrap="square" lIns="68575" tIns="68575" rIns="68575" bIns="68575" anchor="t" anchorCtr="0">
            <a:noAutofit/>
          </a:bodyPr>
          <a:lstStyle>
            <a:lvl1pPr marL="457200" marR="0" lvl="0" indent="-304800" algn="l" rtl="0">
              <a:lnSpc>
                <a:spcPct val="100000"/>
              </a:lnSpc>
              <a:spcBef>
                <a:spcPts val="0"/>
              </a:spcBef>
              <a:spcAft>
                <a:spcPts val="0"/>
              </a:spcAft>
              <a:buClr>
                <a:srgbClr val="6C6463"/>
              </a:buClr>
              <a:buSzPts val="1200"/>
              <a:buChar char="•"/>
              <a:defRPr sz="1600" i="0" u="none" strike="noStrike" cap="none">
                <a:solidFill>
                  <a:srgbClr val="6C6463"/>
                </a:solidFill>
              </a:defRPr>
            </a:lvl1pPr>
            <a:lvl2pPr marL="914400" marR="0" lvl="1" indent="-304800" algn="l" rtl="0">
              <a:lnSpc>
                <a:spcPct val="90000"/>
              </a:lnSpc>
              <a:spcBef>
                <a:spcPts val="800"/>
              </a:spcBef>
              <a:spcAft>
                <a:spcPts val="0"/>
              </a:spcAft>
              <a:buClr>
                <a:srgbClr val="6C6463"/>
              </a:buClr>
              <a:buSzPts val="1200"/>
              <a:buChar char="–"/>
              <a:defRPr sz="1600" i="0" u="none" strike="noStrike" cap="none">
                <a:solidFill>
                  <a:srgbClr val="6C6463"/>
                </a:solidFill>
              </a:defRPr>
            </a:lvl2pPr>
            <a:lvl3pPr marL="1371600" marR="0" lvl="2" indent="-317500" algn="l" rtl="0">
              <a:lnSpc>
                <a:spcPct val="90000"/>
              </a:lnSpc>
              <a:spcBef>
                <a:spcPts val="800"/>
              </a:spcBef>
              <a:spcAft>
                <a:spcPts val="0"/>
              </a:spcAft>
              <a:buClr>
                <a:srgbClr val="6C6463"/>
              </a:buClr>
              <a:buSzPts val="1400"/>
              <a:buChar char="•"/>
              <a:defRPr sz="1800" i="0" u="none" strike="noStrike" cap="none">
                <a:solidFill>
                  <a:srgbClr val="6C6463"/>
                </a:solidFill>
              </a:defRPr>
            </a:lvl3pPr>
            <a:lvl4pPr marL="1828800" marR="0" lvl="3" indent="-304800" algn="l" rtl="0">
              <a:lnSpc>
                <a:spcPct val="90000"/>
              </a:lnSpc>
              <a:spcBef>
                <a:spcPts val="300"/>
              </a:spcBef>
              <a:spcAft>
                <a:spcPts val="0"/>
              </a:spcAft>
              <a:buClr>
                <a:srgbClr val="6C6463"/>
              </a:buClr>
              <a:buSzPts val="1200"/>
              <a:buChar char="–"/>
              <a:defRPr sz="1600" i="0" u="none" strike="noStrike" cap="none">
                <a:solidFill>
                  <a:srgbClr val="6C6463"/>
                </a:solidFill>
              </a:defRPr>
            </a:lvl4pPr>
            <a:lvl5pPr marL="2286000" marR="0" lvl="4" indent="-298450" algn="l" rtl="0">
              <a:lnSpc>
                <a:spcPct val="90000"/>
              </a:lnSpc>
              <a:spcBef>
                <a:spcPts val="300"/>
              </a:spcBef>
              <a:spcAft>
                <a:spcPts val="0"/>
              </a:spcAft>
              <a:buClr>
                <a:srgbClr val="6C6463"/>
              </a:buClr>
              <a:buSzPts val="1100"/>
              <a:buChar char="»"/>
              <a:defRPr sz="1400" i="0" u="none" strike="noStrike" cap="none">
                <a:solidFill>
                  <a:srgbClr val="6C6463"/>
                </a:solidFill>
              </a:defRPr>
            </a:lvl5pPr>
            <a:lvl6pPr marL="2743200" marR="0" lvl="5" indent="-323850" algn="l" rtl="0">
              <a:lnSpc>
                <a:spcPct val="90000"/>
              </a:lnSpc>
              <a:spcBef>
                <a:spcPts val="400"/>
              </a:spcBef>
              <a:spcAft>
                <a:spcPts val="0"/>
              </a:spcAft>
              <a:buClr>
                <a:schemeClr val="dk1"/>
              </a:buClr>
              <a:buSzPts val="1500"/>
              <a:buChar char="•"/>
              <a:defRPr sz="2000" i="0" u="none" strike="noStrike" cap="none">
                <a:solidFill>
                  <a:schemeClr val="dk1"/>
                </a:solidFill>
              </a:defRPr>
            </a:lvl6pPr>
            <a:lvl7pPr marL="3200400" marR="0" lvl="6" indent="-323850" algn="l" rtl="0">
              <a:lnSpc>
                <a:spcPct val="90000"/>
              </a:lnSpc>
              <a:spcBef>
                <a:spcPts val="400"/>
              </a:spcBef>
              <a:spcAft>
                <a:spcPts val="0"/>
              </a:spcAft>
              <a:buClr>
                <a:schemeClr val="dk1"/>
              </a:buClr>
              <a:buSzPts val="1500"/>
              <a:buChar char="•"/>
              <a:defRPr sz="2000" i="0" u="none" strike="noStrike" cap="none">
                <a:solidFill>
                  <a:schemeClr val="dk1"/>
                </a:solidFill>
              </a:defRPr>
            </a:lvl7pPr>
            <a:lvl8pPr marL="3657600" marR="0" lvl="7" indent="-323850" algn="l" rtl="0">
              <a:lnSpc>
                <a:spcPct val="90000"/>
              </a:lnSpc>
              <a:spcBef>
                <a:spcPts val="400"/>
              </a:spcBef>
              <a:spcAft>
                <a:spcPts val="0"/>
              </a:spcAft>
              <a:buClr>
                <a:schemeClr val="dk1"/>
              </a:buClr>
              <a:buSzPts val="1500"/>
              <a:buChar char="•"/>
              <a:defRPr sz="2000" i="0" u="none" strike="noStrike" cap="none">
                <a:solidFill>
                  <a:schemeClr val="dk1"/>
                </a:solidFill>
              </a:defRPr>
            </a:lvl8pPr>
            <a:lvl9pPr marL="4114800" marR="0" lvl="8" indent="-323850" algn="l" rtl="0">
              <a:lnSpc>
                <a:spcPct val="90000"/>
              </a:lnSpc>
              <a:spcBef>
                <a:spcPts val="400"/>
              </a:spcBef>
              <a:spcAft>
                <a:spcPts val="0"/>
              </a:spcAft>
              <a:buClr>
                <a:schemeClr val="dk1"/>
              </a:buClr>
              <a:buSzPts val="1500"/>
              <a:buChar char="•"/>
              <a:defRPr sz="2000" i="0" u="none" strike="noStrike" cap="none">
                <a:solidFill>
                  <a:schemeClr val="dk1"/>
                </a:solidFill>
              </a:defRPr>
            </a:lvl9p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Blue/White 1 Content">
  <p:cSld name="Blue/White 1 Content">
    <p:spTree>
      <p:nvGrpSpPr>
        <p:cNvPr id="1" name="Shape 2347"/>
        <p:cNvGrpSpPr/>
        <p:nvPr/>
      </p:nvGrpSpPr>
      <p:grpSpPr>
        <a:xfrm>
          <a:off x="0" y="0"/>
          <a:ext cx="0" cy="0"/>
          <a:chOff x="0" y="0"/>
          <a:chExt cx="0" cy="0"/>
        </a:xfrm>
      </p:grpSpPr>
      <p:sp>
        <p:nvSpPr>
          <p:cNvPr id="2348" name="Google Shape;2348;g2ecd08b8b25_0_153"/>
          <p:cNvSpPr txBox="1">
            <a:spLocks noGrp="1"/>
          </p:cNvSpPr>
          <p:nvPr>
            <p:ph type="body" idx="1"/>
          </p:nvPr>
        </p:nvSpPr>
        <p:spPr>
          <a:xfrm>
            <a:off x="685800" y="1200150"/>
            <a:ext cx="7772400" cy="3429000"/>
          </a:xfrm>
          <a:prstGeom prst="rect">
            <a:avLst/>
          </a:prstGeom>
          <a:noFill/>
          <a:ln>
            <a:noFill/>
          </a:ln>
        </p:spPr>
        <p:txBody>
          <a:bodyPr spcFirstLastPara="1" wrap="square" lIns="91425" tIns="45700" rIns="91425" bIns="45700" anchor="t" anchorCtr="0">
            <a:normAutofit/>
          </a:bodyPr>
          <a:lstStyle>
            <a:lvl1pPr marL="457200" lvl="0" indent="-342900" algn="l" rtl="0">
              <a:lnSpc>
                <a:spcPct val="100000"/>
              </a:lnSpc>
              <a:spcBef>
                <a:spcPts val="0"/>
              </a:spcBef>
              <a:spcAft>
                <a:spcPts val="0"/>
              </a:spcAft>
              <a:buClr>
                <a:srgbClr val="635C5B"/>
              </a:buClr>
              <a:buSzPts val="1800"/>
              <a:buChar char="•"/>
              <a:defRPr/>
            </a:lvl1pPr>
            <a:lvl2pPr marL="914400" lvl="1" indent="-342900" algn="l" rtl="0">
              <a:lnSpc>
                <a:spcPct val="100000"/>
              </a:lnSpc>
              <a:spcBef>
                <a:spcPts val="1200"/>
              </a:spcBef>
              <a:spcAft>
                <a:spcPts val="0"/>
              </a:spcAft>
              <a:buClr>
                <a:srgbClr val="635C5B"/>
              </a:buClr>
              <a:buSzPts val="1800"/>
              <a:buChar char="–"/>
              <a:defRPr/>
            </a:lvl2pPr>
            <a:lvl3pPr marL="1371600" lvl="2" indent="-342900" algn="l" rtl="0">
              <a:lnSpc>
                <a:spcPct val="100000"/>
              </a:lnSpc>
              <a:spcBef>
                <a:spcPts val="1200"/>
              </a:spcBef>
              <a:spcAft>
                <a:spcPts val="0"/>
              </a:spcAft>
              <a:buClr>
                <a:srgbClr val="6C6463"/>
              </a:buClr>
              <a:buSzPts val="1800"/>
              <a:buChar char="•"/>
              <a:defRPr/>
            </a:lvl3pPr>
            <a:lvl4pPr marL="1828800" lvl="3" indent="-342900" algn="l" rtl="0">
              <a:lnSpc>
                <a:spcPct val="100000"/>
              </a:lnSpc>
              <a:spcBef>
                <a:spcPts val="360"/>
              </a:spcBef>
              <a:spcAft>
                <a:spcPts val="0"/>
              </a:spcAft>
              <a:buClr>
                <a:srgbClr val="6C6463"/>
              </a:buClr>
              <a:buSzPts val="1800"/>
              <a:buChar char="–"/>
              <a:defRPr/>
            </a:lvl4pPr>
            <a:lvl5pPr marL="2286000" lvl="4" indent="-342900" algn="l" rtl="0">
              <a:lnSpc>
                <a:spcPct val="100000"/>
              </a:lnSpc>
              <a:spcBef>
                <a:spcPts val="360"/>
              </a:spcBef>
              <a:spcAft>
                <a:spcPts val="0"/>
              </a:spcAft>
              <a:buClr>
                <a:srgbClr val="6C6463"/>
              </a:buClr>
              <a:buSzPts val="1800"/>
              <a:buChar char="»"/>
              <a:defRPr/>
            </a:lvl5pPr>
            <a:lvl6pPr marL="2743200" lvl="5" indent="-342900" algn="l" rtl="0">
              <a:lnSpc>
                <a:spcPct val="100000"/>
              </a:lnSpc>
              <a:spcBef>
                <a:spcPts val="360"/>
              </a:spcBef>
              <a:spcAft>
                <a:spcPts val="0"/>
              </a:spcAft>
              <a:buClr>
                <a:schemeClr val="dk1"/>
              </a:buClr>
              <a:buSzPts val="1800"/>
              <a:buChar char="•"/>
              <a:defRPr/>
            </a:lvl6pPr>
            <a:lvl7pPr marL="3200400" lvl="6" indent="-342900" algn="l" rtl="0">
              <a:lnSpc>
                <a:spcPct val="100000"/>
              </a:lnSpc>
              <a:spcBef>
                <a:spcPts val="360"/>
              </a:spcBef>
              <a:spcAft>
                <a:spcPts val="0"/>
              </a:spcAft>
              <a:buClr>
                <a:schemeClr val="dk1"/>
              </a:buClr>
              <a:buSzPts val="1800"/>
              <a:buChar char="•"/>
              <a:defRPr/>
            </a:lvl7pPr>
            <a:lvl8pPr marL="3657600" lvl="7" indent="-342900" algn="l" rtl="0">
              <a:lnSpc>
                <a:spcPct val="100000"/>
              </a:lnSpc>
              <a:spcBef>
                <a:spcPts val="360"/>
              </a:spcBef>
              <a:spcAft>
                <a:spcPts val="0"/>
              </a:spcAft>
              <a:buClr>
                <a:schemeClr val="dk1"/>
              </a:buClr>
              <a:buSzPts val="1800"/>
              <a:buChar char="•"/>
              <a:defRPr/>
            </a:lvl8pPr>
            <a:lvl9pPr marL="4114800" lvl="8" indent="-342900" algn="l" rtl="0">
              <a:lnSpc>
                <a:spcPct val="100000"/>
              </a:lnSpc>
              <a:spcBef>
                <a:spcPts val="360"/>
              </a:spcBef>
              <a:spcAft>
                <a:spcPts val="0"/>
              </a:spcAft>
              <a:buClr>
                <a:schemeClr val="dk1"/>
              </a:buClr>
              <a:buSzPts val="1800"/>
              <a:buChar char="•"/>
              <a:defRPr/>
            </a:lvl9pPr>
          </a:lstStyle>
          <a:p>
            <a:endParaRPr/>
          </a:p>
        </p:txBody>
      </p:sp>
      <p:sp>
        <p:nvSpPr>
          <p:cNvPr id="2349" name="Google Shape;2349;g2ecd08b8b25_0_153"/>
          <p:cNvSpPr txBox="1">
            <a:spLocks noGrp="1"/>
          </p:cNvSpPr>
          <p:nvPr>
            <p:ph type="dt" idx="10"/>
          </p:nvPr>
        </p:nvSpPr>
        <p:spPr>
          <a:xfrm>
            <a:off x="152400" y="4890701"/>
            <a:ext cx="2133600" cy="138600"/>
          </a:xfrm>
          <a:prstGeom prst="rect">
            <a:avLst/>
          </a:prstGeom>
          <a:noFill/>
          <a:ln>
            <a:noFill/>
          </a:ln>
        </p:spPr>
        <p:txBody>
          <a:bodyPr spcFirstLastPara="1" wrap="square" lIns="91425" tIns="45700" rIns="91425" bIns="45700" anchor="ctr" anchorCtr="0">
            <a:spAutoFit/>
          </a:bodyPr>
          <a:lstStyle>
            <a:lvl1pPr lvl="0" algn="l" rtl="0">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50" name="Google Shape;2350;g2ecd08b8b25_0_153"/>
          <p:cNvSpPr txBox="1">
            <a:spLocks noGrp="1"/>
          </p:cNvSpPr>
          <p:nvPr>
            <p:ph type="ftr" idx="11"/>
          </p:nvPr>
        </p:nvSpPr>
        <p:spPr>
          <a:xfrm>
            <a:off x="3124200" y="4890701"/>
            <a:ext cx="2895600" cy="138600"/>
          </a:xfrm>
          <a:prstGeom prst="rect">
            <a:avLst/>
          </a:prstGeom>
          <a:noFill/>
          <a:ln>
            <a:noFill/>
          </a:ln>
        </p:spPr>
        <p:txBody>
          <a:bodyPr spcFirstLastPara="1" wrap="square" lIns="91425" tIns="45700" rIns="91425" bIns="45700" anchor="ctr" anchorCtr="0">
            <a:spAutoFit/>
          </a:bodyPr>
          <a:lstStyle>
            <a:lvl1pPr lvl="0" algn="ctr" rtl="0">
              <a:lnSpc>
                <a:spcPct val="100000"/>
              </a:lnSpc>
              <a:spcBef>
                <a:spcPts val="0"/>
              </a:spcBef>
              <a:spcAft>
                <a:spcPts val="0"/>
              </a:spcAft>
              <a:buSzPts val="1400"/>
              <a:buNone/>
              <a:defRPr sz="600" b="0" i="0">
                <a:solidFill>
                  <a:srgbClr val="6C6463"/>
                </a:solidFill>
                <a:latin typeface="Gill Sans"/>
                <a:ea typeface="Gill Sans"/>
                <a:cs typeface="Gill Sans"/>
                <a:sym typeface="Gill Sans"/>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351" name="Google Shape;2351;g2ecd08b8b25_0_153"/>
          <p:cNvSpPr txBox="1">
            <a:spLocks noGrp="1"/>
          </p:cNvSpPr>
          <p:nvPr>
            <p:ph type="sldNum" idx="12"/>
          </p:nvPr>
        </p:nvSpPr>
        <p:spPr>
          <a:xfrm>
            <a:off x="6858000" y="4890701"/>
            <a:ext cx="2133600" cy="184800"/>
          </a:xfrm>
          <a:prstGeom prst="rect">
            <a:avLst/>
          </a:prstGeom>
          <a:noFill/>
          <a:ln>
            <a:noFill/>
          </a:ln>
        </p:spPr>
        <p:txBody>
          <a:bodyPr spcFirstLastPara="1" wrap="square" lIns="91425" tIns="45700" rIns="91425" bIns="45700" anchor="ctr" anchorCtr="0">
            <a:sp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2352" name="Google Shape;2352;g2ecd08b8b25_0_153"/>
          <p:cNvSpPr txBox="1">
            <a:spLocks noGrp="1"/>
          </p:cNvSpPr>
          <p:nvPr>
            <p:ph type="title"/>
          </p:nvPr>
        </p:nvSpPr>
        <p:spPr>
          <a:xfrm>
            <a:off x="686104" y="342900"/>
            <a:ext cx="7772400" cy="685800"/>
          </a:xfrm>
          <a:prstGeom prst="rect">
            <a:avLst/>
          </a:prstGeom>
          <a:noFill/>
          <a:ln>
            <a:noFill/>
          </a:ln>
        </p:spPr>
        <p:txBody>
          <a:bodyPr spcFirstLastPara="1" wrap="square" lIns="91425" tIns="45700" rIns="91425" bIns="45700" anchor="b" anchorCtr="0">
            <a:spAutoFit/>
          </a:bodyPr>
          <a:lstStyle>
            <a:lvl1pPr lvl="0" algn="l" rtl="0">
              <a:lnSpc>
                <a:spcPct val="100000"/>
              </a:lnSpc>
              <a:spcBef>
                <a:spcPts val="0"/>
              </a:spcBef>
              <a:spcAft>
                <a:spcPts val="0"/>
              </a:spcAft>
              <a:buClr>
                <a:srgbClr val="0067B9"/>
              </a:buClr>
              <a:buSzPts val="2800"/>
              <a:buFont typeface="Gill Sans"/>
              <a:buNone/>
              <a:defRPr>
                <a:solidFill>
                  <a:srgbClr val="0067B9"/>
                </a:solidFil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 name="Google Shape;2986;g2ece6006a8a_2_784">
            <a:extLst>
              <a:ext uri="{FF2B5EF4-FFF2-40B4-BE49-F238E27FC236}">
                <a16:creationId xmlns:a16="http://schemas.microsoft.com/office/drawing/2014/main" id="{2E891942-7A3D-04D2-10F2-56600202A65B}"/>
              </a:ext>
            </a:extLst>
          </p:cNvPr>
          <p:cNvSpPr/>
          <p:nvPr userDrawn="1"/>
        </p:nvSpPr>
        <p:spPr>
          <a:xfrm>
            <a:off x="0"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Red/Gray 1 Content">
  <p:cSld name="Red/Gray 1 Content">
    <p:bg>
      <p:bgPr>
        <a:solidFill>
          <a:srgbClr val="CFCDC9"/>
        </a:solidFill>
        <a:effectLst/>
      </p:bgPr>
    </p:bg>
    <p:spTree>
      <p:nvGrpSpPr>
        <p:cNvPr id="1" name="Shape 2353"/>
        <p:cNvGrpSpPr/>
        <p:nvPr/>
      </p:nvGrpSpPr>
      <p:grpSpPr>
        <a:xfrm>
          <a:off x="0" y="0"/>
          <a:ext cx="0" cy="0"/>
          <a:chOff x="0" y="0"/>
          <a:chExt cx="0" cy="0"/>
        </a:xfrm>
      </p:grpSpPr>
      <p:sp>
        <p:nvSpPr>
          <p:cNvPr id="2354" name="Google Shape;2354;g2ecd08b8b25_0_159"/>
          <p:cNvSpPr txBox="1">
            <a:spLocks noGrp="1"/>
          </p:cNvSpPr>
          <p:nvPr>
            <p:ph type="body" idx="1"/>
          </p:nvPr>
        </p:nvSpPr>
        <p:spPr>
          <a:xfrm>
            <a:off x="685800" y="1200150"/>
            <a:ext cx="7772400" cy="3429000"/>
          </a:xfrm>
          <a:prstGeom prst="rect">
            <a:avLst/>
          </a:prstGeom>
          <a:noFill/>
          <a:ln>
            <a:noFill/>
          </a:ln>
        </p:spPr>
        <p:txBody>
          <a:bodyPr spcFirstLastPara="1" wrap="square" lIns="91425" tIns="91425" rIns="91425" bIns="91425" anchor="t" anchorCtr="0">
            <a:normAutofit/>
          </a:bodyPr>
          <a:lstStyle>
            <a:lvl1pPr marL="457200" marR="0" lvl="0" indent="-355600" algn="l" rtl="0">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55600" algn="l" rtl="0">
              <a:spcBef>
                <a:spcPts val="120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L="1371600" marR="0" lvl="2" indent="-342900" algn="l" rtl="0">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spcBef>
                <a:spcPts val="120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55600" algn="l" rtl="0">
              <a:spcBef>
                <a:spcPts val="12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spcBef>
                <a:spcPts val="12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spcBef>
                <a:spcPts val="12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spcBef>
                <a:spcPts val="1200"/>
              </a:spcBef>
              <a:spcAft>
                <a:spcPts val="120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355" name="Google Shape;2355;g2ecd08b8b25_0_159"/>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L="0" marR="0" lvl="0" indent="0" algn="l" rtl="0">
              <a:spcBef>
                <a:spcPts val="0"/>
              </a:spcBef>
              <a:spcAft>
                <a:spcPts val="0"/>
              </a:spcAft>
              <a:buSzPts val="1400"/>
              <a:buNone/>
              <a:defRPr sz="600" b="0" i="0" u="none" strike="noStrike" cap="none">
                <a:solidFill>
                  <a:srgbClr val="6C6463"/>
                </a:solidFill>
                <a:latin typeface="Cabin"/>
                <a:ea typeface="Cabin"/>
                <a:cs typeface="Cabin"/>
                <a:sym typeface="Cabin"/>
              </a:defRPr>
            </a:lvl1pPr>
            <a:lvl2pPr marL="457200" marR="0" lvl="1"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L="914400" marR="0" lvl="2"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L="1371600" marR="0" lvl="3"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L="1828800" marR="0" lvl="4"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L="2286000" marR="0" lvl="5"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L="2743200" marR="0" lvl="6"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L="3200400" marR="0" lvl="7"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L="3657600" marR="0" lvl="8"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356" name="Google Shape;2356;g2ecd08b8b25_0_159"/>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L="0" marR="0" lvl="0" indent="0" algn="ctr" rtl="0">
              <a:spcBef>
                <a:spcPts val="0"/>
              </a:spcBef>
              <a:spcAft>
                <a:spcPts val="0"/>
              </a:spcAft>
              <a:buSzPts val="1400"/>
              <a:buNone/>
              <a:defRPr sz="600" b="0" i="0" u="none" strike="noStrike" cap="none">
                <a:solidFill>
                  <a:srgbClr val="6C6463"/>
                </a:solidFill>
                <a:latin typeface="Cabin"/>
                <a:ea typeface="Cabin"/>
                <a:cs typeface="Cabin"/>
                <a:sym typeface="Cabin"/>
              </a:defRPr>
            </a:lvl1pPr>
            <a:lvl2pPr marL="457200" marR="0" lvl="1"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2pPr>
            <a:lvl3pPr marL="914400" marR="0" lvl="2"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3pPr>
            <a:lvl4pPr marL="1371600" marR="0" lvl="3"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4pPr>
            <a:lvl5pPr marL="1828800" marR="0" lvl="4"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5pPr>
            <a:lvl6pPr marL="2286000" marR="0" lvl="5"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6pPr>
            <a:lvl7pPr marL="2743200" marR="0" lvl="6"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7pPr>
            <a:lvl8pPr marL="3200400" marR="0" lvl="7"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8pPr>
            <a:lvl9pPr marL="3657600" marR="0" lvl="8" indent="0" algn="l" rtl="0">
              <a:spcBef>
                <a:spcPts val="0"/>
              </a:spcBef>
              <a:spcAft>
                <a:spcPts val="0"/>
              </a:spcAft>
              <a:buSzPts val="1400"/>
              <a:buNone/>
              <a:defRPr sz="1800" b="0" i="0" u="none" strike="noStrike" cap="none">
                <a:solidFill>
                  <a:schemeClr val="dk1"/>
                </a:solidFill>
                <a:latin typeface="Cabin"/>
                <a:ea typeface="Cabin"/>
                <a:cs typeface="Cabin"/>
                <a:sym typeface="Cabin"/>
              </a:defRPr>
            </a:lvl9pPr>
          </a:lstStyle>
          <a:p>
            <a:endParaRPr/>
          </a:p>
        </p:txBody>
      </p:sp>
      <p:sp>
        <p:nvSpPr>
          <p:cNvPr id="2357" name="Google Shape;2357;g2ecd08b8b25_0_159"/>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rmAutofit fontScale="62500" lnSpcReduction="20000"/>
          </a:bodyPr>
          <a:lstStyle>
            <a:lvl1pPr marL="0" marR="0" lvl="0" indent="0" algn="r" rtl="0">
              <a:spcBef>
                <a:spcPts val="0"/>
              </a:spcBef>
              <a:buNone/>
              <a:defRPr sz="600" b="0" i="0" u="none" strike="noStrike" cap="none">
                <a:solidFill>
                  <a:srgbClr val="6C6463"/>
                </a:solidFill>
                <a:latin typeface="Cabin"/>
                <a:ea typeface="Cabin"/>
                <a:cs typeface="Cabin"/>
                <a:sym typeface="Cabin"/>
              </a:defRPr>
            </a:lvl1pPr>
            <a:lvl2pPr marL="0" marR="0" lvl="1" indent="0" algn="r" rtl="0">
              <a:spcBef>
                <a:spcPts val="0"/>
              </a:spcBef>
              <a:buNone/>
              <a:defRPr sz="600" b="0" i="0" u="none" strike="noStrike" cap="none">
                <a:solidFill>
                  <a:srgbClr val="6C6463"/>
                </a:solidFill>
                <a:latin typeface="Cabin"/>
                <a:ea typeface="Cabin"/>
                <a:cs typeface="Cabin"/>
                <a:sym typeface="Cabin"/>
              </a:defRPr>
            </a:lvl2pPr>
            <a:lvl3pPr marL="0" marR="0" lvl="2" indent="0" algn="r" rtl="0">
              <a:spcBef>
                <a:spcPts val="0"/>
              </a:spcBef>
              <a:buNone/>
              <a:defRPr sz="600" b="0" i="0" u="none" strike="noStrike" cap="none">
                <a:solidFill>
                  <a:srgbClr val="6C6463"/>
                </a:solidFill>
                <a:latin typeface="Cabin"/>
                <a:ea typeface="Cabin"/>
                <a:cs typeface="Cabin"/>
                <a:sym typeface="Cabin"/>
              </a:defRPr>
            </a:lvl3pPr>
            <a:lvl4pPr marL="0" marR="0" lvl="3" indent="0" algn="r" rtl="0">
              <a:spcBef>
                <a:spcPts val="0"/>
              </a:spcBef>
              <a:buNone/>
              <a:defRPr sz="600" b="0" i="0" u="none" strike="noStrike" cap="none">
                <a:solidFill>
                  <a:srgbClr val="6C6463"/>
                </a:solidFill>
                <a:latin typeface="Cabin"/>
                <a:ea typeface="Cabin"/>
                <a:cs typeface="Cabin"/>
                <a:sym typeface="Cabin"/>
              </a:defRPr>
            </a:lvl4pPr>
            <a:lvl5pPr marL="0" marR="0" lvl="4" indent="0" algn="r" rtl="0">
              <a:spcBef>
                <a:spcPts val="0"/>
              </a:spcBef>
              <a:buNone/>
              <a:defRPr sz="600" b="0" i="0" u="none" strike="noStrike" cap="none">
                <a:solidFill>
                  <a:srgbClr val="6C6463"/>
                </a:solidFill>
                <a:latin typeface="Cabin"/>
                <a:ea typeface="Cabin"/>
                <a:cs typeface="Cabin"/>
                <a:sym typeface="Cabin"/>
              </a:defRPr>
            </a:lvl5pPr>
            <a:lvl6pPr marL="0" marR="0" lvl="5" indent="0" algn="r" rtl="0">
              <a:spcBef>
                <a:spcPts val="0"/>
              </a:spcBef>
              <a:buNone/>
              <a:defRPr sz="600" b="0" i="0" u="none" strike="noStrike" cap="none">
                <a:solidFill>
                  <a:srgbClr val="6C6463"/>
                </a:solidFill>
                <a:latin typeface="Cabin"/>
                <a:ea typeface="Cabin"/>
                <a:cs typeface="Cabin"/>
                <a:sym typeface="Cabin"/>
              </a:defRPr>
            </a:lvl6pPr>
            <a:lvl7pPr marL="0" marR="0" lvl="6" indent="0" algn="r" rtl="0">
              <a:spcBef>
                <a:spcPts val="0"/>
              </a:spcBef>
              <a:buNone/>
              <a:defRPr sz="600" b="0" i="0" u="none" strike="noStrike" cap="none">
                <a:solidFill>
                  <a:srgbClr val="6C6463"/>
                </a:solidFill>
                <a:latin typeface="Cabin"/>
                <a:ea typeface="Cabin"/>
                <a:cs typeface="Cabin"/>
                <a:sym typeface="Cabin"/>
              </a:defRPr>
            </a:lvl7pPr>
            <a:lvl8pPr marL="0" marR="0" lvl="7" indent="0" algn="r" rtl="0">
              <a:spcBef>
                <a:spcPts val="0"/>
              </a:spcBef>
              <a:buNone/>
              <a:defRPr sz="600" b="0" i="0" u="none" strike="noStrike" cap="none">
                <a:solidFill>
                  <a:srgbClr val="6C6463"/>
                </a:solidFill>
                <a:latin typeface="Cabin"/>
                <a:ea typeface="Cabin"/>
                <a:cs typeface="Cabin"/>
                <a:sym typeface="Cabin"/>
              </a:defRPr>
            </a:lvl8pPr>
            <a:lvl9pPr marL="0" marR="0" lvl="8" indent="0" algn="r" rtl="0">
              <a:spcBef>
                <a:spcPts val="0"/>
              </a:spcBef>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358" name="Google Shape;2358;g2ecd08b8b25_0_159"/>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rmAutofit/>
          </a:bodyPr>
          <a:lstStyle>
            <a:lvl1pPr marL="0" marR="0" lvl="0" indent="0" algn="l" rtl="0">
              <a:spcBef>
                <a:spcPts val="0"/>
              </a:spcBef>
              <a:spcAft>
                <a:spcPts val="0"/>
              </a:spcAft>
              <a:buClr>
                <a:srgbClr val="BA0C2F"/>
              </a:buClr>
              <a:buSzPts val="2800"/>
              <a:buFont typeface="Cabin"/>
              <a:buNone/>
              <a:defRPr sz="2800" b="0" i="0" u="none" strike="noStrike" cap="none">
                <a:solidFill>
                  <a:srgbClr val="BA0C2F"/>
                </a:solidFill>
                <a:latin typeface="Cabin"/>
                <a:ea typeface="Cabin"/>
                <a:cs typeface="Cabin"/>
                <a:sym typeface="Cabin"/>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365"/>
        <p:cNvGrpSpPr/>
        <p:nvPr/>
      </p:nvGrpSpPr>
      <p:grpSpPr>
        <a:xfrm>
          <a:off x="0" y="0"/>
          <a:ext cx="0" cy="0"/>
          <a:chOff x="0" y="0"/>
          <a:chExt cx="0" cy="0"/>
        </a:xfrm>
      </p:grpSpPr>
      <p:sp>
        <p:nvSpPr>
          <p:cNvPr id="2366" name="Google Shape;2366;g2ecd08b8b25_0_791"/>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67" name="Google Shape;2367;g2ecd08b8b25_0_791"/>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368" name="Google Shape;2368;g2ecd08b8b25_0_79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69" name="Google Shape;2369;g2ecd08b8b25_0_79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0" name="Google Shape;2370;g2ecd08b8b25_0_79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2986;g2ece6006a8a_2_784">
            <a:extLst>
              <a:ext uri="{FF2B5EF4-FFF2-40B4-BE49-F238E27FC236}">
                <a16:creationId xmlns:a16="http://schemas.microsoft.com/office/drawing/2014/main" id="{B8265269-7ED0-663D-E47A-14BC62A4FD16}"/>
              </a:ext>
            </a:extLst>
          </p:cNvPr>
          <p:cNvSpPr/>
          <p:nvPr userDrawn="1"/>
        </p:nvSpPr>
        <p:spPr>
          <a:xfrm>
            <a:off x="0"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71"/>
        <p:cNvGrpSpPr/>
        <p:nvPr/>
      </p:nvGrpSpPr>
      <p:grpSpPr>
        <a:xfrm>
          <a:off x="0" y="0"/>
          <a:ext cx="0" cy="0"/>
          <a:chOff x="0" y="0"/>
          <a:chExt cx="0" cy="0"/>
        </a:xfrm>
      </p:grpSpPr>
      <p:sp>
        <p:nvSpPr>
          <p:cNvPr id="2372" name="Google Shape;2372;g2ecd08b8b25_0_79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73" name="Google Shape;2373;g2ecd08b8b25_0_79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74" name="Google Shape;2374;g2ecd08b8b25_0_79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5" name="Google Shape;2375;g2ecd08b8b25_0_79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76" name="Google Shape;2376;g2ecd08b8b25_0_79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2986;g2ece6006a8a_2_784">
            <a:extLst>
              <a:ext uri="{FF2B5EF4-FFF2-40B4-BE49-F238E27FC236}">
                <a16:creationId xmlns:a16="http://schemas.microsoft.com/office/drawing/2014/main" id="{79FBE0FD-9B8A-BAFD-22B7-60FAA5B20FC6}"/>
              </a:ext>
            </a:extLst>
          </p:cNvPr>
          <p:cNvSpPr/>
          <p:nvPr userDrawn="1"/>
        </p:nvSpPr>
        <p:spPr>
          <a:xfrm>
            <a:off x="0"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77"/>
        <p:cNvGrpSpPr/>
        <p:nvPr/>
      </p:nvGrpSpPr>
      <p:grpSpPr>
        <a:xfrm>
          <a:off x="0" y="0"/>
          <a:ext cx="0" cy="0"/>
          <a:chOff x="0" y="0"/>
          <a:chExt cx="0" cy="0"/>
        </a:xfrm>
      </p:grpSpPr>
      <p:sp>
        <p:nvSpPr>
          <p:cNvPr id="2378" name="Google Shape;2378;g2ecd08b8b25_0_803"/>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79" name="Google Shape;2379;g2ecd08b8b25_0_803"/>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380" name="Google Shape;2380;g2ecd08b8b25_0_80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1" name="Google Shape;2381;g2ecd08b8b25_0_80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2" name="Google Shape;2382;g2ecd08b8b25_0_80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383"/>
        <p:cNvGrpSpPr/>
        <p:nvPr/>
      </p:nvGrpSpPr>
      <p:grpSpPr>
        <a:xfrm>
          <a:off x="0" y="0"/>
          <a:ext cx="0" cy="0"/>
          <a:chOff x="0" y="0"/>
          <a:chExt cx="0" cy="0"/>
        </a:xfrm>
      </p:grpSpPr>
      <p:sp>
        <p:nvSpPr>
          <p:cNvPr id="2384" name="Google Shape;2384;g2ecd08b8b25_0_80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85" name="Google Shape;2385;g2ecd08b8b25_0_80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86" name="Google Shape;2386;g2ecd08b8b25_0_80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87" name="Google Shape;2387;g2ecd08b8b25_0_80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8" name="Google Shape;2388;g2ecd08b8b25_0_80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89" name="Google Shape;2389;g2ecd08b8b25_0_80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90"/>
        <p:cNvGrpSpPr/>
        <p:nvPr/>
      </p:nvGrpSpPr>
      <p:grpSpPr>
        <a:xfrm>
          <a:off x="0" y="0"/>
          <a:ext cx="0" cy="0"/>
          <a:chOff x="0" y="0"/>
          <a:chExt cx="0" cy="0"/>
        </a:xfrm>
      </p:grpSpPr>
      <p:sp>
        <p:nvSpPr>
          <p:cNvPr id="2391" name="Google Shape;2391;g2ecd08b8b25_0_816"/>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392" name="Google Shape;2392;g2ecd08b8b25_0_816"/>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393" name="Google Shape;2393;g2ecd08b8b25_0_816"/>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94" name="Google Shape;2394;g2ecd08b8b25_0_816"/>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395" name="Google Shape;2395;g2ecd08b8b25_0_816"/>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396" name="Google Shape;2396;g2ecd08b8b25_0_8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97" name="Google Shape;2397;g2ecd08b8b25_0_8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398" name="Google Shape;2398;g2ecd08b8b25_0_8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99"/>
        <p:cNvGrpSpPr/>
        <p:nvPr/>
      </p:nvGrpSpPr>
      <p:grpSpPr>
        <a:xfrm>
          <a:off x="0" y="0"/>
          <a:ext cx="0" cy="0"/>
          <a:chOff x="0" y="0"/>
          <a:chExt cx="0" cy="0"/>
        </a:xfrm>
      </p:grpSpPr>
      <p:sp>
        <p:nvSpPr>
          <p:cNvPr id="2400" name="Google Shape;2400;g2ecd08b8b25_0_82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01" name="Google Shape;2401;g2ecd08b8b25_0_8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02" name="Google Shape;2402;g2ecd08b8b25_0_8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03" name="Google Shape;2403;g2ecd08b8b25_0_8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Red/White 1 Content + Bottom Photo">
  <p:cSld name="Red/White 1 Content + Bottom Photo">
    <p:bg>
      <p:bgPr>
        <a:solidFill>
          <a:schemeClr val="lt1"/>
        </a:solidFill>
        <a:effectLst/>
      </p:bgPr>
    </p:bg>
    <p:spTree>
      <p:nvGrpSpPr>
        <p:cNvPr id="1" name="Shape 200"/>
        <p:cNvGrpSpPr/>
        <p:nvPr/>
      </p:nvGrpSpPr>
      <p:grpSpPr>
        <a:xfrm>
          <a:off x="0" y="0"/>
          <a:ext cx="0" cy="0"/>
          <a:chOff x="0" y="0"/>
          <a:chExt cx="0" cy="0"/>
        </a:xfrm>
      </p:grpSpPr>
      <p:sp>
        <p:nvSpPr>
          <p:cNvPr id="201" name="Google Shape;201;p29"/>
          <p:cNvSpPr>
            <a:spLocks noGrp="1"/>
          </p:cNvSpPr>
          <p:nvPr>
            <p:ph type="pic" idx="2"/>
          </p:nvPr>
        </p:nvSpPr>
        <p:spPr>
          <a:xfrm>
            <a:off x="152400" y="2571750"/>
            <a:ext cx="8839200" cy="2457600"/>
          </a:xfrm>
          <a:prstGeom prst="rect">
            <a:avLst/>
          </a:prstGeom>
          <a:solidFill>
            <a:srgbClr val="CFCDC9"/>
          </a:solidFill>
          <a:ln>
            <a:noFill/>
          </a:ln>
        </p:spPr>
      </p:sp>
      <p:sp>
        <p:nvSpPr>
          <p:cNvPr id="202" name="Google Shape;202;p29"/>
          <p:cNvSpPr txBox="1">
            <a:spLocks noGrp="1"/>
          </p:cNvSpPr>
          <p:nvPr>
            <p:ph type="body" idx="1"/>
          </p:nvPr>
        </p:nvSpPr>
        <p:spPr>
          <a:xfrm>
            <a:off x="685800" y="1200150"/>
            <a:ext cx="7772400" cy="1200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55600" algn="l">
              <a:lnSpc>
                <a:spcPct val="100000"/>
              </a:lnSpc>
              <a:spcBef>
                <a:spcPts val="1200"/>
              </a:spcBef>
              <a:spcAft>
                <a:spcPts val="0"/>
              </a:spcAft>
              <a:buClr>
                <a:srgbClr val="6C6463"/>
              </a:buClr>
              <a:buSzPts val="2000"/>
              <a:buChar char="–"/>
              <a:defRPr sz="2000" i="0" u="none" strike="noStrike" cap="none">
                <a:solidFill>
                  <a:srgbClr val="6C6463"/>
                </a:solidFill>
              </a:defRPr>
            </a:lvl2pPr>
            <a:lvl3pPr marL="1371600" marR="0" lvl="2" indent="-342900" algn="l">
              <a:lnSpc>
                <a:spcPct val="100000"/>
              </a:lnSpc>
              <a:spcBef>
                <a:spcPts val="1200"/>
              </a:spcBef>
              <a:spcAft>
                <a:spcPts val="0"/>
              </a:spcAft>
              <a:buClr>
                <a:srgbClr val="6C6463"/>
              </a:buClr>
              <a:buSzPts val="1800"/>
              <a:buChar char="•"/>
              <a:defRPr sz="1800" i="0" u="none" strike="noStrike" cap="none">
                <a:solidFill>
                  <a:srgbClr val="6C6463"/>
                </a:solidFill>
              </a:defRPr>
            </a:lvl3pPr>
            <a:lvl4pPr marL="1828800" marR="0" lvl="3" indent="-330200" algn="l">
              <a:lnSpc>
                <a:spcPct val="100000"/>
              </a:lnSpc>
              <a:spcBef>
                <a:spcPts val="320"/>
              </a:spcBef>
              <a:spcAft>
                <a:spcPts val="0"/>
              </a:spcAft>
              <a:buClr>
                <a:srgbClr val="6C6463"/>
              </a:buClr>
              <a:buSzPts val="1600"/>
              <a:buChar char="–"/>
              <a:defRPr sz="1600" i="0" u="none" strike="noStrike" cap="none">
                <a:solidFill>
                  <a:srgbClr val="6C6463"/>
                </a:solidFill>
              </a:defRPr>
            </a:lvl4pPr>
            <a:lvl5pPr marL="2286000" marR="0" lvl="4" indent="-317500" algn="l">
              <a:lnSpc>
                <a:spcPct val="100000"/>
              </a:lnSpc>
              <a:spcBef>
                <a:spcPts val="280"/>
              </a:spcBef>
              <a:spcAft>
                <a:spcPts val="0"/>
              </a:spcAft>
              <a:buClr>
                <a:srgbClr val="FFFFFF"/>
              </a:buClr>
              <a:buSzPts val="1400"/>
              <a:buChar char="»"/>
              <a:defRPr sz="1400" i="0" u="none" strike="noStrike" cap="none">
                <a:solidFill>
                  <a:srgbClr val="FFFFFF"/>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03" name="Google Shape;203;p29"/>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04" name="Google Shape;204;p29"/>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05" name="Google Shape;205;p29"/>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6" name="Google Shape;206;p29"/>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07" name="Google Shape;207;p29"/>
          <p:cNvSpPr txBox="1">
            <a:spLocks noGrp="1"/>
          </p:cNvSpPr>
          <p:nvPr>
            <p:ph type="body" idx="3"/>
          </p:nvPr>
        </p:nvSpPr>
        <p:spPr>
          <a:xfrm rot="-5400000">
            <a:off x="7870634" y="350804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04"/>
        <p:cNvGrpSpPr/>
        <p:nvPr/>
      </p:nvGrpSpPr>
      <p:grpSpPr>
        <a:xfrm>
          <a:off x="0" y="0"/>
          <a:ext cx="0" cy="0"/>
          <a:chOff x="0" y="0"/>
          <a:chExt cx="0" cy="0"/>
        </a:xfrm>
      </p:grpSpPr>
      <p:sp>
        <p:nvSpPr>
          <p:cNvPr id="2405" name="Google Shape;2405;g2ecd08b8b25_0_83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06" name="Google Shape;2406;g2ecd08b8b25_0_83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07" name="Google Shape;2407;g2ecd08b8b25_0_83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08"/>
        <p:cNvGrpSpPr/>
        <p:nvPr/>
      </p:nvGrpSpPr>
      <p:grpSpPr>
        <a:xfrm>
          <a:off x="0" y="0"/>
          <a:ext cx="0" cy="0"/>
          <a:chOff x="0" y="0"/>
          <a:chExt cx="0" cy="0"/>
        </a:xfrm>
      </p:grpSpPr>
      <p:sp>
        <p:nvSpPr>
          <p:cNvPr id="2409" name="Google Shape;2409;g2ecd08b8b25_0_834"/>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10" name="Google Shape;2410;g2ecd08b8b25_0_834"/>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411" name="Google Shape;2411;g2ecd08b8b25_0_834"/>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412" name="Google Shape;2412;g2ecd08b8b25_0_83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13" name="Google Shape;2413;g2ecd08b8b25_0_83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14" name="Google Shape;2414;g2ecd08b8b25_0_83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415"/>
        <p:cNvGrpSpPr/>
        <p:nvPr/>
      </p:nvGrpSpPr>
      <p:grpSpPr>
        <a:xfrm>
          <a:off x="0" y="0"/>
          <a:ext cx="0" cy="0"/>
          <a:chOff x="0" y="0"/>
          <a:chExt cx="0" cy="0"/>
        </a:xfrm>
      </p:grpSpPr>
      <p:sp>
        <p:nvSpPr>
          <p:cNvPr id="2416" name="Google Shape;2416;g2ecd08b8b25_0_84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17" name="Google Shape;2417;g2ecd08b8b25_0_841"/>
          <p:cNvSpPr>
            <a:spLocks noGrp="1"/>
          </p:cNvSpPr>
          <p:nvPr>
            <p:ph type="pic" idx="2"/>
          </p:nvPr>
        </p:nvSpPr>
        <p:spPr>
          <a:xfrm>
            <a:off x="3887391" y="740569"/>
            <a:ext cx="4629300" cy="3655200"/>
          </a:xfrm>
          <a:prstGeom prst="rect">
            <a:avLst/>
          </a:prstGeom>
          <a:noFill/>
          <a:ln>
            <a:noFill/>
          </a:ln>
        </p:spPr>
      </p:sp>
      <p:sp>
        <p:nvSpPr>
          <p:cNvPr id="2418" name="Google Shape;2418;g2ecd08b8b25_0_841"/>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419" name="Google Shape;2419;g2ecd08b8b25_0_84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20" name="Google Shape;2420;g2ecd08b8b25_0_84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21" name="Google Shape;2421;g2ecd08b8b25_0_84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22"/>
        <p:cNvGrpSpPr/>
        <p:nvPr/>
      </p:nvGrpSpPr>
      <p:grpSpPr>
        <a:xfrm>
          <a:off x="0" y="0"/>
          <a:ext cx="0" cy="0"/>
          <a:chOff x="0" y="0"/>
          <a:chExt cx="0" cy="0"/>
        </a:xfrm>
      </p:grpSpPr>
      <p:sp>
        <p:nvSpPr>
          <p:cNvPr id="2423" name="Google Shape;2423;g2ecd08b8b25_0_84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24" name="Google Shape;2424;g2ecd08b8b25_0_848"/>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25" name="Google Shape;2425;g2ecd08b8b25_0_8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26" name="Google Shape;2426;g2ecd08b8b25_0_8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27" name="Google Shape;2427;g2ecd08b8b25_0_8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28"/>
        <p:cNvGrpSpPr/>
        <p:nvPr/>
      </p:nvGrpSpPr>
      <p:grpSpPr>
        <a:xfrm>
          <a:off x="0" y="0"/>
          <a:ext cx="0" cy="0"/>
          <a:chOff x="0" y="0"/>
          <a:chExt cx="0" cy="0"/>
        </a:xfrm>
      </p:grpSpPr>
      <p:sp>
        <p:nvSpPr>
          <p:cNvPr id="2429" name="Google Shape;2429;g2ecd08b8b25_0_854"/>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30" name="Google Shape;2430;g2ecd08b8b25_0_854"/>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431" name="Google Shape;2431;g2ecd08b8b25_0_85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32" name="Google Shape;2432;g2ecd08b8b25_0_85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33" name="Google Shape;2433;g2ecd08b8b25_0_8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2434"/>
        <p:cNvGrpSpPr/>
        <p:nvPr/>
      </p:nvGrpSpPr>
      <p:grpSpPr>
        <a:xfrm>
          <a:off x="0" y="0"/>
          <a:ext cx="0" cy="0"/>
          <a:chOff x="0" y="0"/>
          <a:chExt cx="0" cy="0"/>
        </a:xfrm>
      </p:grpSpPr>
      <p:sp>
        <p:nvSpPr>
          <p:cNvPr id="2435" name="Google Shape;2435;g2ecd08b8b25_0_860"/>
          <p:cNvSpPr txBox="1">
            <a:spLocks noGrp="1"/>
          </p:cNvSpPr>
          <p:nvPr>
            <p:ph type="dt" idx="10"/>
          </p:nvPr>
        </p:nvSpPr>
        <p:spPr>
          <a:xfrm>
            <a:off x="152400" y="4890701"/>
            <a:ext cx="2133600" cy="138600"/>
          </a:xfrm>
          <a:prstGeom prst="rect">
            <a:avLst/>
          </a:prstGeom>
          <a:noFill/>
          <a:ln>
            <a:noFill/>
          </a:ln>
        </p:spPr>
        <p:txBody>
          <a:bodyPr spcFirstLastPara="1" wrap="square" lIns="68575" tIns="34275" rIns="68575" bIns="34275" anchor="ctr" anchorCtr="0">
            <a:spAutoFit/>
          </a:bodyPr>
          <a:lstStyle>
            <a:lvl1pPr lvl="0" algn="l" rtl="0">
              <a:spcBef>
                <a:spcPts val="0"/>
              </a:spcBef>
              <a:spcAft>
                <a:spcPts val="0"/>
              </a:spcAft>
              <a:buSzPts val="1100"/>
              <a:buNone/>
              <a:defRPr sz="5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36" name="Google Shape;2436;g2ecd08b8b25_0_860"/>
          <p:cNvSpPr txBox="1">
            <a:spLocks noGrp="1"/>
          </p:cNvSpPr>
          <p:nvPr>
            <p:ph type="ftr" idx="11"/>
          </p:nvPr>
        </p:nvSpPr>
        <p:spPr>
          <a:xfrm>
            <a:off x="3124200" y="4890701"/>
            <a:ext cx="2895600" cy="138600"/>
          </a:xfrm>
          <a:prstGeom prst="rect">
            <a:avLst/>
          </a:prstGeom>
          <a:noFill/>
          <a:ln>
            <a:noFill/>
          </a:ln>
        </p:spPr>
        <p:txBody>
          <a:bodyPr spcFirstLastPara="1" wrap="square" lIns="68575" tIns="34275" rIns="68575" bIns="34275" anchor="ctr" anchorCtr="0">
            <a:spAutoFit/>
          </a:bodyPr>
          <a:lstStyle>
            <a:lvl1pPr lvl="0" algn="ctr" rtl="0">
              <a:spcBef>
                <a:spcPts val="0"/>
              </a:spcBef>
              <a:spcAft>
                <a:spcPts val="0"/>
              </a:spcAft>
              <a:buSzPts val="1100"/>
              <a:buNone/>
              <a:defRPr sz="5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37" name="Google Shape;2437;g2ecd08b8b25_0_860"/>
          <p:cNvSpPr txBox="1">
            <a:spLocks noGrp="1"/>
          </p:cNvSpPr>
          <p:nvPr>
            <p:ph type="sldNum" idx="12"/>
          </p:nvPr>
        </p:nvSpPr>
        <p:spPr>
          <a:xfrm>
            <a:off x="6858000" y="4890701"/>
            <a:ext cx="2133600" cy="146100"/>
          </a:xfrm>
          <a:prstGeom prst="rect">
            <a:avLst/>
          </a:prstGeom>
          <a:noFill/>
          <a:ln>
            <a:noFill/>
          </a:ln>
        </p:spPr>
        <p:txBody>
          <a:bodyPr spcFirstLastPara="1" wrap="square" lIns="68575" tIns="34275" rIns="68575" bIns="34275" anchor="ctr" anchorCtr="0">
            <a:spAutoFit/>
          </a:bodyPr>
          <a:lstStyle>
            <a:lvl1pPr marL="0" lvl="0" indent="0" algn="r" rtl="0">
              <a:spcBef>
                <a:spcPts val="0"/>
              </a:spcBef>
              <a:buNone/>
              <a:defRPr sz="500" b="0" i="0" u="none" strike="noStrike" cap="none">
                <a:solidFill>
                  <a:srgbClr val="FFFFFF"/>
                </a:solidFill>
                <a:latin typeface="Gill Sans"/>
                <a:ea typeface="Gill Sans"/>
                <a:cs typeface="Gill Sans"/>
                <a:sym typeface="Gill Sans"/>
              </a:defRPr>
            </a:lvl1pPr>
            <a:lvl2pPr marL="0" lvl="1" indent="0" algn="r" rtl="0">
              <a:spcBef>
                <a:spcPts val="0"/>
              </a:spcBef>
              <a:buNone/>
              <a:defRPr sz="500" b="0" i="0" u="none" strike="noStrike" cap="none">
                <a:solidFill>
                  <a:srgbClr val="FFFFFF"/>
                </a:solidFill>
                <a:latin typeface="Gill Sans"/>
                <a:ea typeface="Gill Sans"/>
                <a:cs typeface="Gill Sans"/>
                <a:sym typeface="Gill Sans"/>
              </a:defRPr>
            </a:lvl2pPr>
            <a:lvl3pPr marL="0" lvl="2" indent="0" algn="r" rtl="0">
              <a:spcBef>
                <a:spcPts val="0"/>
              </a:spcBef>
              <a:buNone/>
              <a:defRPr sz="500" b="0" i="0" u="none" strike="noStrike" cap="none">
                <a:solidFill>
                  <a:srgbClr val="FFFFFF"/>
                </a:solidFill>
                <a:latin typeface="Gill Sans"/>
                <a:ea typeface="Gill Sans"/>
                <a:cs typeface="Gill Sans"/>
                <a:sym typeface="Gill Sans"/>
              </a:defRPr>
            </a:lvl3pPr>
            <a:lvl4pPr marL="0" lvl="3" indent="0" algn="r" rtl="0">
              <a:spcBef>
                <a:spcPts val="0"/>
              </a:spcBef>
              <a:buNone/>
              <a:defRPr sz="500" b="0" i="0" u="none" strike="noStrike" cap="none">
                <a:solidFill>
                  <a:srgbClr val="FFFFFF"/>
                </a:solidFill>
                <a:latin typeface="Gill Sans"/>
                <a:ea typeface="Gill Sans"/>
                <a:cs typeface="Gill Sans"/>
                <a:sym typeface="Gill Sans"/>
              </a:defRPr>
            </a:lvl4pPr>
            <a:lvl5pPr marL="0" lvl="4" indent="0" algn="r" rtl="0">
              <a:spcBef>
                <a:spcPts val="0"/>
              </a:spcBef>
              <a:buNone/>
              <a:defRPr sz="500" b="0" i="0" u="none" strike="noStrike" cap="none">
                <a:solidFill>
                  <a:srgbClr val="FFFFFF"/>
                </a:solidFill>
                <a:latin typeface="Gill Sans"/>
                <a:ea typeface="Gill Sans"/>
                <a:cs typeface="Gill Sans"/>
                <a:sym typeface="Gill Sans"/>
              </a:defRPr>
            </a:lvl5pPr>
            <a:lvl6pPr marL="0" lvl="5" indent="0" algn="r" rtl="0">
              <a:spcBef>
                <a:spcPts val="0"/>
              </a:spcBef>
              <a:buNone/>
              <a:defRPr sz="500" b="0" i="0" u="none" strike="noStrike" cap="none">
                <a:solidFill>
                  <a:srgbClr val="FFFFFF"/>
                </a:solidFill>
                <a:latin typeface="Gill Sans"/>
                <a:ea typeface="Gill Sans"/>
                <a:cs typeface="Gill Sans"/>
                <a:sym typeface="Gill Sans"/>
              </a:defRPr>
            </a:lvl6pPr>
            <a:lvl7pPr marL="0" lvl="6" indent="0" algn="r" rtl="0">
              <a:spcBef>
                <a:spcPts val="0"/>
              </a:spcBef>
              <a:buNone/>
              <a:defRPr sz="500" b="0" i="0" u="none" strike="noStrike" cap="none">
                <a:solidFill>
                  <a:srgbClr val="FFFFFF"/>
                </a:solidFill>
                <a:latin typeface="Gill Sans"/>
                <a:ea typeface="Gill Sans"/>
                <a:cs typeface="Gill Sans"/>
                <a:sym typeface="Gill Sans"/>
              </a:defRPr>
            </a:lvl7pPr>
            <a:lvl8pPr marL="0" lvl="7" indent="0" algn="r" rtl="0">
              <a:spcBef>
                <a:spcPts val="0"/>
              </a:spcBef>
              <a:buNone/>
              <a:defRPr sz="500" b="0" i="0" u="none" strike="noStrike" cap="none">
                <a:solidFill>
                  <a:srgbClr val="FFFFFF"/>
                </a:solidFill>
                <a:latin typeface="Gill Sans"/>
                <a:ea typeface="Gill Sans"/>
                <a:cs typeface="Gill Sans"/>
                <a:sym typeface="Gill Sans"/>
              </a:defRPr>
            </a:lvl8pPr>
            <a:lvl9pPr marL="0" lvl="8" indent="0" algn="r" rtl="0">
              <a:spcBef>
                <a:spcPts val="0"/>
              </a:spcBef>
              <a:buNone/>
              <a:defRPr sz="5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2438" name="Google Shape;2438;g2ecd08b8b25_0_860"/>
          <p:cNvSpPr txBox="1">
            <a:spLocks noGrp="1"/>
          </p:cNvSpPr>
          <p:nvPr>
            <p:ph type="ctrTitle"/>
          </p:nvPr>
        </p:nvSpPr>
        <p:spPr>
          <a:xfrm>
            <a:off x="685800" y="1600200"/>
            <a:ext cx="5486400" cy="1200300"/>
          </a:xfrm>
          <a:prstGeom prst="rect">
            <a:avLst/>
          </a:prstGeom>
          <a:noFill/>
          <a:ln>
            <a:noFill/>
          </a:ln>
        </p:spPr>
        <p:txBody>
          <a:bodyPr spcFirstLastPara="1" wrap="square" lIns="68575" tIns="34275" rIns="68575" bIns="34275" anchor="b" anchorCtr="0">
            <a:normAutofit/>
          </a:bodyPr>
          <a:lstStyle>
            <a:lvl1pPr lvl="0" algn="l" rtl="0">
              <a:spcBef>
                <a:spcPts val="0"/>
              </a:spcBef>
              <a:spcAft>
                <a:spcPts val="0"/>
              </a:spcAft>
              <a:buClr>
                <a:srgbClr val="FFFFFF"/>
              </a:buClr>
              <a:buSzPts val="2400"/>
              <a:buFont typeface="Gill Sans"/>
              <a:buNone/>
              <a:defRPr sz="24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39" name="Google Shape;2439;g2ecd08b8b25_0_860"/>
          <p:cNvSpPr txBox="1">
            <a:spLocks noGrp="1"/>
          </p:cNvSpPr>
          <p:nvPr>
            <p:ph type="subTitle" idx="1"/>
          </p:nvPr>
        </p:nvSpPr>
        <p:spPr>
          <a:xfrm>
            <a:off x="685800" y="3086100"/>
            <a:ext cx="3429000" cy="1200300"/>
          </a:xfrm>
          <a:prstGeom prst="rect">
            <a:avLst/>
          </a:prstGeom>
          <a:noFill/>
          <a:ln>
            <a:noFill/>
          </a:ln>
        </p:spPr>
        <p:txBody>
          <a:bodyPr spcFirstLastPara="1" wrap="square" lIns="68575" tIns="34275" rIns="68575" bIns="34275" anchor="t" anchorCtr="0">
            <a:normAutofit/>
          </a:bodyPr>
          <a:lstStyle>
            <a:lvl1pPr lvl="0" algn="l" rtl="0">
              <a:spcBef>
                <a:spcPts val="0"/>
              </a:spcBef>
              <a:spcAft>
                <a:spcPts val="0"/>
              </a:spcAft>
              <a:buClr>
                <a:srgbClr val="FFFFFF"/>
              </a:buClr>
              <a:buSzPts val="1400"/>
              <a:buNone/>
              <a:defRPr sz="1400">
                <a:solidFill>
                  <a:srgbClr val="FFFFFF"/>
                </a:solidFill>
              </a:defRPr>
            </a:lvl1pPr>
            <a:lvl2pPr lvl="1" algn="ctr" rtl="0">
              <a:spcBef>
                <a:spcPts val="900"/>
              </a:spcBef>
              <a:spcAft>
                <a:spcPts val="0"/>
              </a:spcAft>
              <a:buClr>
                <a:srgbClr val="888888"/>
              </a:buClr>
              <a:buSzPts val="1500"/>
              <a:buNone/>
              <a:defRPr>
                <a:solidFill>
                  <a:srgbClr val="888888"/>
                </a:solidFill>
              </a:defRPr>
            </a:lvl2pPr>
            <a:lvl3pPr lvl="2" algn="ctr" rtl="0">
              <a:spcBef>
                <a:spcPts val="900"/>
              </a:spcBef>
              <a:spcAft>
                <a:spcPts val="0"/>
              </a:spcAft>
              <a:buClr>
                <a:srgbClr val="888888"/>
              </a:buClr>
              <a:buSzPts val="1400"/>
              <a:buNone/>
              <a:defRPr>
                <a:solidFill>
                  <a:srgbClr val="888888"/>
                </a:solidFill>
              </a:defRPr>
            </a:lvl3pPr>
            <a:lvl4pPr lvl="3" algn="ctr" rtl="0">
              <a:spcBef>
                <a:spcPts val="200"/>
              </a:spcBef>
              <a:spcAft>
                <a:spcPts val="0"/>
              </a:spcAft>
              <a:buClr>
                <a:srgbClr val="888888"/>
              </a:buClr>
              <a:buSzPts val="1200"/>
              <a:buNone/>
              <a:defRPr>
                <a:solidFill>
                  <a:srgbClr val="888888"/>
                </a:solidFill>
              </a:defRPr>
            </a:lvl4pPr>
            <a:lvl5pPr lvl="4" algn="ctr" rtl="0">
              <a:spcBef>
                <a:spcPts val="200"/>
              </a:spcBef>
              <a:spcAft>
                <a:spcPts val="0"/>
              </a:spcAft>
              <a:buClr>
                <a:srgbClr val="888888"/>
              </a:buClr>
              <a:buSzPts val="1100"/>
              <a:buNone/>
              <a:defRPr>
                <a:solidFill>
                  <a:srgbClr val="888888"/>
                </a:solidFill>
              </a:defRPr>
            </a:lvl5pPr>
            <a:lvl6pPr lvl="5" algn="ctr" rtl="0">
              <a:spcBef>
                <a:spcPts val="300"/>
              </a:spcBef>
              <a:spcAft>
                <a:spcPts val="0"/>
              </a:spcAft>
              <a:buClr>
                <a:srgbClr val="888888"/>
              </a:buClr>
              <a:buSzPts val="1500"/>
              <a:buNone/>
              <a:defRPr>
                <a:solidFill>
                  <a:srgbClr val="888888"/>
                </a:solidFill>
              </a:defRPr>
            </a:lvl6pPr>
            <a:lvl7pPr lvl="6" algn="ctr" rtl="0">
              <a:spcBef>
                <a:spcPts val="300"/>
              </a:spcBef>
              <a:spcAft>
                <a:spcPts val="0"/>
              </a:spcAft>
              <a:buClr>
                <a:srgbClr val="888888"/>
              </a:buClr>
              <a:buSzPts val="1500"/>
              <a:buNone/>
              <a:defRPr>
                <a:solidFill>
                  <a:srgbClr val="888888"/>
                </a:solidFill>
              </a:defRPr>
            </a:lvl7pPr>
            <a:lvl8pPr lvl="7" algn="ctr" rtl="0">
              <a:spcBef>
                <a:spcPts val="300"/>
              </a:spcBef>
              <a:spcAft>
                <a:spcPts val="0"/>
              </a:spcAft>
              <a:buClr>
                <a:srgbClr val="888888"/>
              </a:buClr>
              <a:buSzPts val="1500"/>
              <a:buNone/>
              <a:defRPr>
                <a:solidFill>
                  <a:srgbClr val="888888"/>
                </a:solidFill>
              </a:defRPr>
            </a:lvl8pPr>
            <a:lvl9pPr lvl="8" algn="ctr" rtl="0">
              <a:spcBef>
                <a:spcPts val="300"/>
              </a:spcBef>
              <a:spcAft>
                <a:spcPts val="0"/>
              </a:spcAft>
              <a:buClr>
                <a:srgbClr val="888888"/>
              </a:buClr>
              <a:buSzPts val="1500"/>
              <a:buNone/>
              <a:defRPr>
                <a:solidFill>
                  <a:srgbClr val="888888"/>
                </a:solidFill>
              </a:defRPr>
            </a:lvl9pPr>
          </a:lstStyle>
          <a:p>
            <a:endParaRPr/>
          </a:p>
        </p:txBody>
      </p:sp>
      <p:cxnSp>
        <p:nvCxnSpPr>
          <p:cNvPr id="2440" name="Google Shape;2440;g2ecd08b8b25_0_860"/>
          <p:cNvCxnSpPr/>
          <p:nvPr/>
        </p:nvCxnSpPr>
        <p:spPr>
          <a:xfrm>
            <a:off x="762000" y="2914650"/>
            <a:ext cx="320100" cy="0"/>
          </a:xfrm>
          <a:prstGeom prst="straightConnector1">
            <a:avLst/>
          </a:prstGeom>
          <a:noFill/>
          <a:ln w="19050" cap="flat" cmpd="sng">
            <a:solidFill>
              <a:schemeClr val="lt1"/>
            </a:solidFill>
            <a:prstDash val="solid"/>
            <a:round/>
            <a:headEnd type="none" w="sm" len="sm"/>
            <a:tailEnd type="none" w="sm" len="sm"/>
          </a:ln>
        </p:spPr>
      </p:cxnSp>
      <p:pic>
        <p:nvPicPr>
          <p:cNvPr id="2441" name="Google Shape;2441;g2ecd08b8b25_0_860"/>
          <p:cNvPicPr preferRelativeResize="0"/>
          <p:nvPr/>
        </p:nvPicPr>
        <p:blipFill rotWithShape="1">
          <a:blip r:embed="rId2">
            <a:alphaModFix/>
          </a:blip>
          <a:srcRect/>
          <a:stretch/>
        </p:blipFill>
        <p:spPr>
          <a:xfrm>
            <a:off x="691522" y="514350"/>
            <a:ext cx="1360023" cy="408009"/>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42"/>
        <p:cNvGrpSpPr/>
        <p:nvPr/>
      </p:nvGrpSpPr>
      <p:grpSpPr>
        <a:xfrm>
          <a:off x="0" y="0"/>
          <a:ext cx="0" cy="0"/>
          <a:chOff x="0" y="0"/>
          <a:chExt cx="0" cy="0"/>
        </a:xfrm>
      </p:grpSpPr>
      <p:sp>
        <p:nvSpPr>
          <p:cNvPr id="2443" name="Google Shape;2443;g2ecd08b8b25_0_86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44" name="Google Shape;2444;g2ecd08b8b25_0_868"/>
          <p:cNvSpPr txBox="1">
            <a:spLocks noGrp="1"/>
          </p:cNvSpPr>
          <p:nvPr>
            <p:ph type="body" idx="1"/>
          </p:nvPr>
        </p:nvSpPr>
        <p:spPr>
          <a:xfrm>
            <a:off x="311700" y="1152475"/>
            <a:ext cx="8520600" cy="3416100"/>
          </a:xfrm>
          <a:prstGeom prst="rect">
            <a:avLst/>
          </a:prstGeom>
        </p:spPr>
        <p:txBody>
          <a:bodyPr spcFirstLastPara="1" wrap="square" lIns="68575" tIns="34275" rIns="68575" bIns="34275" anchor="t" anchorCtr="0">
            <a:normAutofit/>
          </a:bodyPr>
          <a:lstStyle>
            <a:lvl1pPr marL="457200" lvl="0" indent="-361950" rtl="0">
              <a:spcBef>
                <a:spcPts val="800"/>
              </a:spcBef>
              <a:spcAft>
                <a:spcPts val="0"/>
              </a:spcAft>
              <a:buSzPts val="2100"/>
              <a:buChar char="•"/>
              <a:defRPr/>
            </a:lvl1pPr>
            <a:lvl2pPr marL="914400" lvl="1" indent="-342900" rtl="0">
              <a:spcBef>
                <a:spcPts val="400"/>
              </a:spcBef>
              <a:spcAft>
                <a:spcPts val="0"/>
              </a:spcAft>
              <a:buSzPts val="1800"/>
              <a:buChar char="•"/>
              <a:defRPr/>
            </a:lvl2pPr>
            <a:lvl3pPr marL="1371600" lvl="2" indent="-323850" rtl="0">
              <a:spcBef>
                <a:spcPts val="400"/>
              </a:spcBef>
              <a:spcAft>
                <a:spcPts val="0"/>
              </a:spcAft>
              <a:buSzPts val="1500"/>
              <a:buChar char="•"/>
              <a:defRPr/>
            </a:lvl3pPr>
            <a:lvl4pPr marL="1828800" lvl="3" indent="-317500" rtl="0">
              <a:spcBef>
                <a:spcPts val="400"/>
              </a:spcBef>
              <a:spcAft>
                <a:spcPts val="0"/>
              </a:spcAft>
              <a:buSzPts val="1400"/>
              <a:buChar char="•"/>
              <a:defRPr/>
            </a:lvl4pPr>
            <a:lvl5pPr marL="2286000" lvl="4" indent="-317500" rtl="0">
              <a:spcBef>
                <a:spcPts val="400"/>
              </a:spcBef>
              <a:spcAft>
                <a:spcPts val="0"/>
              </a:spcAft>
              <a:buSzPts val="1400"/>
              <a:buChar char="•"/>
              <a:defRPr/>
            </a:lvl5pPr>
            <a:lvl6pPr marL="2743200" lvl="5" indent="-317500" rtl="0">
              <a:spcBef>
                <a:spcPts val="400"/>
              </a:spcBef>
              <a:spcAft>
                <a:spcPts val="0"/>
              </a:spcAft>
              <a:buSzPts val="1400"/>
              <a:buChar char="•"/>
              <a:defRPr/>
            </a:lvl6pPr>
            <a:lvl7pPr marL="3200400" lvl="6" indent="-317500" rtl="0">
              <a:spcBef>
                <a:spcPts val="400"/>
              </a:spcBef>
              <a:spcAft>
                <a:spcPts val="0"/>
              </a:spcAft>
              <a:buSzPts val="1400"/>
              <a:buChar char="•"/>
              <a:defRPr/>
            </a:lvl7pPr>
            <a:lvl8pPr marL="3657600" lvl="7" indent="-317500" rtl="0">
              <a:spcBef>
                <a:spcPts val="400"/>
              </a:spcBef>
              <a:spcAft>
                <a:spcPts val="0"/>
              </a:spcAft>
              <a:buSzPts val="1400"/>
              <a:buChar char="•"/>
              <a:defRPr/>
            </a:lvl8pPr>
            <a:lvl9pPr marL="4114800" lvl="8" indent="-317500" rtl="0">
              <a:spcBef>
                <a:spcPts val="400"/>
              </a:spcBef>
              <a:spcAft>
                <a:spcPts val="0"/>
              </a:spcAft>
              <a:buSzPts val="1400"/>
              <a:buChar char="•"/>
              <a:defRPr/>
            </a:lvl9pPr>
          </a:lstStyle>
          <a:p>
            <a:endParaRPr/>
          </a:p>
        </p:txBody>
      </p:sp>
      <p:sp>
        <p:nvSpPr>
          <p:cNvPr id="2445" name="Google Shape;2445;g2ecd08b8b25_0_868"/>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Red/Gray 1 Content">
  <p:cSld name="Red/Gray 1 Content">
    <p:bg>
      <p:bgPr>
        <a:solidFill>
          <a:srgbClr val="E7E7E5"/>
        </a:solidFill>
        <a:effectLst/>
      </p:bgPr>
    </p:bg>
    <p:spTree>
      <p:nvGrpSpPr>
        <p:cNvPr id="1" name="Shape 2446"/>
        <p:cNvGrpSpPr/>
        <p:nvPr/>
      </p:nvGrpSpPr>
      <p:grpSpPr>
        <a:xfrm>
          <a:off x="0" y="0"/>
          <a:ext cx="0" cy="0"/>
          <a:chOff x="0" y="0"/>
          <a:chExt cx="0" cy="0"/>
        </a:xfrm>
      </p:grpSpPr>
      <p:sp>
        <p:nvSpPr>
          <p:cNvPr id="2447" name="Google Shape;2447;g2ecd08b8b25_0_872"/>
          <p:cNvSpPr txBox="1">
            <a:spLocks noGrp="1"/>
          </p:cNvSpPr>
          <p:nvPr>
            <p:ph type="body" idx="1"/>
          </p:nvPr>
        </p:nvSpPr>
        <p:spPr>
          <a:xfrm>
            <a:off x="685800" y="1200150"/>
            <a:ext cx="7772400" cy="3429000"/>
          </a:xfrm>
          <a:prstGeom prst="rect">
            <a:avLst/>
          </a:prstGeom>
          <a:noFill/>
          <a:ln>
            <a:noFill/>
          </a:ln>
        </p:spPr>
        <p:txBody>
          <a:bodyPr spcFirstLastPara="1" wrap="square" lIns="68575" tIns="34275" rIns="68575" bIns="34275" anchor="t" anchorCtr="0">
            <a:normAutofit/>
          </a:bodyPr>
          <a:lstStyle>
            <a:lvl1pPr marL="457200" lvl="0" indent="-317500" algn="l" rtl="0">
              <a:spcBef>
                <a:spcPts val="0"/>
              </a:spcBef>
              <a:spcAft>
                <a:spcPts val="0"/>
              </a:spcAft>
              <a:buClr>
                <a:srgbClr val="635C5B"/>
              </a:buClr>
              <a:buSzPts val="1400"/>
              <a:buChar char="•"/>
              <a:defRPr/>
            </a:lvl1pPr>
            <a:lvl2pPr marL="914400" lvl="1" indent="-317500" algn="l" rtl="0">
              <a:spcBef>
                <a:spcPts val="900"/>
              </a:spcBef>
              <a:spcAft>
                <a:spcPts val="0"/>
              </a:spcAft>
              <a:buClr>
                <a:srgbClr val="635C5B"/>
              </a:buClr>
              <a:buSzPts val="1400"/>
              <a:buChar char="•"/>
              <a:defRPr/>
            </a:lvl2pPr>
            <a:lvl3pPr marL="1371600" lvl="2" indent="-317500" algn="l" rtl="0">
              <a:spcBef>
                <a:spcPts val="900"/>
              </a:spcBef>
              <a:spcAft>
                <a:spcPts val="0"/>
              </a:spcAft>
              <a:buClr>
                <a:srgbClr val="6C6463"/>
              </a:buClr>
              <a:buSzPts val="1400"/>
              <a:buChar char="•"/>
              <a:defRPr/>
            </a:lvl3pPr>
            <a:lvl4pPr marL="1828800" lvl="3" indent="-317500" algn="l" rtl="0">
              <a:spcBef>
                <a:spcPts val="300"/>
              </a:spcBef>
              <a:spcAft>
                <a:spcPts val="0"/>
              </a:spcAft>
              <a:buClr>
                <a:srgbClr val="6C6463"/>
              </a:buClr>
              <a:buSzPts val="1400"/>
              <a:buChar char="•"/>
              <a:defRPr/>
            </a:lvl4pPr>
            <a:lvl5pPr marL="2286000" lvl="4" indent="-317500" algn="l" rtl="0">
              <a:spcBef>
                <a:spcPts val="300"/>
              </a:spcBef>
              <a:spcAft>
                <a:spcPts val="0"/>
              </a:spcAft>
              <a:buClr>
                <a:srgbClr val="6C6463"/>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2448" name="Google Shape;2448;g2ecd08b8b25_0_872"/>
          <p:cNvSpPr txBox="1">
            <a:spLocks noGrp="1"/>
          </p:cNvSpPr>
          <p:nvPr>
            <p:ph type="dt" idx="10"/>
          </p:nvPr>
        </p:nvSpPr>
        <p:spPr>
          <a:xfrm>
            <a:off x="152400" y="4890701"/>
            <a:ext cx="2133600" cy="138600"/>
          </a:xfrm>
          <a:prstGeom prst="rect">
            <a:avLst/>
          </a:prstGeom>
          <a:noFill/>
          <a:ln>
            <a:noFill/>
          </a:ln>
        </p:spPr>
        <p:txBody>
          <a:bodyPr spcFirstLastPara="1" wrap="square" lIns="68575" tIns="34275" rIns="68575" bIns="34275" anchor="ctr" anchorCtr="0">
            <a:spAutoFit/>
          </a:bodyPr>
          <a:lstStyle>
            <a:lvl1pPr lvl="0" algn="l" rtl="0">
              <a:spcBef>
                <a:spcPts val="0"/>
              </a:spcBef>
              <a:spcAft>
                <a:spcPts val="0"/>
              </a:spcAft>
              <a:buSzPts val="1100"/>
              <a:buNone/>
              <a:defRPr sz="5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49" name="Google Shape;2449;g2ecd08b8b25_0_872"/>
          <p:cNvSpPr txBox="1">
            <a:spLocks noGrp="1"/>
          </p:cNvSpPr>
          <p:nvPr>
            <p:ph type="ftr" idx="11"/>
          </p:nvPr>
        </p:nvSpPr>
        <p:spPr>
          <a:xfrm>
            <a:off x="3124200" y="4890701"/>
            <a:ext cx="2895600" cy="138600"/>
          </a:xfrm>
          <a:prstGeom prst="rect">
            <a:avLst/>
          </a:prstGeom>
          <a:noFill/>
          <a:ln>
            <a:noFill/>
          </a:ln>
        </p:spPr>
        <p:txBody>
          <a:bodyPr spcFirstLastPara="1" wrap="square" lIns="68575" tIns="34275" rIns="68575" bIns="34275" anchor="ctr" anchorCtr="0">
            <a:spAutoFit/>
          </a:bodyPr>
          <a:lstStyle>
            <a:lvl1pPr lvl="0" algn="ctr" rtl="0">
              <a:spcBef>
                <a:spcPts val="0"/>
              </a:spcBef>
              <a:spcAft>
                <a:spcPts val="0"/>
              </a:spcAft>
              <a:buSzPts val="1100"/>
              <a:buNone/>
              <a:defRPr sz="5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450" name="Google Shape;2450;g2ecd08b8b25_0_872"/>
          <p:cNvSpPr txBox="1">
            <a:spLocks noGrp="1"/>
          </p:cNvSpPr>
          <p:nvPr>
            <p:ph type="sldNum" idx="12"/>
          </p:nvPr>
        </p:nvSpPr>
        <p:spPr>
          <a:xfrm>
            <a:off x="6858000" y="4890701"/>
            <a:ext cx="2133600" cy="146100"/>
          </a:xfrm>
          <a:prstGeom prst="rect">
            <a:avLst/>
          </a:prstGeom>
          <a:noFill/>
          <a:ln>
            <a:noFill/>
          </a:ln>
        </p:spPr>
        <p:txBody>
          <a:bodyPr spcFirstLastPara="1" wrap="square" lIns="68575" tIns="34275" rIns="68575" bIns="34275" anchor="ctr" anchorCtr="0">
            <a:spAutoFit/>
          </a:bodyPr>
          <a:lstStyle>
            <a:lvl1pPr marL="0" lvl="0" indent="0" algn="r" rtl="0">
              <a:spcBef>
                <a:spcPts val="0"/>
              </a:spcBef>
              <a:buNone/>
              <a:defRPr sz="500" b="0" i="0" u="none" strike="noStrike" cap="none">
                <a:solidFill>
                  <a:srgbClr val="6C6463"/>
                </a:solidFill>
                <a:latin typeface="Gill Sans"/>
                <a:ea typeface="Gill Sans"/>
                <a:cs typeface="Gill Sans"/>
                <a:sym typeface="Gill Sans"/>
              </a:defRPr>
            </a:lvl1pPr>
            <a:lvl2pPr marL="0" lvl="1" indent="0" algn="r" rtl="0">
              <a:spcBef>
                <a:spcPts val="0"/>
              </a:spcBef>
              <a:buNone/>
              <a:defRPr sz="500" b="0" i="0" u="none" strike="noStrike" cap="none">
                <a:solidFill>
                  <a:srgbClr val="6C6463"/>
                </a:solidFill>
                <a:latin typeface="Gill Sans"/>
                <a:ea typeface="Gill Sans"/>
                <a:cs typeface="Gill Sans"/>
                <a:sym typeface="Gill Sans"/>
              </a:defRPr>
            </a:lvl2pPr>
            <a:lvl3pPr marL="0" lvl="2" indent="0" algn="r" rtl="0">
              <a:spcBef>
                <a:spcPts val="0"/>
              </a:spcBef>
              <a:buNone/>
              <a:defRPr sz="500" b="0" i="0" u="none" strike="noStrike" cap="none">
                <a:solidFill>
                  <a:srgbClr val="6C6463"/>
                </a:solidFill>
                <a:latin typeface="Gill Sans"/>
                <a:ea typeface="Gill Sans"/>
                <a:cs typeface="Gill Sans"/>
                <a:sym typeface="Gill Sans"/>
              </a:defRPr>
            </a:lvl3pPr>
            <a:lvl4pPr marL="0" lvl="3" indent="0" algn="r" rtl="0">
              <a:spcBef>
                <a:spcPts val="0"/>
              </a:spcBef>
              <a:buNone/>
              <a:defRPr sz="500" b="0" i="0" u="none" strike="noStrike" cap="none">
                <a:solidFill>
                  <a:srgbClr val="6C6463"/>
                </a:solidFill>
                <a:latin typeface="Gill Sans"/>
                <a:ea typeface="Gill Sans"/>
                <a:cs typeface="Gill Sans"/>
                <a:sym typeface="Gill Sans"/>
              </a:defRPr>
            </a:lvl4pPr>
            <a:lvl5pPr marL="0" lvl="4" indent="0" algn="r" rtl="0">
              <a:spcBef>
                <a:spcPts val="0"/>
              </a:spcBef>
              <a:buNone/>
              <a:defRPr sz="500" b="0" i="0" u="none" strike="noStrike" cap="none">
                <a:solidFill>
                  <a:srgbClr val="6C6463"/>
                </a:solidFill>
                <a:latin typeface="Gill Sans"/>
                <a:ea typeface="Gill Sans"/>
                <a:cs typeface="Gill Sans"/>
                <a:sym typeface="Gill Sans"/>
              </a:defRPr>
            </a:lvl5pPr>
            <a:lvl6pPr marL="0" lvl="5" indent="0" algn="r" rtl="0">
              <a:spcBef>
                <a:spcPts val="0"/>
              </a:spcBef>
              <a:buNone/>
              <a:defRPr sz="500" b="0" i="0" u="none" strike="noStrike" cap="none">
                <a:solidFill>
                  <a:srgbClr val="6C6463"/>
                </a:solidFill>
                <a:latin typeface="Gill Sans"/>
                <a:ea typeface="Gill Sans"/>
                <a:cs typeface="Gill Sans"/>
                <a:sym typeface="Gill Sans"/>
              </a:defRPr>
            </a:lvl6pPr>
            <a:lvl7pPr marL="0" lvl="6" indent="0" algn="r" rtl="0">
              <a:spcBef>
                <a:spcPts val="0"/>
              </a:spcBef>
              <a:buNone/>
              <a:defRPr sz="500" b="0" i="0" u="none" strike="noStrike" cap="none">
                <a:solidFill>
                  <a:srgbClr val="6C6463"/>
                </a:solidFill>
                <a:latin typeface="Gill Sans"/>
                <a:ea typeface="Gill Sans"/>
                <a:cs typeface="Gill Sans"/>
                <a:sym typeface="Gill Sans"/>
              </a:defRPr>
            </a:lvl7pPr>
            <a:lvl8pPr marL="0" lvl="7" indent="0" algn="r" rtl="0">
              <a:spcBef>
                <a:spcPts val="0"/>
              </a:spcBef>
              <a:buNone/>
              <a:defRPr sz="500" b="0" i="0" u="none" strike="noStrike" cap="none">
                <a:solidFill>
                  <a:srgbClr val="6C6463"/>
                </a:solidFill>
                <a:latin typeface="Gill Sans"/>
                <a:ea typeface="Gill Sans"/>
                <a:cs typeface="Gill Sans"/>
                <a:sym typeface="Gill Sans"/>
              </a:defRPr>
            </a:lvl8pPr>
            <a:lvl9pPr marL="0" lvl="8" indent="0" algn="r" rtl="0">
              <a:spcBef>
                <a:spcPts val="0"/>
              </a:spcBef>
              <a:buNone/>
              <a:defRPr sz="5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2451" name="Google Shape;2451;g2ecd08b8b25_0_872"/>
          <p:cNvSpPr txBox="1">
            <a:spLocks noGrp="1"/>
          </p:cNvSpPr>
          <p:nvPr>
            <p:ph type="title"/>
          </p:nvPr>
        </p:nvSpPr>
        <p:spPr>
          <a:xfrm>
            <a:off x="686104" y="342900"/>
            <a:ext cx="7772400" cy="685800"/>
          </a:xfrm>
          <a:prstGeom prst="rect">
            <a:avLst/>
          </a:prstGeom>
          <a:noFill/>
          <a:ln>
            <a:noFill/>
          </a:ln>
        </p:spPr>
        <p:txBody>
          <a:bodyPr spcFirstLastPara="1" wrap="square" lIns="68575" tIns="34275" rIns="68575" bIns="34275" anchor="b" anchorCtr="0">
            <a:spAutoFit/>
          </a:bodyPr>
          <a:lstStyle>
            <a:lvl1pPr lvl="0" algn="l" rtl="0">
              <a:spcBef>
                <a:spcPts val="0"/>
              </a:spcBef>
              <a:spcAft>
                <a:spcPts val="0"/>
              </a:spcAft>
              <a:buClr>
                <a:srgbClr val="BA0C2F"/>
              </a:buClr>
              <a:buSzPts val="21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52"/>
        <p:cNvGrpSpPr/>
        <p:nvPr/>
      </p:nvGrpSpPr>
      <p:grpSpPr>
        <a:xfrm>
          <a:off x="0" y="0"/>
          <a:ext cx="0" cy="0"/>
          <a:chOff x="0" y="0"/>
          <a:chExt cx="0" cy="0"/>
        </a:xfrm>
      </p:grpSpPr>
      <p:sp>
        <p:nvSpPr>
          <p:cNvPr id="2453" name="Google Shape;2453;g2ecd08b8b25_0_878"/>
          <p:cNvSpPr txBox="1">
            <a:spLocks noGrp="1"/>
          </p:cNvSpPr>
          <p:nvPr>
            <p:ph type="title"/>
          </p:nvPr>
        </p:nvSpPr>
        <p:spPr>
          <a:xfrm>
            <a:off x="311700" y="445025"/>
            <a:ext cx="8520600" cy="572700"/>
          </a:xfrm>
          <a:prstGeom prst="rect">
            <a:avLst/>
          </a:prstGeom>
        </p:spPr>
        <p:txBody>
          <a:bodyPr spcFirstLastPara="1" wrap="square" lIns="68575" tIns="34275" rIns="68575" bIns="34275" anchor="ctr" anchorCtr="0">
            <a:normAutofit/>
          </a:bodyPr>
          <a:lstStyle>
            <a:lvl1pPr lvl="0" rtl="0">
              <a:spcBef>
                <a:spcPts val="0"/>
              </a:spcBef>
              <a:spcAft>
                <a:spcPts val="0"/>
              </a:spcAft>
              <a:buSzPts val="33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454" name="Google Shape;2454;g2ecd08b8b25_0_878"/>
          <p:cNvSpPr txBox="1">
            <a:spLocks noGrp="1"/>
          </p:cNvSpPr>
          <p:nvPr>
            <p:ph type="body" idx="1"/>
          </p:nvPr>
        </p:nvSpPr>
        <p:spPr>
          <a:xfrm>
            <a:off x="311700" y="1152475"/>
            <a:ext cx="3999900" cy="3416400"/>
          </a:xfrm>
          <a:prstGeom prst="rect">
            <a:avLst/>
          </a:prstGeom>
        </p:spPr>
        <p:txBody>
          <a:bodyPr spcFirstLastPara="1" wrap="square" lIns="68575" tIns="34275" rIns="68575" bIns="34275" anchor="t" anchorCtr="0">
            <a:normAutofit/>
          </a:bodyPr>
          <a:lstStyle>
            <a:lvl1pPr marL="457200" lvl="0" indent="-317500" rtl="0">
              <a:spcBef>
                <a:spcPts val="80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2455" name="Google Shape;2455;g2ecd08b8b25_0_878"/>
          <p:cNvSpPr txBox="1">
            <a:spLocks noGrp="1"/>
          </p:cNvSpPr>
          <p:nvPr>
            <p:ph type="body" idx="2"/>
          </p:nvPr>
        </p:nvSpPr>
        <p:spPr>
          <a:xfrm>
            <a:off x="4832400" y="1152475"/>
            <a:ext cx="3999900" cy="3416400"/>
          </a:xfrm>
          <a:prstGeom prst="rect">
            <a:avLst/>
          </a:prstGeom>
        </p:spPr>
        <p:txBody>
          <a:bodyPr spcFirstLastPara="1" wrap="square" lIns="68575" tIns="34275" rIns="68575" bIns="34275" anchor="t" anchorCtr="0">
            <a:normAutofit/>
          </a:bodyPr>
          <a:lstStyle>
            <a:lvl1pPr marL="457200" lvl="0" indent="-317500" rtl="0">
              <a:spcBef>
                <a:spcPts val="800"/>
              </a:spcBef>
              <a:spcAft>
                <a:spcPts val="0"/>
              </a:spcAft>
              <a:buSzPts val="1400"/>
              <a:buChar char="•"/>
              <a:defRPr sz="1400"/>
            </a:lvl1pPr>
            <a:lvl2pPr marL="914400" lvl="1" indent="-304800" rtl="0">
              <a:spcBef>
                <a:spcPts val="400"/>
              </a:spcBef>
              <a:spcAft>
                <a:spcPts val="0"/>
              </a:spcAft>
              <a:buSzPts val="1200"/>
              <a:buChar char="•"/>
              <a:defRPr sz="1200"/>
            </a:lvl2pPr>
            <a:lvl3pPr marL="1371600" lvl="2" indent="-304800" rtl="0">
              <a:spcBef>
                <a:spcPts val="400"/>
              </a:spcBef>
              <a:spcAft>
                <a:spcPts val="0"/>
              </a:spcAft>
              <a:buSzPts val="1200"/>
              <a:buChar char="•"/>
              <a:defRPr sz="1200"/>
            </a:lvl3pPr>
            <a:lvl4pPr marL="1828800" lvl="3" indent="-304800" rtl="0">
              <a:spcBef>
                <a:spcPts val="400"/>
              </a:spcBef>
              <a:spcAft>
                <a:spcPts val="0"/>
              </a:spcAft>
              <a:buSzPts val="1200"/>
              <a:buChar char="•"/>
              <a:defRPr sz="1200"/>
            </a:lvl4pPr>
            <a:lvl5pPr marL="2286000" lvl="4" indent="-304800" rtl="0">
              <a:spcBef>
                <a:spcPts val="400"/>
              </a:spcBef>
              <a:spcAft>
                <a:spcPts val="0"/>
              </a:spcAft>
              <a:buSzPts val="1200"/>
              <a:buChar char="•"/>
              <a:defRPr sz="1200"/>
            </a:lvl5pPr>
            <a:lvl6pPr marL="2743200" lvl="5" indent="-304800" rtl="0">
              <a:spcBef>
                <a:spcPts val="400"/>
              </a:spcBef>
              <a:spcAft>
                <a:spcPts val="0"/>
              </a:spcAft>
              <a:buSzPts val="1200"/>
              <a:buChar char="•"/>
              <a:defRPr sz="1200"/>
            </a:lvl6pPr>
            <a:lvl7pPr marL="3200400" lvl="6" indent="-304800" rtl="0">
              <a:spcBef>
                <a:spcPts val="400"/>
              </a:spcBef>
              <a:spcAft>
                <a:spcPts val="0"/>
              </a:spcAft>
              <a:buSzPts val="1200"/>
              <a:buChar char="•"/>
              <a:defRPr sz="1200"/>
            </a:lvl7pPr>
            <a:lvl8pPr marL="3657600" lvl="7" indent="-304800" rtl="0">
              <a:spcBef>
                <a:spcPts val="400"/>
              </a:spcBef>
              <a:spcAft>
                <a:spcPts val="0"/>
              </a:spcAft>
              <a:buSzPts val="1200"/>
              <a:buChar char="•"/>
              <a:defRPr sz="1200"/>
            </a:lvl8pPr>
            <a:lvl9pPr marL="4114800" lvl="8" indent="-304800" rtl="0">
              <a:spcBef>
                <a:spcPts val="400"/>
              </a:spcBef>
              <a:spcAft>
                <a:spcPts val="0"/>
              </a:spcAft>
              <a:buSzPts val="1200"/>
              <a:buChar char="•"/>
              <a:defRPr sz="1200"/>
            </a:lvl9pPr>
          </a:lstStyle>
          <a:p>
            <a:endParaRPr/>
          </a:p>
        </p:txBody>
      </p:sp>
      <p:sp>
        <p:nvSpPr>
          <p:cNvPr id="2456" name="Google Shape;2456;g2ecd08b8b25_0_8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rtl="0">
              <a:buNone/>
              <a:defRPr sz="1400"/>
            </a:lvl1pPr>
            <a:lvl2pPr lvl="1" rtl="0">
              <a:buNone/>
              <a:defRPr sz="1400"/>
            </a:lvl2pPr>
            <a:lvl3pPr lvl="2" rtl="0">
              <a:buNone/>
              <a:defRPr sz="1400"/>
            </a:lvl3pPr>
            <a:lvl4pPr lvl="3" rtl="0">
              <a:buNone/>
              <a:defRPr sz="1400"/>
            </a:lvl4pPr>
            <a:lvl5pPr lvl="4" rtl="0">
              <a:buNone/>
              <a:defRPr sz="1400"/>
            </a:lvl5pPr>
            <a:lvl6pPr lvl="5" rtl="0">
              <a:buNone/>
              <a:defRPr sz="1400"/>
            </a:lvl6pPr>
            <a:lvl7pPr lvl="6" rtl="0">
              <a:buNone/>
              <a:defRPr sz="1400"/>
            </a:lvl7pPr>
            <a:lvl8pPr lvl="7" rtl="0">
              <a:buNone/>
              <a:defRPr sz="1400"/>
            </a:lvl8pPr>
            <a:lvl9pPr lvl="8" rtl="0">
              <a:buNone/>
              <a:defRPr sz="1400"/>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4_Red/Gray 2 Content">
  <p:cSld name="4_Red/Gray 2 Content">
    <p:bg>
      <p:bgPr>
        <a:solidFill>
          <a:srgbClr val="E7E7E5"/>
        </a:solidFill>
        <a:effectLst/>
      </p:bgPr>
    </p:bg>
    <p:spTree>
      <p:nvGrpSpPr>
        <p:cNvPr id="1" name="Shape 2457"/>
        <p:cNvGrpSpPr/>
        <p:nvPr/>
      </p:nvGrpSpPr>
      <p:grpSpPr>
        <a:xfrm>
          <a:off x="0" y="0"/>
          <a:ext cx="0" cy="0"/>
          <a:chOff x="0" y="0"/>
          <a:chExt cx="0" cy="0"/>
        </a:xfrm>
      </p:grpSpPr>
      <p:sp>
        <p:nvSpPr>
          <p:cNvPr id="2458" name="Google Shape;2458;g2ecd08b8b25_0_883"/>
          <p:cNvSpPr txBox="1">
            <a:spLocks noGrp="1"/>
          </p:cNvSpPr>
          <p:nvPr>
            <p:ph type="body" idx="1"/>
          </p:nvPr>
        </p:nvSpPr>
        <p:spPr>
          <a:xfrm>
            <a:off x="686104" y="1286662"/>
            <a:ext cx="3809700" cy="3174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sz="1587" b="0" i="0" u="none" strike="noStrike" cap="none">
                <a:solidFill>
                  <a:srgbClr val="6C6463"/>
                </a:solidFill>
                <a:latin typeface="Cabin"/>
                <a:ea typeface="Cabin"/>
                <a:cs typeface="Cabin"/>
                <a:sym typeface="Cabin"/>
              </a:defRPr>
            </a:lvl1pPr>
            <a:lvl2pPr marL="914400" marR="0" lvl="1" indent="-330200" algn="l" rtl="0">
              <a:lnSpc>
                <a:spcPct val="100000"/>
              </a:lnSpc>
              <a:spcBef>
                <a:spcPts val="794"/>
              </a:spcBef>
              <a:spcAft>
                <a:spcPts val="0"/>
              </a:spcAft>
              <a:buClr>
                <a:srgbClr val="6C6463"/>
              </a:buClr>
              <a:buSzPts val="1600"/>
              <a:buFont typeface="Arial"/>
              <a:buChar char="–"/>
              <a:defRPr sz="1587" b="0" i="0" u="none" strike="noStrike" cap="none">
                <a:solidFill>
                  <a:srgbClr val="6C6463"/>
                </a:solidFill>
                <a:latin typeface="Cabin"/>
                <a:ea typeface="Cabin"/>
                <a:cs typeface="Cabin"/>
                <a:sym typeface="Cabin"/>
              </a:defRPr>
            </a:lvl2pPr>
            <a:lvl3pPr marL="1371600" marR="0" lvl="2" indent="-330200" algn="l" rtl="0">
              <a:lnSpc>
                <a:spcPct val="100000"/>
              </a:lnSpc>
              <a:spcBef>
                <a:spcPts val="794"/>
              </a:spcBef>
              <a:spcAft>
                <a:spcPts val="0"/>
              </a:spcAft>
              <a:buClr>
                <a:srgbClr val="6C6463"/>
              </a:buClr>
              <a:buSzPts val="1600"/>
              <a:buFont typeface="Arial"/>
              <a:buChar char="•"/>
              <a:defRPr sz="1587" b="0" i="0" u="none" strike="noStrike" cap="none">
                <a:solidFill>
                  <a:srgbClr val="6C6463"/>
                </a:solidFill>
                <a:latin typeface="Cabin"/>
                <a:ea typeface="Cabin"/>
                <a:cs typeface="Cabin"/>
                <a:sym typeface="Cabin"/>
              </a:defRPr>
            </a:lvl3pPr>
            <a:lvl4pPr marL="1828800" marR="0" lvl="3" indent="-317500" algn="l" rtl="0">
              <a:lnSpc>
                <a:spcPct val="100000"/>
              </a:lnSpc>
              <a:spcBef>
                <a:spcPts val="278"/>
              </a:spcBef>
              <a:spcAft>
                <a:spcPts val="0"/>
              </a:spcAft>
              <a:buClr>
                <a:srgbClr val="6C6463"/>
              </a:buClr>
              <a:buSzPts val="1400"/>
              <a:buFont typeface="Arial"/>
              <a:buChar char="–"/>
              <a:defRPr sz="1389" b="0" i="0" u="none" strike="noStrike" cap="none">
                <a:solidFill>
                  <a:srgbClr val="6C6463"/>
                </a:solidFill>
                <a:latin typeface="Cabin"/>
                <a:ea typeface="Cabin"/>
                <a:cs typeface="Cabin"/>
                <a:sym typeface="Cabin"/>
              </a:defRPr>
            </a:lvl4pPr>
            <a:lvl5pPr marL="2286000" marR="0" lvl="4" indent="-330200" algn="l" rtl="0">
              <a:lnSpc>
                <a:spcPct val="100000"/>
              </a:lnSpc>
              <a:spcBef>
                <a:spcPts val="317"/>
              </a:spcBef>
              <a:spcAft>
                <a:spcPts val="0"/>
              </a:spcAft>
              <a:buClr>
                <a:srgbClr val="6C6463"/>
              </a:buClr>
              <a:buSzPts val="1600"/>
              <a:buFont typeface="Arial"/>
              <a:buChar char="»"/>
              <a:defRPr sz="1587" b="0" i="0" u="none" strike="noStrike" cap="none">
                <a:solidFill>
                  <a:srgbClr val="6C6463"/>
                </a:solidFill>
                <a:latin typeface="Cabin"/>
                <a:ea typeface="Cabin"/>
                <a:cs typeface="Cabin"/>
                <a:sym typeface="Cabin"/>
              </a:defRPr>
            </a:lvl5pPr>
            <a:lvl6pPr marL="2743200" marR="0" lvl="5" indent="-342900" algn="l" rtl="0">
              <a:lnSpc>
                <a:spcPct val="100000"/>
              </a:lnSpc>
              <a:spcBef>
                <a:spcPts val="357"/>
              </a:spcBef>
              <a:spcAft>
                <a:spcPts val="0"/>
              </a:spcAft>
              <a:buClr>
                <a:schemeClr val="dk1"/>
              </a:buClr>
              <a:buSzPts val="1800"/>
              <a:buFont typeface="Arial"/>
              <a:buChar char="•"/>
              <a:defRPr sz="1786" b="0" i="0" u="none" strike="noStrike" cap="none">
                <a:solidFill>
                  <a:schemeClr val="dk1"/>
                </a:solidFill>
                <a:latin typeface="Cabin"/>
                <a:ea typeface="Cabin"/>
                <a:cs typeface="Cabin"/>
                <a:sym typeface="Cabin"/>
              </a:defRPr>
            </a:lvl6pPr>
            <a:lvl7pPr marL="3200400" marR="0" lvl="6" indent="-342900" algn="l" rtl="0">
              <a:lnSpc>
                <a:spcPct val="100000"/>
              </a:lnSpc>
              <a:spcBef>
                <a:spcPts val="357"/>
              </a:spcBef>
              <a:spcAft>
                <a:spcPts val="0"/>
              </a:spcAft>
              <a:buClr>
                <a:schemeClr val="dk1"/>
              </a:buClr>
              <a:buSzPts val="1800"/>
              <a:buFont typeface="Arial"/>
              <a:buChar char="•"/>
              <a:defRPr sz="1786" b="0" i="0" u="none" strike="noStrike" cap="none">
                <a:solidFill>
                  <a:schemeClr val="dk1"/>
                </a:solidFill>
                <a:latin typeface="Cabin"/>
                <a:ea typeface="Cabin"/>
                <a:cs typeface="Cabin"/>
                <a:sym typeface="Cabin"/>
              </a:defRPr>
            </a:lvl7pPr>
            <a:lvl8pPr marL="3657600" marR="0" lvl="7" indent="-342900" algn="l" rtl="0">
              <a:lnSpc>
                <a:spcPct val="100000"/>
              </a:lnSpc>
              <a:spcBef>
                <a:spcPts val="357"/>
              </a:spcBef>
              <a:spcAft>
                <a:spcPts val="0"/>
              </a:spcAft>
              <a:buClr>
                <a:schemeClr val="dk1"/>
              </a:buClr>
              <a:buSzPts val="1800"/>
              <a:buFont typeface="Arial"/>
              <a:buChar char="•"/>
              <a:defRPr sz="1786" b="0" i="0" u="none" strike="noStrike" cap="none">
                <a:solidFill>
                  <a:schemeClr val="dk1"/>
                </a:solidFill>
                <a:latin typeface="Cabin"/>
                <a:ea typeface="Cabin"/>
                <a:cs typeface="Cabin"/>
                <a:sym typeface="Cabin"/>
              </a:defRPr>
            </a:lvl8pPr>
            <a:lvl9pPr marL="4114800" marR="0" lvl="8" indent="-342900" algn="l" rtl="0">
              <a:lnSpc>
                <a:spcPct val="100000"/>
              </a:lnSpc>
              <a:spcBef>
                <a:spcPts val="357"/>
              </a:spcBef>
              <a:spcAft>
                <a:spcPts val="0"/>
              </a:spcAft>
              <a:buClr>
                <a:schemeClr val="dk1"/>
              </a:buClr>
              <a:buSzPts val="1800"/>
              <a:buFont typeface="Arial"/>
              <a:buChar char="•"/>
              <a:defRPr sz="1786" b="0" i="0" u="none" strike="noStrike" cap="none">
                <a:solidFill>
                  <a:schemeClr val="dk1"/>
                </a:solidFill>
                <a:latin typeface="Cabin"/>
                <a:ea typeface="Cabin"/>
                <a:cs typeface="Cabin"/>
                <a:sym typeface="Cabin"/>
              </a:defRPr>
            </a:lvl9pPr>
          </a:lstStyle>
          <a:p>
            <a:endParaRPr/>
          </a:p>
        </p:txBody>
      </p:sp>
      <p:sp>
        <p:nvSpPr>
          <p:cNvPr id="2459" name="Google Shape;2459;g2ecd08b8b25_0_883"/>
          <p:cNvSpPr txBox="1">
            <a:spLocks noGrp="1"/>
          </p:cNvSpPr>
          <p:nvPr>
            <p:ph type="body" idx="2"/>
          </p:nvPr>
        </p:nvSpPr>
        <p:spPr>
          <a:xfrm>
            <a:off x="4648200" y="1286662"/>
            <a:ext cx="3810300" cy="3174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sz="1587" b="0" i="0" u="none" strike="noStrike" cap="none">
                <a:solidFill>
                  <a:srgbClr val="6C6463"/>
                </a:solidFill>
                <a:latin typeface="Cabin"/>
                <a:ea typeface="Cabin"/>
                <a:cs typeface="Cabin"/>
                <a:sym typeface="Cabin"/>
              </a:defRPr>
            </a:lvl1pPr>
            <a:lvl2pPr marL="914400" marR="0" lvl="1" indent="-330200" algn="l" rtl="0">
              <a:lnSpc>
                <a:spcPct val="100000"/>
              </a:lnSpc>
              <a:spcBef>
                <a:spcPts val="794"/>
              </a:spcBef>
              <a:spcAft>
                <a:spcPts val="0"/>
              </a:spcAft>
              <a:buClr>
                <a:srgbClr val="6C6463"/>
              </a:buClr>
              <a:buSzPts val="1600"/>
              <a:buFont typeface="Arial"/>
              <a:buChar char="–"/>
              <a:defRPr sz="1587" b="0" i="0" u="none" strike="noStrike" cap="none">
                <a:solidFill>
                  <a:srgbClr val="6C6463"/>
                </a:solidFill>
                <a:latin typeface="Cabin"/>
                <a:ea typeface="Cabin"/>
                <a:cs typeface="Cabin"/>
                <a:sym typeface="Cabin"/>
              </a:defRPr>
            </a:lvl2pPr>
            <a:lvl3pPr marL="1371600" marR="0" lvl="2" indent="-330200" algn="l" rtl="0">
              <a:lnSpc>
                <a:spcPct val="100000"/>
              </a:lnSpc>
              <a:spcBef>
                <a:spcPts val="794"/>
              </a:spcBef>
              <a:spcAft>
                <a:spcPts val="0"/>
              </a:spcAft>
              <a:buClr>
                <a:srgbClr val="6C6463"/>
              </a:buClr>
              <a:buSzPts val="1600"/>
              <a:buFont typeface="Arial"/>
              <a:buChar char="•"/>
              <a:defRPr sz="1587" b="0" i="0" u="none" strike="noStrike" cap="none">
                <a:solidFill>
                  <a:srgbClr val="6C6463"/>
                </a:solidFill>
                <a:latin typeface="Cabin"/>
                <a:ea typeface="Cabin"/>
                <a:cs typeface="Cabin"/>
                <a:sym typeface="Cabin"/>
              </a:defRPr>
            </a:lvl3pPr>
            <a:lvl4pPr marL="1828800" marR="0" lvl="3" indent="-317500" algn="l" rtl="0">
              <a:lnSpc>
                <a:spcPct val="100000"/>
              </a:lnSpc>
              <a:spcBef>
                <a:spcPts val="278"/>
              </a:spcBef>
              <a:spcAft>
                <a:spcPts val="0"/>
              </a:spcAft>
              <a:buClr>
                <a:srgbClr val="6C6463"/>
              </a:buClr>
              <a:buSzPts val="1400"/>
              <a:buFont typeface="Arial"/>
              <a:buChar char="–"/>
              <a:defRPr sz="1389" b="0" i="0" u="none" strike="noStrike" cap="none">
                <a:solidFill>
                  <a:srgbClr val="6C6463"/>
                </a:solidFill>
                <a:latin typeface="Cabin"/>
                <a:ea typeface="Cabin"/>
                <a:cs typeface="Cabin"/>
                <a:sym typeface="Cabin"/>
              </a:defRPr>
            </a:lvl4pPr>
            <a:lvl5pPr marL="2286000" marR="0" lvl="4" indent="-330200" algn="l" rtl="0">
              <a:lnSpc>
                <a:spcPct val="100000"/>
              </a:lnSpc>
              <a:spcBef>
                <a:spcPts val="317"/>
              </a:spcBef>
              <a:spcAft>
                <a:spcPts val="0"/>
              </a:spcAft>
              <a:buClr>
                <a:srgbClr val="6C6463"/>
              </a:buClr>
              <a:buSzPts val="1600"/>
              <a:buFont typeface="Arial"/>
              <a:buChar char="»"/>
              <a:defRPr sz="1587" b="0" i="0" u="none" strike="noStrike" cap="none">
                <a:solidFill>
                  <a:srgbClr val="6C6463"/>
                </a:solidFill>
                <a:latin typeface="Cabin"/>
                <a:ea typeface="Cabin"/>
                <a:cs typeface="Cabin"/>
                <a:sym typeface="Cabin"/>
              </a:defRPr>
            </a:lvl5pPr>
            <a:lvl6pPr marL="2743200" marR="0" lvl="5" indent="-342900" algn="l" rtl="0">
              <a:lnSpc>
                <a:spcPct val="100000"/>
              </a:lnSpc>
              <a:spcBef>
                <a:spcPts val="357"/>
              </a:spcBef>
              <a:spcAft>
                <a:spcPts val="0"/>
              </a:spcAft>
              <a:buClr>
                <a:schemeClr val="dk1"/>
              </a:buClr>
              <a:buSzPts val="1800"/>
              <a:buFont typeface="Arial"/>
              <a:buChar char="•"/>
              <a:defRPr sz="1786" b="0" i="0" u="none" strike="noStrike" cap="none">
                <a:solidFill>
                  <a:schemeClr val="dk1"/>
                </a:solidFill>
                <a:latin typeface="Cabin"/>
                <a:ea typeface="Cabin"/>
                <a:cs typeface="Cabin"/>
                <a:sym typeface="Cabin"/>
              </a:defRPr>
            </a:lvl6pPr>
            <a:lvl7pPr marL="3200400" marR="0" lvl="6" indent="-342900" algn="l" rtl="0">
              <a:lnSpc>
                <a:spcPct val="100000"/>
              </a:lnSpc>
              <a:spcBef>
                <a:spcPts val="357"/>
              </a:spcBef>
              <a:spcAft>
                <a:spcPts val="0"/>
              </a:spcAft>
              <a:buClr>
                <a:schemeClr val="dk1"/>
              </a:buClr>
              <a:buSzPts val="1800"/>
              <a:buFont typeface="Arial"/>
              <a:buChar char="•"/>
              <a:defRPr sz="1786" b="0" i="0" u="none" strike="noStrike" cap="none">
                <a:solidFill>
                  <a:schemeClr val="dk1"/>
                </a:solidFill>
                <a:latin typeface="Cabin"/>
                <a:ea typeface="Cabin"/>
                <a:cs typeface="Cabin"/>
                <a:sym typeface="Cabin"/>
              </a:defRPr>
            </a:lvl7pPr>
            <a:lvl8pPr marL="3657600" marR="0" lvl="7" indent="-342900" algn="l" rtl="0">
              <a:lnSpc>
                <a:spcPct val="100000"/>
              </a:lnSpc>
              <a:spcBef>
                <a:spcPts val="357"/>
              </a:spcBef>
              <a:spcAft>
                <a:spcPts val="0"/>
              </a:spcAft>
              <a:buClr>
                <a:schemeClr val="dk1"/>
              </a:buClr>
              <a:buSzPts val="1800"/>
              <a:buFont typeface="Arial"/>
              <a:buChar char="•"/>
              <a:defRPr sz="1786" b="0" i="0" u="none" strike="noStrike" cap="none">
                <a:solidFill>
                  <a:schemeClr val="dk1"/>
                </a:solidFill>
                <a:latin typeface="Cabin"/>
                <a:ea typeface="Cabin"/>
                <a:cs typeface="Cabin"/>
                <a:sym typeface="Cabin"/>
              </a:defRPr>
            </a:lvl8pPr>
            <a:lvl9pPr marL="4114800" marR="0" lvl="8" indent="-342900" algn="l" rtl="0">
              <a:lnSpc>
                <a:spcPct val="100000"/>
              </a:lnSpc>
              <a:spcBef>
                <a:spcPts val="357"/>
              </a:spcBef>
              <a:spcAft>
                <a:spcPts val="0"/>
              </a:spcAft>
              <a:buClr>
                <a:schemeClr val="dk1"/>
              </a:buClr>
              <a:buSzPts val="1800"/>
              <a:buFont typeface="Arial"/>
              <a:buChar char="•"/>
              <a:defRPr sz="1786" b="0" i="0" u="none" strike="noStrike" cap="none">
                <a:solidFill>
                  <a:schemeClr val="dk1"/>
                </a:solidFill>
                <a:latin typeface="Cabin"/>
                <a:ea typeface="Cabin"/>
                <a:cs typeface="Cabin"/>
                <a:sym typeface="Cabin"/>
              </a:defRPr>
            </a:lvl9pPr>
          </a:lstStyle>
          <a:p>
            <a:endParaRPr/>
          </a:p>
        </p:txBody>
      </p:sp>
      <p:sp>
        <p:nvSpPr>
          <p:cNvPr id="2460" name="Google Shape;2460;g2ecd08b8b25_0_883"/>
          <p:cNvSpPr txBox="1">
            <a:spLocks noGrp="1"/>
          </p:cNvSpPr>
          <p:nvPr>
            <p:ph type="dt" idx="10"/>
          </p:nvPr>
        </p:nvSpPr>
        <p:spPr>
          <a:xfrm>
            <a:off x="152400" y="4806072"/>
            <a:ext cx="2133600" cy="1848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SzPts val="1400"/>
              <a:buNone/>
              <a:defRPr sz="595"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9pPr>
          </a:lstStyle>
          <a:p>
            <a:endParaRPr/>
          </a:p>
        </p:txBody>
      </p:sp>
      <p:sp>
        <p:nvSpPr>
          <p:cNvPr id="2461" name="Google Shape;2461;g2ecd08b8b25_0_883"/>
          <p:cNvSpPr txBox="1">
            <a:spLocks noGrp="1"/>
          </p:cNvSpPr>
          <p:nvPr>
            <p:ph type="ftr" idx="11"/>
          </p:nvPr>
        </p:nvSpPr>
        <p:spPr>
          <a:xfrm>
            <a:off x="3124200" y="4806072"/>
            <a:ext cx="2895600" cy="1848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SzPts val="1400"/>
              <a:buNone/>
              <a:defRPr sz="595"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SzPts val="1400"/>
              <a:buNone/>
              <a:defRPr sz="1786" b="0" i="0" u="none" strike="noStrike" cap="none">
                <a:solidFill>
                  <a:schemeClr val="dk1"/>
                </a:solidFill>
                <a:latin typeface="Cabin"/>
                <a:ea typeface="Cabin"/>
                <a:cs typeface="Cabin"/>
                <a:sym typeface="Cabin"/>
              </a:defRPr>
            </a:lvl9pPr>
          </a:lstStyle>
          <a:p>
            <a:endParaRPr/>
          </a:p>
        </p:txBody>
      </p:sp>
      <p:sp>
        <p:nvSpPr>
          <p:cNvPr id="2462" name="Google Shape;2462;g2ecd08b8b25_0_883"/>
          <p:cNvSpPr txBox="1">
            <a:spLocks noGrp="1"/>
          </p:cNvSpPr>
          <p:nvPr>
            <p:ph type="sldNum" idx="12"/>
          </p:nvPr>
        </p:nvSpPr>
        <p:spPr>
          <a:xfrm>
            <a:off x="6858000" y="4806072"/>
            <a:ext cx="2133600" cy="18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595"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595"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595"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595"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595"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595"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595"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595"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595"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463" name="Google Shape;2463;g2ecd08b8b25_0_883"/>
          <p:cNvSpPr txBox="1">
            <a:spLocks noGrp="1"/>
          </p:cNvSpPr>
          <p:nvPr>
            <p:ph type="title"/>
          </p:nvPr>
        </p:nvSpPr>
        <p:spPr>
          <a:xfrm>
            <a:off x="686104" y="673810"/>
            <a:ext cx="7772400" cy="4617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BA0C2F"/>
              </a:buClr>
              <a:buSzPts val="2400"/>
              <a:buFont typeface="Cabin"/>
              <a:buNone/>
              <a:defRPr sz="2381" b="0" i="0" u="none" strike="noStrike" cap="none">
                <a:solidFill>
                  <a:srgbClr val="BA0C2F"/>
                </a:solidFill>
                <a:latin typeface="Cabin"/>
                <a:ea typeface="Cabin"/>
                <a:cs typeface="Cabin"/>
                <a:sym typeface="Cabin"/>
              </a:defRPr>
            </a:lvl1pPr>
            <a:lvl2pPr lvl="1" algn="l" rtl="0">
              <a:lnSpc>
                <a:spcPct val="100000"/>
              </a:lnSpc>
              <a:spcBef>
                <a:spcPts val="0"/>
              </a:spcBef>
              <a:spcAft>
                <a:spcPts val="0"/>
              </a:spcAft>
              <a:buSzPts val="1400"/>
              <a:buNone/>
              <a:defRPr sz="1786"/>
            </a:lvl2pPr>
            <a:lvl3pPr lvl="2" algn="l" rtl="0">
              <a:lnSpc>
                <a:spcPct val="100000"/>
              </a:lnSpc>
              <a:spcBef>
                <a:spcPts val="0"/>
              </a:spcBef>
              <a:spcAft>
                <a:spcPts val="0"/>
              </a:spcAft>
              <a:buSzPts val="1400"/>
              <a:buNone/>
              <a:defRPr sz="1786"/>
            </a:lvl3pPr>
            <a:lvl4pPr lvl="3" algn="l" rtl="0">
              <a:lnSpc>
                <a:spcPct val="100000"/>
              </a:lnSpc>
              <a:spcBef>
                <a:spcPts val="0"/>
              </a:spcBef>
              <a:spcAft>
                <a:spcPts val="0"/>
              </a:spcAft>
              <a:buSzPts val="1400"/>
              <a:buNone/>
              <a:defRPr sz="1786"/>
            </a:lvl4pPr>
            <a:lvl5pPr lvl="4" algn="l" rtl="0">
              <a:lnSpc>
                <a:spcPct val="100000"/>
              </a:lnSpc>
              <a:spcBef>
                <a:spcPts val="0"/>
              </a:spcBef>
              <a:spcAft>
                <a:spcPts val="0"/>
              </a:spcAft>
              <a:buSzPts val="1400"/>
              <a:buNone/>
              <a:defRPr sz="1786"/>
            </a:lvl5pPr>
            <a:lvl6pPr lvl="5" algn="l" rtl="0">
              <a:lnSpc>
                <a:spcPct val="100000"/>
              </a:lnSpc>
              <a:spcBef>
                <a:spcPts val="0"/>
              </a:spcBef>
              <a:spcAft>
                <a:spcPts val="0"/>
              </a:spcAft>
              <a:buSzPts val="1400"/>
              <a:buNone/>
              <a:defRPr sz="1786"/>
            </a:lvl6pPr>
            <a:lvl7pPr lvl="6" algn="l" rtl="0">
              <a:lnSpc>
                <a:spcPct val="100000"/>
              </a:lnSpc>
              <a:spcBef>
                <a:spcPts val="0"/>
              </a:spcBef>
              <a:spcAft>
                <a:spcPts val="0"/>
              </a:spcAft>
              <a:buSzPts val="1400"/>
              <a:buNone/>
              <a:defRPr sz="1786"/>
            </a:lvl7pPr>
            <a:lvl8pPr lvl="7" algn="l" rtl="0">
              <a:lnSpc>
                <a:spcPct val="100000"/>
              </a:lnSpc>
              <a:spcBef>
                <a:spcPts val="0"/>
              </a:spcBef>
              <a:spcAft>
                <a:spcPts val="0"/>
              </a:spcAft>
              <a:buSzPts val="1400"/>
              <a:buNone/>
              <a:defRPr sz="1786"/>
            </a:lvl8pPr>
            <a:lvl9pPr lvl="8" algn="l" rtl="0">
              <a:lnSpc>
                <a:spcPct val="100000"/>
              </a:lnSpc>
              <a:spcBef>
                <a:spcPts val="0"/>
              </a:spcBef>
              <a:spcAft>
                <a:spcPts val="0"/>
              </a:spcAft>
              <a:buSzPts val="1400"/>
              <a:buNone/>
              <a:defRPr sz="1786"/>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Red/White 1 Content + Right Photo">
  <p:cSld name="Red/White 1 Content + Right Photo">
    <p:bg>
      <p:bgPr>
        <a:solidFill>
          <a:schemeClr val="lt1"/>
        </a:solidFill>
        <a:effectLst/>
      </p:bgPr>
    </p:bg>
    <p:spTree>
      <p:nvGrpSpPr>
        <p:cNvPr id="1" name="Shape 208"/>
        <p:cNvGrpSpPr/>
        <p:nvPr/>
      </p:nvGrpSpPr>
      <p:grpSpPr>
        <a:xfrm>
          <a:off x="0" y="0"/>
          <a:ext cx="0" cy="0"/>
          <a:chOff x="0" y="0"/>
          <a:chExt cx="0" cy="0"/>
        </a:xfrm>
      </p:grpSpPr>
      <p:sp>
        <p:nvSpPr>
          <p:cNvPr id="209" name="Google Shape;209;p30"/>
          <p:cNvSpPr>
            <a:spLocks noGrp="1"/>
          </p:cNvSpPr>
          <p:nvPr>
            <p:ph type="pic" idx="2"/>
          </p:nvPr>
        </p:nvSpPr>
        <p:spPr>
          <a:xfrm>
            <a:off x="4572000" y="114300"/>
            <a:ext cx="4419600" cy="4914900"/>
          </a:xfrm>
          <a:prstGeom prst="rect">
            <a:avLst/>
          </a:prstGeom>
          <a:solidFill>
            <a:srgbClr val="CFCDC9"/>
          </a:solidFill>
          <a:ln>
            <a:noFill/>
          </a:ln>
        </p:spPr>
      </p:sp>
      <p:sp>
        <p:nvSpPr>
          <p:cNvPr id="210" name="Google Shape;210;p30"/>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11" name="Google Shape;211;p30"/>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12" name="Google Shape;212;p30"/>
          <p:cNvSpPr txBox="1">
            <a:spLocks noGrp="1"/>
          </p:cNvSpPr>
          <p:nvPr>
            <p:ph type="body" idx="1"/>
          </p:nvPr>
        </p:nvSpPr>
        <p:spPr>
          <a:xfrm>
            <a:off x="685800" y="1543051"/>
            <a:ext cx="3657600" cy="30861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17500" algn="l">
              <a:lnSpc>
                <a:spcPct val="100000"/>
              </a:lnSpc>
              <a:spcBef>
                <a:spcPts val="280"/>
              </a:spcBef>
              <a:spcAft>
                <a:spcPts val="0"/>
              </a:spcAft>
              <a:buClr>
                <a:srgbClr val="FFFFFF"/>
              </a:buClr>
              <a:buSzPts val="1400"/>
              <a:buChar char="»"/>
              <a:defRPr sz="1400" i="0" u="none" strike="noStrike" cap="none">
                <a:solidFill>
                  <a:srgbClr val="FFFFFF"/>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13" name="Google Shape;213;p30"/>
          <p:cNvSpPr txBox="1">
            <a:spLocks noGrp="1"/>
          </p:cNvSpPr>
          <p:nvPr>
            <p:ph type="title"/>
          </p:nvPr>
        </p:nvSpPr>
        <p:spPr>
          <a:xfrm>
            <a:off x="685800" y="306153"/>
            <a:ext cx="3657300" cy="10425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14" name="Google Shape;214;p30"/>
          <p:cNvSpPr txBox="1">
            <a:spLocks noGrp="1"/>
          </p:cNvSpPr>
          <p:nvPr>
            <p:ph type="body" idx="3"/>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None/>
              <a:defRPr sz="600" i="0" u="none" strike="noStrike" cap="none">
                <a:solidFill>
                  <a:srgbClr val="FFFFFF"/>
                </a:solidFill>
              </a:defRPr>
            </a:lvl1pPr>
            <a:lvl2pPr marL="914400" marR="0" lvl="1" indent="-228600" algn="l">
              <a:lnSpc>
                <a:spcPct val="100000"/>
              </a:lnSpc>
              <a:spcBef>
                <a:spcPts val="1200"/>
              </a:spcBef>
              <a:spcAft>
                <a:spcPts val="0"/>
              </a:spcAft>
              <a:buClr>
                <a:schemeClr val="lt1"/>
              </a:buClr>
              <a:buSzPts val="2000"/>
              <a:buNone/>
              <a:defRPr sz="1800" i="0" u="none" strike="noStrike" cap="none">
                <a:solidFill>
                  <a:schemeClr val="lt1"/>
                </a:solidFill>
              </a:defRPr>
            </a:lvl2pPr>
            <a:lvl3pPr marL="1371600" marR="0" lvl="2" indent="-228600" algn="l">
              <a:lnSpc>
                <a:spcPct val="100000"/>
              </a:lnSpc>
              <a:spcBef>
                <a:spcPts val="1200"/>
              </a:spcBef>
              <a:spcAft>
                <a:spcPts val="0"/>
              </a:spcAft>
              <a:buClr>
                <a:schemeClr val="lt1"/>
              </a:buClr>
              <a:buSzPts val="1800"/>
              <a:buNone/>
              <a:defRPr sz="1600" i="0" u="none" strike="noStrike" cap="none">
                <a:solidFill>
                  <a:schemeClr val="lt1"/>
                </a:solidFill>
              </a:defRPr>
            </a:lvl3pPr>
            <a:lvl4pPr marL="1828800" marR="0" lvl="3" indent="-228600" algn="l">
              <a:lnSpc>
                <a:spcPct val="100000"/>
              </a:lnSpc>
              <a:spcBef>
                <a:spcPts val="280"/>
              </a:spcBef>
              <a:spcAft>
                <a:spcPts val="0"/>
              </a:spcAft>
              <a:buClr>
                <a:schemeClr val="lt1"/>
              </a:buClr>
              <a:buSzPts val="1600"/>
              <a:buNone/>
              <a:defRPr sz="1400" i="0" u="none" strike="noStrike" cap="none">
                <a:solidFill>
                  <a:schemeClr val="lt1"/>
                </a:solidFill>
              </a:defRPr>
            </a:lvl4pPr>
            <a:lvl5pPr marL="2286000" marR="0" lvl="4" indent="-228600" algn="l">
              <a:lnSpc>
                <a:spcPct val="100000"/>
              </a:lnSpc>
              <a:spcBef>
                <a:spcPts val="240"/>
              </a:spcBef>
              <a:spcAft>
                <a:spcPts val="0"/>
              </a:spcAft>
              <a:buClr>
                <a:schemeClr val="lt1"/>
              </a:buClr>
              <a:buSzPts val="1400"/>
              <a:buNone/>
              <a:defRPr sz="1200" i="0" u="none" strike="noStrike" cap="none">
                <a:solidFill>
                  <a:schemeClr val="lt1"/>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1_Red/Gray 1 Content">
  <p:cSld name="1_Red/Gray 1 Content">
    <p:bg>
      <p:bgPr>
        <a:solidFill>
          <a:schemeClr val="lt1"/>
        </a:solidFill>
        <a:effectLst/>
      </p:bgPr>
    </p:bg>
    <p:spTree>
      <p:nvGrpSpPr>
        <p:cNvPr id="1" name="Shape 2464"/>
        <p:cNvGrpSpPr/>
        <p:nvPr/>
      </p:nvGrpSpPr>
      <p:grpSpPr>
        <a:xfrm>
          <a:off x="0" y="0"/>
          <a:ext cx="0" cy="0"/>
          <a:chOff x="0" y="0"/>
          <a:chExt cx="0" cy="0"/>
        </a:xfrm>
      </p:grpSpPr>
      <p:sp>
        <p:nvSpPr>
          <p:cNvPr id="2465" name="Google Shape;2465;g2ecd08b8b25_0_890"/>
          <p:cNvSpPr txBox="1">
            <a:spLocks noGrp="1"/>
          </p:cNvSpPr>
          <p:nvPr>
            <p:ph type="sldNum" idx="12"/>
          </p:nvPr>
        </p:nvSpPr>
        <p:spPr>
          <a:xfrm>
            <a:off x="6858000" y="4806072"/>
            <a:ext cx="2133600" cy="184500"/>
          </a:xfrm>
          <a:prstGeom prst="rect">
            <a:avLst/>
          </a:prstGeom>
          <a:noFill/>
          <a:ln>
            <a:noFill/>
          </a:ln>
        </p:spPr>
        <p:txBody>
          <a:bodyPr spcFirstLastPara="1" wrap="square" lIns="91425" tIns="45700" rIns="91425" bIns="45700" anchor="ctr" anchorCtr="0">
            <a:norm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466" name="Google Shape;2466;g2ecd08b8b25_0_890"/>
          <p:cNvSpPr txBox="1">
            <a:spLocks noGrp="1"/>
          </p:cNvSpPr>
          <p:nvPr>
            <p:ph type="title"/>
          </p:nvPr>
        </p:nvSpPr>
        <p:spPr>
          <a:xfrm>
            <a:off x="686104" y="677485"/>
            <a:ext cx="7772400" cy="458100"/>
          </a:xfrm>
          <a:prstGeom prst="rect">
            <a:avLst/>
          </a:prstGeom>
          <a:noFill/>
          <a:ln>
            <a:noFill/>
          </a:ln>
        </p:spPr>
        <p:txBody>
          <a:bodyPr spcFirstLastPara="1" wrap="square" lIns="91425" tIns="91425" rIns="91425" bIns="91425" anchor="b" anchorCtr="0">
            <a:normAutofit/>
          </a:bodyPr>
          <a:lstStyle>
            <a:lvl1pPr marR="0" lvl="0" algn="l" rtl="0">
              <a:lnSpc>
                <a:spcPct val="90000"/>
              </a:lnSpc>
              <a:spcBef>
                <a:spcPts val="0"/>
              </a:spcBef>
              <a:spcAft>
                <a:spcPts val="0"/>
              </a:spcAft>
              <a:buClr>
                <a:schemeClr val="accent2"/>
              </a:buClr>
              <a:buSzPts val="2800"/>
              <a:buNone/>
              <a:defRPr sz="2400" i="0" u="none" strike="noStrike" cap="none">
                <a:solidFill>
                  <a:schemeClr val="accent2"/>
                </a:solidFill>
              </a:defRPr>
            </a:lvl1pPr>
            <a:lvl2pPr lvl="1" algn="l" rtl="0">
              <a:lnSpc>
                <a:spcPct val="100000"/>
              </a:lnSpc>
              <a:spcBef>
                <a:spcPts val="0"/>
              </a:spcBef>
              <a:spcAft>
                <a:spcPts val="0"/>
              </a:spcAft>
              <a:buSzPts val="2800"/>
              <a:buNone/>
              <a:defRPr sz="1800"/>
            </a:lvl2pPr>
            <a:lvl3pPr lvl="2" algn="l" rtl="0">
              <a:lnSpc>
                <a:spcPct val="100000"/>
              </a:lnSpc>
              <a:spcBef>
                <a:spcPts val="0"/>
              </a:spcBef>
              <a:spcAft>
                <a:spcPts val="0"/>
              </a:spcAft>
              <a:buSzPts val="2800"/>
              <a:buNone/>
              <a:defRPr sz="1800"/>
            </a:lvl3pPr>
            <a:lvl4pPr lvl="3" algn="l" rtl="0">
              <a:lnSpc>
                <a:spcPct val="100000"/>
              </a:lnSpc>
              <a:spcBef>
                <a:spcPts val="0"/>
              </a:spcBef>
              <a:spcAft>
                <a:spcPts val="0"/>
              </a:spcAft>
              <a:buSzPts val="2800"/>
              <a:buNone/>
              <a:defRPr sz="1800"/>
            </a:lvl4pPr>
            <a:lvl5pPr lvl="4" algn="l" rtl="0">
              <a:lnSpc>
                <a:spcPct val="100000"/>
              </a:lnSpc>
              <a:spcBef>
                <a:spcPts val="0"/>
              </a:spcBef>
              <a:spcAft>
                <a:spcPts val="0"/>
              </a:spcAft>
              <a:buSzPts val="2800"/>
              <a:buNone/>
              <a:defRPr sz="1800"/>
            </a:lvl5pPr>
            <a:lvl6pPr lvl="5" algn="l" rtl="0">
              <a:lnSpc>
                <a:spcPct val="100000"/>
              </a:lnSpc>
              <a:spcBef>
                <a:spcPts val="0"/>
              </a:spcBef>
              <a:spcAft>
                <a:spcPts val="0"/>
              </a:spcAft>
              <a:buSzPts val="2800"/>
              <a:buNone/>
              <a:defRPr sz="1800"/>
            </a:lvl6pPr>
            <a:lvl7pPr lvl="6" algn="l" rtl="0">
              <a:lnSpc>
                <a:spcPct val="100000"/>
              </a:lnSpc>
              <a:spcBef>
                <a:spcPts val="0"/>
              </a:spcBef>
              <a:spcAft>
                <a:spcPts val="0"/>
              </a:spcAft>
              <a:buSzPts val="2800"/>
              <a:buNone/>
              <a:defRPr sz="1800"/>
            </a:lvl7pPr>
            <a:lvl8pPr lvl="7" algn="l" rtl="0">
              <a:lnSpc>
                <a:spcPct val="100000"/>
              </a:lnSpc>
              <a:spcBef>
                <a:spcPts val="0"/>
              </a:spcBef>
              <a:spcAft>
                <a:spcPts val="0"/>
              </a:spcAft>
              <a:buSzPts val="2800"/>
              <a:buNone/>
              <a:defRPr sz="1800"/>
            </a:lvl8pPr>
            <a:lvl9pPr lvl="8" algn="l" rtl="0">
              <a:lnSpc>
                <a:spcPct val="100000"/>
              </a:lnSpc>
              <a:spcBef>
                <a:spcPts val="0"/>
              </a:spcBef>
              <a:spcAft>
                <a:spcPts val="0"/>
              </a:spcAft>
              <a:buSzPts val="2800"/>
              <a:buNone/>
              <a:defRPr sz="1800"/>
            </a:lvl9pPr>
          </a:lstStyle>
          <a:p>
            <a:endParaRPr/>
          </a:p>
        </p:txBody>
      </p:sp>
      <p:sp>
        <p:nvSpPr>
          <p:cNvPr id="2467" name="Google Shape;2467;g2ecd08b8b25_0_890"/>
          <p:cNvSpPr txBox="1">
            <a:spLocks noGrp="1"/>
          </p:cNvSpPr>
          <p:nvPr>
            <p:ph type="body" idx="1"/>
          </p:nvPr>
        </p:nvSpPr>
        <p:spPr>
          <a:xfrm>
            <a:off x="685800" y="1286662"/>
            <a:ext cx="7772400" cy="3174900"/>
          </a:xfrm>
          <a:prstGeom prst="rect">
            <a:avLst/>
          </a:prstGeom>
          <a:noFill/>
          <a:ln>
            <a:noFill/>
          </a:ln>
        </p:spPr>
        <p:txBody>
          <a:bodyPr spcFirstLastPara="1" wrap="square" lIns="91425" tIns="91425" rIns="91425" bIns="91425" anchor="t" anchorCtr="0">
            <a:norm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9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9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90000"/>
              </a:lnSpc>
              <a:spcBef>
                <a:spcPts val="32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90000"/>
              </a:lnSpc>
              <a:spcBef>
                <a:spcPts val="280"/>
              </a:spcBef>
              <a:spcAft>
                <a:spcPts val="0"/>
              </a:spcAft>
              <a:buClr>
                <a:srgbClr val="6C6463"/>
              </a:buClr>
              <a:buSzPts val="1400"/>
              <a:buChar char="»"/>
              <a:defRPr sz="1400" i="0" u="none" strike="noStrike" cap="none">
                <a:solidFill>
                  <a:srgbClr val="6C6463"/>
                </a:solidFill>
              </a:defRPr>
            </a:lvl5pPr>
            <a:lvl6pPr marL="2743200" marR="0" lvl="5" indent="-355600" algn="l" rtl="0">
              <a:lnSpc>
                <a:spcPct val="9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9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9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9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Red/White 1 Content">
  <p:cSld name="Red/White 1 Content">
    <p:bg>
      <p:bgPr>
        <a:solidFill>
          <a:schemeClr val="lt1"/>
        </a:solidFill>
        <a:effectLst/>
      </p:bgPr>
    </p:bg>
    <p:spTree>
      <p:nvGrpSpPr>
        <p:cNvPr id="1" name="Shape 99"/>
        <p:cNvGrpSpPr/>
        <p:nvPr/>
      </p:nvGrpSpPr>
      <p:grpSpPr>
        <a:xfrm>
          <a:off x="0" y="0"/>
          <a:ext cx="0" cy="0"/>
          <a:chOff x="0" y="0"/>
          <a:chExt cx="0" cy="0"/>
        </a:xfrm>
      </p:grpSpPr>
      <p:sp>
        <p:nvSpPr>
          <p:cNvPr id="100" name="Google Shape;100;p16"/>
          <p:cNvSpPr txBox="1">
            <a:spLocks noGrp="1"/>
          </p:cNvSpPr>
          <p:nvPr>
            <p:ph type="body" idx="1"/>
          </p:nvPr>
        </p:nvSpPr>
        <p:spPr>
          <a:xfrm>
            <a:off x="685800" y="1200150"/>
            <a:ext cx="77724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55600" algn="l">
              <a:lnSpc>
                <a:spcPct val="100000"/>
              </a:lnSpc>
              <a:spcBef>
                <a:spcPts val="1200"/>
              </a:spcBef>
              <a:spcAft>
                <a:spcPts val="0"/>
              </a:spcAft>
              <a:buClr>
                <a:srgbClr val="6C6463"/>
              </a:buClr>
              <a:buSzPts val="2000"/>
              <a:buChar char="–"/>
              <a:defRPr sz="2000" i="0" u="none" strike="noStrike" cap="none">
                <a:solidFill>
                  <a:srgbClr val="6C6463"/>
                </a:solidFill>
              </a:defRPr>
            </a:lvl2pPr>
            <a:lvl3pPr marL="1371600" marR="0" lvl="2" indent="-342900" algn="l">
              <a:lnSpc>
                <a:spcPct val="100000"/>
              </a:lnSpc>
              <a:spcBef>
                <a:spcPts val="1200"/>
              </a:spcBef>
              <a:spcAft>
                <a:spcPts val="0"/>
              </a:spcAft>
              <a:buClr>
                <a:srgbClr val="6C6463"/>
              </a:buClr>
              <a:buSzPts val="1800"/>
              <a:buChar char="•"/>
              <a:defRPr sz="1800" i="0" u="none" strike="noStrike" cap="none">
                <a:solidFill>
                  <a:srgbClr val="6C6463"/>
                </a:solidFill>
              </a:defRPr>
            </a:lvl3pPr>
            <a:lvl4pPr marL="1828800" marR="0" lvl="3" indent="-330200" algn="l">
              <a:lnSpc>
                <a:spcPct val="100000"/>
              </a:lnSpc>
              <a:spcBef>
                <a:spcPts val="320"/>
              </a:spcBef>
              <a:spcAft>
                <a:spcPts val="0"/>
              </a:spcAft>
              <a:buClr>
                <a:srgbClr val="6C6463"/>
              </a:buClr>
              <a:buSzPts val="1600"/>
              <a:buChar char="–"/>
              <a:defRPr sz="1600" i="0" u="none" strike="noStrike" cap="none">
                <a:solidFill>
                  <a:srgbClr val="6C6463"/>
                </a:solidFill>
              </a:defRPr>
            </a:lvl4pPr>
            <a:lvl5pPr marL="2286000" marR="0" lvl="4" indent="-317500" algn="l">
              <a:lnSpc>
                <a:spcPct val="100000"/>
              </a:lnSpc>
              <a:spcBef>
                <a:spcPts val="280"/>
              </a:spcBef>
              <a:spcAft>
                <a:spcPts val="0"/>
              </a:spcAft>
              <a:buClr>
                <a:srgbClr val="6C6463"/>
              </a:buClr>
              <a:buSzPts val="1400"/>
              <a:buChar char="»"/>
              <a:defRPr sz="1400" i="0" u="none" strike="noStrike" cap="none">
                <a:solidFill>
                  <a:srgbClr val="6C6463"/>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01" name="Google Shape;101;p16"/>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02" name="Google Shape;102;p16"/>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03" name="Google Shape;103;p16"/>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04" name="Google Shape;104;p16"/>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 name="Google Shape;2986;g2ece6006a8a_2_784">
            <a:extLst>
              <a:ext uri="{FF2B5EF4-FFF2-40B4-BE49-F238E27FC236}">
                <a16:creationId xmlns:a16="http://schemas.microsoft.com/office/drawing/2014/main" id="{F6B1A936-7B19-676D-3797-78F37FABE33D}"/>
              </a:ext>
            </a:extLst>
          </p:cNvPr>
          <p:cNvSpPr/>
          <p:nvPr userDrawn="1"/>
        </p:nvSpPr>
        <p:spPr>
          <a:xfrm>
            <a:off x="0"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893029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1_Cover - Full Red">
  <p:cSld name="1_Cover - Full Red">
    <p:bg>
      <p:bgPr>
        <a:solidFill>
          <a:srgbClr val="002F6C"/>
        </a:solidFill>
        <a:effectLst/>
      </p:bgPr>
    </p:bg>
    <p:spTree>
      <p:nvGrpSpPr>
        <p:cNvPr id="1" name="Shape 2731"/>
        <p:cNvGrpSpPr/>
        <p:nvPr/>
      </p:nvGrpSpPr>
      <p:grpSpPr>
        <a:xfrm>
          <a:off x="0" y="0"/>
          <a:ext cx="0" cy="0"/>
          <a:chOff x="0" y="0"/>
          <a:chExt cx="0" cy="0"/>
        </a:xfrm>
      </p:grpSpPr>
      <p:sp>
        <p:nvSpPr>
          <p:cNvPr id="2732" name="Google Shape;2732;g2ecc6c1f187_1_1120"/>
          <p:cNvSpPr/>
          <p:nvPr/>
        </p:nvSpPr>
        <p:spPr>
          <a:xfrm>
            <a:off x="1" y="-29590"/>
            <a:ext cx="9144000" cy="1200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733" name="Google Shape;2733;g2ecc6c1f187_1_1120" descr="Logo&#10;&#10;Description automatically generated"/>
          <p:cNvPicPr preferRelativeResize="0"/>
          <p:nvPr/>
        </p:nvPicPr>
        <p:blipFill rotWithShape="1">
          <a:blip r:embed="rId2">
            <a:alphaModFix/>
          </a:blip>
          <a:srcRect/>
          <a:stretch/>
        </p:blipFill>
        <p:spPr>
          <a:xfrm>
            <a:off x="6089660" y="100945"/>
            <a:ext cx="2967635" cy="1148293"/>
          </a:xfrm>
          <a:prstGeom prst="rect">
            <a:avLst/>
          </a:prstGeom>
          <a:noFill/>
          <a:ln>
            <a:noFill/>
          </a:ln>
        </p:spPr>
      </p:pic>
      <p:pic>
        <p:nvPicPr>
          <p:cNvPr id="2734" name="Google Shape;2734;g2ecc6c1f187_1_1120" descr="A picture containing logo&#10;&#10;Description automatically generated"/>
          <p:cNvPicPr preferRelativeResize="0"/>
          <p:nvPr/>
        </p:nvPicPr>
        <p:blipFill rotWithShape="1">
          <a:blip r:embed="rId3">
            <a:alphaModFix/>
          </a:blip>
          <a:srcRect/>
          <a:stretch/>
        </p:blipFill>
        <p:spPr>
          <a:xfrm>
            <a:off x="397556" y="58015"/>
            <a:ext cx="1748643" cy="1027466"/>
          </a:xfrm>
          <a:prstGeom prst="rect">
            <a:avLst/>
          </a:prstGeom>
          <a:noFill/>
          <a:ln>
            <a:noFill/>
          </a:ln>
        </p:spPr>
      </p:pic>
      <p:sp>
        <p:nvSpPr>
          <p:cNvPr id="2735" name="Google Shape;2735;g2ecc6c1f187_1_1120"/>
          <p:cNvSpPr txBox="1">
            <a:spLocks noGrp="1"/>
          </p:cNvSpPr>
          <p:nvPr>
            <p:ph type="ctrTitle"/>
          </p:nvPr>
        </p:nvSpPr>
        <p:spPr>
          <a:xfrm>
            <a:off x="685800" y="1589035"/>
            <a:ext cx="3886200" cy="1200300"/>
          </a:xfrm>
          <a:prstGeom prst="rect">
            <a:avLst/>
          </a:prstGeom>
          <a:noFill/>
          <a:ln>
            <a:noFill/>
          </a:ln>
        </p:spPr>
        <p:txBody>
          <a:bodyPr spcFirstLastPara="1" wrap="square" lIns="68375" tIns="68375" rIns="68375" bIns="68375" anchor="b" anchorCtr="0">
            <a:noAutofit/>
          </a:bodyPr>
          <a:lstStyle>
            <a:lvl1pPr marR="0" lvl="0" algn="l" rtl="0">
              <a:lnSpc>
                <a:spcPct val="90000"/>
              </a:lnSpc>
              <a:spcBef>
                <a:spcPts val="0"/>
              </a:spcBef>
              <a:spcAft>
                <a:spcPts val="0"/>
              </a:spcAft>
              <a:buClr>
                <a:schemeClr val="lt1"/>
              </a:buClr>
              <a:buSzPts val="1100"/>
              <a:buFont typeface="Calibri"/>
              <a:buNone/>
              <a:defRPr sz="2400" i="0" u="none" strike="noStrike" cap="none">
                <a:solidFill>
                  <a:schemeClr val="lt1"/>
                </a:solidFill>
              </a:defRPr>
            </a:lvl1pPr>
            <a:lvl2pPr lvl="1" rtl="0">
              <a:spcBef>
                <a:spcPts val="0"/>
              </a:spcBef>
              <a:spcAft>
                <a:spcPts val="0"/>
              </a:spcAft>
              <a:buSzPts val="1100"/>
              <a:buNone/>
              <a:defRPr sz="1800"/>
            </a:lvl2pPr>
            <a:lvl3pPr lvl="2" rtl="0">
              <a:spcBef>
                <a:spcPts val="0"/>
              </a:spcBef>
              <a:spcAft>
                <a:spcPts val="0"/>
              </a:spcAft>
              <a:buSzPts val="1100"/>
              <a:buNone/>
              <a:defRPr sz="1800"/>
            </a:lvl3pPr>
            <a:lvl4pPr lvl="3" rtl="0">
              <a:spcBef>
                <a:spcPts val="0"/>
              </a:spcBef>
              <a:spcAft>
                <a:spcPts val="0"/>
              </a:spcAft>
              <a:buSzPts val="1100"/>
              <a:buNone/>
              <a:defRPr sz="1800"/>
            </a:lvl4pPr>
            <a:lvl5pPr lvl="4" rtl="0">
              <a:spcBef>
                <a:spcPts val="0"/>
              </a:spcBef>
              <a:spcAft>
                <a:spcPts val="0"/>
              </a:spcAft>
              <a:buSzPts val="1100"/>
              <a:buNone/>
              <a:defRPr sz="1800"/>
            </a:lvl5pPr>
            <a:lvl6pPr lvl="5" rtl="0">
              <a:spcBef>
                <a:spcPts val="0"/>
              </a:spcBef>
              <a:spcAft>
                <a:spcPts val="0"/>
              </a:spcAft>
              <a:buSzPts val="1100"/>
              <a:buNone/>
              <a:defRPr sz="1800"/>
            </a:lvl6pPr>
            <a:lvl7pPr lvl="6" rtl="0">
              <a:spcBef>
                <a:spcPts val="0"/>
              </a:spcBef>
              <a:spcAft>
                <a:spcPts val="0"/>
              </a:spcAft>
              <a:buSzPts val="1100"/>
              <a:buNone/>
              <a:defRPr sz="1800"/>
            </a:lvl7pPr>
            <a:lvl8pPr lvl="7" rtl="0">
              <a:spcBef>
                <a:spcPts val="0"/>
              </a:spcBef>
              <a:spcAft>
                <a:spcPts val="0"/>
              </a:spcAft>
              <a:buSzPts val="1100"/>
              <a:buNone/>
              <a:defRPr sz="1800"/>
            </a:lvl8pPr>
            <a:lvl9pPr lvl="8" rtl="0">
              <a:spcBef>
                <a:spcPts val="0"/>
              </a:spcBef>
              <a:spcAft>
                <a:spcPts val="0"/>
              </a:spcAft>
              <a:buSzPts val="1100"/>
              <a:buNone/>
              <a:defRPr sz="1800"/>
            </a:lvl9pPr>
          </a:lstStyle>
          <a:p>
            <a:endParaRPr/>
          </a:p>
        </p:txBody>
      </p:sp>
      <p:sp>
        <p:nvSpPr>
          <p:cNvPr id="2736" name="Google Shape;2736;g2ecc6c1f187_1_1120"/>
          <p:cNvSpPr txBox="1">
            <a:spLocks noGrp="1"/>
          </p:cNvSpPr>
          <p:nvPr>
            <p:ph type="subTitle" idx="1"/>
          </p:nvPr>
        </p:nvSpPr>
        <p:spPr>
          <a:xfrm>
            <a:off x="685800" y="3110247"/>
            <a:ext cx="3429000" cy="1200300"/>
          </a:xfrm>
          <a:prstGeom prst="rect">
            <a:avLst/>
          </a:prstGeom>
          <a:noFill/>
          <a:ln>
            <a:noFill/>
          </a:ln>
        </p:spPr>
        <p:txBody>
          <a:bodyPr spcFirstLastPara="1" wrap="square" lIns="68375" tIns="68375" rIns="68375" bIns="68375" anchor="t" anchorCtr="0">
            <a:noAutofit/>
          </a:bodyPr>
          <a:lstStyle>
            <a:lvl1pPr marR="0" lvl="0" algn="l" rtl="0">
              <a:lnSpc>
                <a:spcPct val="90000"/>
              </a:lnSpc>
              <a:spcBef>
                <a:spcPts val="0"/>
              </a:spcBef>
              <a:spcAft>
                <a:spcPts val="0"/>
              </a:spcAft>
              <a:buClr>
                <a:schemeClr val="lt1"/>
              </a:buClr>
              <a:buSzPts val="1200"/>
              <a:buNone/>
              <a:defRPr sz="1600" i="0" u="none" strike="noStrike" cap="none">
                <a:solidFill>
                  <a:schemeClr val="lt1"/>
                </a:solidFill>
              </a:defRPr>
            </a:lvl1pPr>
            <a:lvl2pPr marR="0" lvl="1" algn="ctr" rtl="0">
              <a:lnSpc>
                <a:spcPct val="90000"/>
              </a:lnSpc>
              <a:spcBef>
                <a:spcPts val="800"/>
              </a:spcBef>
              <a:spcAft>
                <a:spcPts val="0"/>
              </a:spcAft>
              <a:buClr>
                <a:srgbClr val="888888"/>
              </a:buClr>
              <a:buSzPts val="1200"/>
              <a:buNone/>
              <a:defRPr sz="1600" i="0" u="none" strike="noStrike" cap="none">
                <a:solidFill>
                  <a:srgbClr val="888888"/>
                </a:solidFill>
              </a:defRPr>
            </a:lvl2pPr>
            <a:lvl3pPr marR="0" lvl="2" algn="ctr" rtl="0">
              <a:lnSpc>
                <a:spcPct val="90000"/>
              </a:lnSpc>
              <a:spcBef>
                <a:spcPts val="800"/>
              </a:spcBef>
              <a:spcAft>
                <a:spcPts val="0"/>
              </a:spcAft>
              <a:buClr>
                <a:srgbClr val="888888"/>
              </a:buClr>
              <a:buSzPts val="1400"/>
              <a:buNone/>
              <a:defRPr sz="1800" i="0" u="none" strike="noStrike" cap="none">
                <a:solidFill>
                  <a:srgbClr val="888888"/>
                </a:solidFill>
              </a:defRPr>
            </a:lvl3pPr>
            <a:lvl4pPr marR="0" lvl="3" algn="ctr" rtl="0">
              <a:lnSpc>
                <a:spcPct val="90000"/>
              </a:lnSpc>
              <a:spcBef>
                <a:spcPts val="300"/>
              </a:spcBef>
              <a:spcAft>
                <a:spcPts val="0"/>
              </a:spcAft>
              <a:buClr>
                <a:srgbClr val="888888"/>
              </a:buClr>
              <a:buSzPts val="1200"/>
              <a:buNone/>
              <a:defRPr sz="1600" i="0" u="none" strike="noStrike" cap="none">
                <a:solidFill>
                  <a:srgbClr val="888888"/>
                </a:solidFill>
              </a:defRPr>
            </a:lvl4pPr>
            <a:lvl5pPr marR="0" lvl="4" algn="ctr" rtl="0">
              <a:lnSpc>
                <a:spcPct val="90000"/>
              </a:lnSpc>
              <a:spcBef>
                <a:spcPts val="300"/>
              </a:spcBef>
              <a:spcAft>
                <a:spcPts val="0"/>
              </a:spcAft>
              <a:buClr>
                <a:srgbClr val="888888"/>
              </a:buClr>
              <a:buSzPts val="1100"/>
              <a:buNone/>
              <a:defRPr sz="1400" i="0" u="none" strike="noStrike" cap="none">
                <a:solidFill>
                  <a:srgbClr val="888888"/>
                </a:solidFill>
              </a:defRPr>
            </a:lvl5pPr>
            <a:lvl6pPr marR="0" lvl="5" algn="ctr" rtl="0">
              <a:lnSpc>
                <a:spcPct val="90000"/>
              </a:lnSpc>
              <a:spcBef>
                <a:spcPts val="400"/>
              </a:spcBef>
              <a:spcAft>
                <a:spcPts val="0"/>
              </a:spcAft>
              <a:buClr>
                <a:srgbClr val="888888"/>
              </a:buClr>
              <a:buSzPts val="1500"/>
              <a:buNone/>
              <a:defRPr sz="2000" i="0" u="none" strike="noStrike" cap="none">
                <a:solidFill>
                  <a:srgbClr val="888888"/>
                </a:solidFill>
              </a:defRPr>
            </a:lvl6pPr>
            <a:lvl7pPr marR="0" lvl="6" algn="ctr" rtl="0">
              <a:lnSpc>
                <a:spcPct val="90000"/>
              </a:lnSpc>
              <a:spcBef>
                <a:spcPts val="400"/>
              </a:spcBef>
              <a:spcAft>
                <a:spcPts val="0"/>
              </a:spcAft>
              <a:buClr>
                <a:srgbClr val="888888"/>
              </a:buClr>
              <a:buSzPts val="1500"/>
              <a:buNone/>
              <a:defRPr sz="2000" i="0" u="none" strike="noStrike" cap="none">
                <a:solidFill>
                  <a:srgbClr val="888888"/>
                </a:solidFill>
              </a:defRPr>
            </a:lvl7pPr>
            <a:lvl8pPr marR="0" lvl="7" algn="ctr" rtl="0">
              <a:lnSpc>
                <a:spcPct val="90000"/>
              </a:lnSpc>
              <a:spcBef>
                <a:spcPts val="400"/>
              </a:spcBef>
              <a:spcAft>
                <a:spcPts val="0"/>
              </a:spcAft>
              <a:buClr>
                <a:srgbClr val="888888"/>
              </a:buClr>
              <a:buSzPts val="1500"/>
              <a:buNone/>
              <a:defRPr sz="2000" i="0" u="none" strike="noStrike" cap="none">
                <a:solidFill>
                  <a:srgbClr val="888888"/>
                </a:solidFill>
              </a:defRPr>
            </a:lvl8pPr>
            <a:lvl9pPr marR="0" lvl="8" algn="ctr" rtl="0">
              <a:lnSpc>
                <a:spcPct val="90000"/>
              </a:lnSpc>
              <a:spcBef>
                <a:spcPts val="400"/>
              </a:spcBef>
              <a:spcAft>
                <a:spcPts val="0"/>
              </a:spcAft>
              <a:buClr>
                <a:srgbClr val="888888"/>
              </a:buClr>
              <a:buSzPts val="1500"/>
              <a:buNone/>
              <a:defRPr sz="2000" i="0" u="none" strike="noStrike" cap="none">
                <a:solidFill>
                  <a:srgbClr val="888888"/>
                </a:solidFill>
              </a:defRPr>
            </a:lvl9pPr>
          </a:lstStyle>
          <a:p>
            <a:endParaRPr/>
          </a:p>
        </p:txBody>
      </p:sp>
      <p:pic>
        <p:nvPicPr>
          <p:cNvPr id="2737" name="Google Shape;2737;g2ecc6c1f187_1_1120"/>
          <p:cNvPicPr preferRelativeResize="0"/>
          <p:nvPr/>
        </p:nvPicPr>
        <p:blipFill rotWithShape="1">
          <a:blip r:embed="rId4">
            <a:alphaModFix/>
          </a:blip>
          <a:srcRect t="50199"/>
          <a:stretch/>
        </p:blipFill>
        <p:spPr>
          <a:xfrm>
            <a:off x="4909120" y="4427557"/>
            <a:ext cx="4250381" cy="597771"/>
          </a:xfrm>
          <a:prstGeom prst="rect">
            <a:avLst/>
          </a:prstGeom>
          <a:noFill/>
          <a:ln>
            <a:noFill/>
          </a:ln>
        </p:spPr>
      </p:pic>
      <p:pic>
        <p:nvPicPr>
          <p:cNvPr id="2738" name="Google Shape;2738;g2ecc6c1f187_1_1120"/>
          <p:cNvPicPr preferRelativeResize="0"/>
          <p:nvPr/>
        </p:nvPicPr>
        <p:blipFill rotWithShape="1">
          <a:blip r:embed="rId5">
            <a:alphaModFix/>
          </a:blip>
          <a:srcRect/>
          <a:stretch/>
        </p:blipFill>
        <p:spPr>
          <a:xfrm>
            <a:off x="7406470" y="4111957"/>
            <a:ext cx="1430864" cy="447452"/>
          </a:xfrm>
          <a:prstGeom prst="rect">
            <a:avLst/>
          </a:prstGeom>
          <a:noFill/>
          <a:ln>
            <a:noFill/>
          </a:ln>
        </p:spPr>
      </p:pic>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739"/>
        <p:cNvGrpSpPr/>
        <p:nvPr/>
      </p:nvGrpSpPr>
      <p:grpSpPr>
        <a:xfrm>
          <a:off x="0" y="0"/>
          <a:ext cx="0" cy="0"/>
          <a:chOff x="0" y="0"/>
          <a:chExt cx="0" cy="0"/>
        </a:xfrm>
      </p:grpSpPr>
      <p:sp>
        <p:nvSpPr>
          <p:cNvPr id="2740" name="Google Shape;2740;g2ecc6c1f187_1_112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Play"/>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41" name="Google Shape;2741;g2ecc6c1f187_1_1128"/>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2742" name="Google Shape;2742;g2ecc6c1f187_1_112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43" name="Google Shape;2743;g2ecc6c1f187_1_112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44" name="Google Shape;2744;g2ecc6c1f187_1_112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51"/>
        <p:cNvGrpSpPr/>
        <p:nvPr/>
      </p:nvGrpSpPr>
      <p:grpSpPr>
        <a:xfrm>
          <a:off x="0" y="0"/>
          <a:ext cx="0" cy="0"/>
          <a:chOff x="0" y="0"/>
          <a:chExt cx="0" cy="0"/>
        </a:xfrm>
      </p:grpSpPr>
      <p:sp>
        <p:nvSpPr>
          <p:cNvPr id="2752" name="Google Shape;2752;g2ecc6c1f187_1_1140"/>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Play"/>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53" name="Google Shape;2753;g2ecc6c1f187_1_1140"/>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757575"/>
              </a:buClr>
              <a:buSzPts val="1800"/>
              <a:buNone/>
              <a:defRPr sz="1800">
                <a:solidFill>
                  <a:srgbClr val="757575"/>
                </a:solidFill>
              </a:defRPr>
            </a:lvl1pPr>
            <a:lvl2pPr marL="914400" lvl="1" indent="-228600" algn="l" rtl="0">
              <a:lnSpc>
                <a:spcPct val="90000"/>
              </a:lnSpc>
              <a:spcBef>
                <a:spcPts val="400"/>
              </a:spcBef>
              <a:spcAft>
                <a:spcPts val="0"/>
              </a:spcAft>
              <a:buClr>
                <a:srgbClr val="757575"/>
              </a:buClr>
              <a:buSzPts val="1500"/>
              <a:buNone/>
              <a:defRPr sz="1500">
                <a:solidFill>
                  <a:srgbClr val="757575"/>
                </a:solidFill>
              </a:defRPr>
            </a:lvl2pPr>
            <a:lvl3pPr marL="1371600" lvl="2" indent="-228600" algn="l" rtl="0">
              <a:lnSpc>
                <a:spcPct val="90000"/>
              </a:lnSpc>
              <a:spcBef>
                <a:spcPts val="400"/>
              </a:spcBef>
              <a:spcAft>
                <a:spcPts val="0"/>
              </a:spcAft>
              <a:buClr>
                <a:srgbClr val="757575"/>
              </a:buClr>
              <a:buSzPts val="1400"/>
              <a:buNone/>
              <a:defRPr sz="1400">
                <a:solidFill>
                  <a:srgbClr val="757575"/>
                </a:solidFill>
              </a:defRPr>
            </a:lvl3pPr>
            <a:lvl4pPr marL="1828800" lvl="3" indent="-228600" algn="l" rtl="0">
              <a:lnSpc>
                <a:spcPct val="90000"/>
              </a:lnSpc>
              <a:spcBef>
                <a:spcPts val="400"/>
              </a:spcBef>
              <a:spcAft>
                <a:spcPts val="0"/>
              </a:spcAft>
              <a:buClr>
                <a:srgbClr val="757575"/>
              </a:buClr>
              <a:buSzPts val="1200"/>
              <a:buNone/>
              <a:defRPr sz="1200">
                <a:solidFill>
                  <a:srgbClr val="757575"/>
                </a:solidFill>
              </a:defRPr>
            </a:lvl4pPr>
            <a:lvl5pPr marL="2286000" lvl="4" indent="-228600" algn="l" rtl="0">
              <a:lnSpc>
                <a:spcPct val="90000"/>
              </a:lnSpc>
              <a:spcBef>
                <a:spcPts val="400"/>
              </a:spcBef>
              <a:spcAft>
                <a:spcPts val="0"/>
              </a:spcAft>
              <a:buClr>
                <a:srgbClr val="757575"/>
              </a:buClr>
              <a:buSzPts val="1200"/>
              <a:buNone/>
              <a:defRPr sz="1200">
                <a:solidFill>
                  <a:srgbClr val="757575"/>
                </a:solidFill>
              </a:defRPr>
            </a:lvl5pPr>
            <a:lvl6pPr marL="2743200" lvl="5" indent="-228600" algn="l" rtl="0">
              <a:lnSpc>
                <a:spcPct val="90000"/>
              </a:lnSpc>
              <a:spcBef>
                <a:spcPts val="400"/>
              </a:spcBef>
              <a:spcAft>
                <a:spcPts val="0"/>
              </a:spcAft>
              <a:buClr>
                <a:srgbClr val="757575"/>
              </a:buClr>
              <a:buSzPts val="1200"/>
              <a:buNone/>
              <a:defRPr sz="1200">
                <a:solidFill>
                  <a:srgbClr val="757575"/>
                </a:solidFill>
              </a:defRPr>
            </a:lvl6pPr>
            <a:lvl7pPr marL="3200400" lvl="6" indent="-228600" algn="l" rtl="0">
              <a:lnSpc>
                <a:spcPct val="90000"/>
              </a:lnSpc>
              <a:spcBef>
                <a:spcPts val="400"/>
              </a:spcBef>
              <a:spcAft>
                <a:spcPts val="0"/>
              </a:spcAft>
              <a:buClr>
                <a:srgbClr val="757575"/>
              </a:buClr>
              <a:buSzPts val="1200"/>
              <a:buNone/>
              <a:defRPr sz="1200">
                <a:solidFill>
                  <a:srgbClr val="757575"/>
                </a:solidFill>
              </a:defRPr>
            </a:lvl7pPr>
            <a:lvl8pPr marL="3657600" lvl="7" indent="-228600" algn="l" rtl="0">
              <a:lnSpc>
                <a:spcPct val="90000"/>
              </a:lnSpc>
              <a:spcBef>
                <a:spcPts val="400"/>
              </a:spcBef>
              <a:spcAft>
                <a:spcPts val="0"/>
              </a:spcAft>
              <a:buClr>
                <a:srgbClr val="757575"/>
              </a:buClr>
              <a:buSzPts val="1200"/>
              <a:buNone/>
              <a:defRPr sz="1200">
                <a:solidFill>
                  <a:srgbClr val="757575"/>
                </a:solidFill>
              </a:defRPr>
            </a:lvl8pPr>
            <a:lvl9pPr marL="4114800" lvl="8" indent="-228600" algn="l" rtl="0">
              <a:lnSpc>
                <a:spcPct val="90000"/>
              </a:lnSpc>
              <a:spcBef>
                <a:spcPts val="400"/>
              </a:spcBef>
              <a:spcAft>
                <a:spcPts val="0"/>
              </a:spcAft>
              <a:buClr>
                <a:srgbClr val="757575"/>
              </a:buClr>
              <a:buSzPts val="1200"/>
              <a:buNone/>
              <a:defRPr sz="1200">
                <a:solidFill>
                  <a:srgbClr val="757575"/>
                </a:solidFill>
              </a:defRPr>
            </a:lvl9pPr>
          </a:lstStyle>
          <a:p>
            <a:endParaRPr/>
          </a:p>
        </p:txBody>
      </p:sp>
      <p:sp>
        <p:nvSpPr>
          <p:cNvPr id="2754" name="Google Shape;2754;g2ecc6c1f187_1_114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55" name="Google Shape;2755;g2ecc6c1f187_1_114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56" name="Google Shape;2756;g2ecc6c1f187_1_114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757"/>
        <p:cNvGrpSpPr/>
        <p:nvPr/>
      </p:nvGrpSpPr>
      <p:grpSpPr>
        <a:xfrm>
          <a:off x="0" y="0"/>
          <a:ext cx="0" cy="0"/>
          <a:chOff x="0" y="0"/>
          <a:chExt cx="0" cy="0"/>
        </a:xfrm>
      </p:grpSpPr>
      <p:sp>
        <p:nvSpPr>
          <p:cNvPr id="2758" name="Google Shape;2758;g2ecc6c1f187_1_114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59" name="Google Shape;2759;g2ecc6c1f187_1_1146"/>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60" name="Google Shape;2760;g2ecc6c1f187_1_1146"/>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61" name="Google Shape;2761;g2ecc6c1f187_1_114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62" name="Google Shape;2762;g2ecc6c1f187_1_114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63" name="Google Shape;2763;g2ecc6c1f187_1_114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764"/>
        <p:cNvGrpSpPr/>
        <p:nvPr/>
      </p:nvGrpSpPr>
      <p:grpSpPr>
        <a:xfrm>
          <a:off x="0" y="0"/>
          <a:ext cx="0" cy="0"/>
          <a:chOff x="0" y="0"/>
          <a:chExt cx="0" cy="0"/>
        </a:xfrm>
      </p:grpSpPr>
      <p:sp>
        <p:nvSpPr>
          <p:cNvPr id="2765" name="Google Shape;2765;g2ecc6c1f187_1_1153"/>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66" name="Google Shape;2766;g2ecc6c1f187_1_1153"/>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767" name="Google Shape;2767;g2ecc6c1f187_1_1153"/>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68" name="Google Shape;2768;g2ecc6c1f187_1_1153"/>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2769" name="Google Shape;2769;g2ecc6c1f187_1_1153"/>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70" name="Google Shape;2770;g2ecc6c1f187_1_115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71" name="Google Shape;2771;g2ecc6c1f187_1_115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72" name="Google Shape;2772;g2ecc6c1f187_1_115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73"/>
        <p:cNvGrpSpPr/>
        <p:nvPr/>
      </p:nvGrpSpPr>
      <p:grpSpPr>
        <a:xfrm>
          <a:off x="0" y="0"/>
          <a:ext cx="0" cy="0"/>
          <a:chOff x="0" y="0"/>
          <a:chExt cx="0" cy="0"/>
        </a:xfrm>
      </p:grpSpPr>
      <p:sp>
        <p:nvSpPr>
          <p:cNvPr id="2774" name="Google Shape;2774;g2ecc6c1f187_1_116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75" name="Google Shape;2775;g2ecc6c1f187_1_116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76" name="Google Shape;2776;g2ecc6c1f187_1_116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77" name="Google Shape;2777;g2ecc6c1f187_1_116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2986;g2ece6006a8a_2_784">
            <a:extLst>
              <a:ext uri="{FF2B5EF4-FFF2-40B4-BE49-F238E27FC236}">
                <a16:creationId xmlns:a16="http://schemas.microsoft.com/office/drawing/2014/main" id="{88E5EE3D-56DA-79E0-03B3-4C7648CF99BF}"/>
              </a:ext>
            </a:extLst>
          </p:cNvPr>
          <p:cNvSpPr/>
          <p:nvPr userDrawn="1"/>
        </p:nvSpPr>
        <p:spPr>
          <a:xfrm>
            <a:off x="1"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782"/>
        <p:cNvGrpSpPr/>
        <p:nvPr/>
      </p:nvGrpSpPr>
      <p:grpSpPr>
        <a:xfrm>
          <a:off x="0" y="0"/>
          <a:ext cx="0" cy="0"/>
          <a:chOff x="0" y="0"/>
          <a:chExt cx="0" cy="0"/>
        </a:xfrm>
      </p:grpSpPr>
      <p:sp>
        <p:nvSpPr>
          <p:cNvPr id="2783" name="Google Shape;2783;g2ecc6c1f187_1_1171"/>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Play"/>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84" name="Google Shape;2784;g2ecc6c1f187_1_1171"/>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2785" name="Google Shape;2785;g2ecc6c1f187_1_1171"/>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786" name="Google Shape;2786;g2ecc6c1f187_1_117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87" name="Google Shape;2787;g2ecc6c1f187_1_117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88" name="Google Shape;2788;g2ecc6c1f187_1_11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789"/>
        <p:cNvGrpSpPr/>
        <p:nvPr/>
      </p:nvGrpSpPr>
      <p:grpSpPr>
        <a:xfrm>
          <a:off x="0" y="0"/>
          <a:ext cx="0" cy="0"/>
          <a:chOff x="0" y="0"/>
          <a:chExt cx="0" cy="0"/>
        </a:xfrm>
      </p:grpSpPr>
      <p:sp>
        <p:nvSpPr>
          <p:cNvPr id="2790" name="Google Shape;2790;g2ecc6c1f187_1_1178"/>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Play"/>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91" name="Google Shape;2791;g2ecc6c1f187_1_1178"/>
          <p:cNvSpPr>
            <a:spLocks noGrp="1"/>
          </p:cNvSpPr>
          <p:nvPr>
            <p:ph type="pic" idx="2"/>
          </p:nvPr>
        </p:nvSpPr>
        <p:spPr>
          <a:xfrm>
            <a:off x="3887391" y="740569"/>
            <a:ext cx="4629300" cy="3655200"/>
          </a:xfrm>
          <a:prstGeom prst="rect">
            <a:avLst/>
          </a:prstGeom>
          <a:noFill/>
          <a:ln>
            <a:noFill/>
          </a:ln>
        </p:spPr>
      </p:sp>
      <p:sp>
        <p:nvSpPr>
          <p:cNvPr id="2792" name="Google Shape;2792;g2ecc6c1f187_1_1178"/>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2793" name="Google Shape;2793;g2ecc6c1f187_1_117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94" name="Google Shape;2794;g2ecc6c1f187_1_117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795" name="Google Shape;2795;g2ecc6c1f187_1_117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Red/White Title Only">
  <p:cSld name="Red/White Title Only">
    <p:bg>
      <p:bgPr>
        <a:solidFill>
          <a:schemeClr val="lt1"/>
        </a:solidFill>
        <a:effectLst/>
      </p:bgPr>
    </p:bg>
    <p:spTree>
      <p:nvGrpSpPr>
        <p:cNvPr id="1" name="Shape 215"/>
        <p:cNvGrpSpPr/>
        <p:nvPr/>
      </p:nvGrpSpPr>
      <p:grpSpPr>
        <a:xfrm>
          <a:off x="0" y="0"/>
          <a:ext cx="0" cy="0"/>
          <a:chOff x="0" y="0"/>
          <a:chExt cx="0" cy="0"/>
        </a:xfrm>
      </p:grpSpPr>
      <p:sp>
        <p:nvSpPr>
          <p:cNvPr id="216" name="Google Shape;216;p31"/>
          <p:cNvSpPr>
            <a:spLocks noGrp="1"/>
          </p:cNvSpPr>
          <p:nvPr>
            <p:ph type="pic" idx="2"/>
          </p:nvPr>
        </p:nvSpPr>
        <p:spPr>
          <a:xfrm>
            <a:off x="152400" y="114300"/>
            <a:ext cx="4419600" cy="4914900"/>
          </a:xfrm>
          <a:prstGeom prst="rect">
            <a:avLst/>
          </a:prstGeom>
          <a:solidFill>
            <a:srgbClr val="CFCDC9"/>
          </a:solidFill>
          <a:ln>
            <a:noFill/>
          </a:ln>
        </p:spPr>
      </p:sp>
      <p:sp>
        <p:nvSpPr>
          <p:cNvPr id="217" name="Google Shape;217;p31"/>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Cabin"/>
              <a:buNone/>
              <a:defRPr sz="600" b="0" i="0" u="none" strike="noStrike" cap="none">
                <a:solidFill>
                  <a:schemeClr val="lt1"/>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18" name="Google Shape;218;p31"/>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19" name="Google Shape;219;p31"/>
          <p:cNvSpPr txBox="1">
            <a:spLocks noGrp="1"/>
          </p:cNvSpPr>
          <p:nvPr>
            <p:ph type="body" idx="1"/>
          </p:nvPr>
        </p:nvSpPr>
        <p:spPr>
          <a:xfrm rot="-5400000">
            <a:off x="34510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None/>
              <a:defRPr sz="600" i="0" u="none" strike="noStrike" cap="none">
                <a:solidFill>
                  <a:srgbClr val="FFFFFF"/>
                </a:solidFill>
              </a:defRPr>
            </a:lvl1pPr>
            <a:lvl2pPr marL="914400" marR="0" lvl="1" indent="-228600" algn="l">
              <a:lnSpc>
                <a:spcPct val="100000"/>
              </a:lnSpc>
              <a:spcBef>
                <a:spcPts val="1200"/>
              </a:spcBef>
              <a:spcAft>
                <a:spcPts val="0"/>
              </a:spcAft>
              <a:buClr>
                <a:schemeClr val="lt1"/>
              </a:buClr>
              <a:buSzPts val="2000"/>
              <a:buNone/>
              <a:defRPr sz="1800" i="0" u="none" strike="noStrike" cap="none">
                <a:solidFill>
                  <a:schemeClr val="lt1"/>
                </a:solidFill>
              </a:defRPr>
            </a:lvl2pPr>
            <a:lvl3pPr marL="1371600" marR="0" lvl="2" indent="-228600" algn="l">
              <a:lnSpc>
                <a:spcPct val="100000"/>
              </a:lnSpc>
              <a:spcBef>
                <a:spcPts val="1200"/>
              </a:spcBef>
              <a:spcAft>
                <a:spcPts val="0"/>
              </a:spcAft>
              <a:buClr>
                <a:schemeClr val="lt1"/>
              </a:buClr>
              <a:buSzPts val="1800"/>
              <a:buNone/>
              <a:defRPr sz="1600" i="0" u="none" strike="noStrike" cap="none">
                <a:solidFill>
                  <a:schemeClr val="lt1"/>
                </a:solidFill>
              </a:defRPr>
            </a:lvl3pPr>
            <a:lvl4pPr marL="1828800" marR="0" lvl="3" indent="-228600" algn="l">
              <a:lnSpc>
                <a:spcPct val="100000"/>
              </a:lnSpc>
              <a:spcBef>
                <a:spcPts val="280"/>
              </a:spcBef>
              <a:spcAft>
                <a:spcPts val="0"/>
              </a:spcAft>
              <a:buClr>
                <a:schemeClr val="lt1"/>
              </a:buClr>
              <a:buSzPts val="1600"/>
              <a:buNone/>
              <a:defRPr sz="1400" i="0" u="none" strike="noStrike" cap="none">
                <a:solidFill>
                  <a:schemeClr val="lt1"/>
                </a:solidFill>
              </a:defRPr>
            </a:lvl4pPr>
            <a:lvl5pPr marL="2286000" marR="0" lvl="4" indent="-228600" algn="l">
              <a:lnSpc>
                <a:spcPct val="100000"/>
              </a:lnSpc>
              <a:spcBef>
                <a:spcPts val="240"/>
              </a:spcBef>
              <a:spcAft>
                <a:spcPts val="0"/>
              </a:spcAft>
              <a:buClr>
                <a:schemeClr val="lt1"/>
              </a:buClr>
              <a:buSzPts val="1400"/>
              <a:buNone/>
              <a:defRPr sz="1200" i="0" u="none" strike="noStrike" cap="none">
                <a:solidFill>
                  <a:schemeClr val="lt1"/>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20" name="Google Shape;220;p31"/>
          <p:cNvSpPr txBox="1">
            <a:spLocks noGrp="1"/>
          </p:cNvSpPr>
          <p:nvPr>
            <p:ph type="title"/>
          </p:nvPr>
        </p:nvSpPr>
        <p:spPr>
          <a:xfrm>
            <a:off x="4877104" y="2228850"/>
            <a:ext cx="3885900" cy="715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796"/>
        <p:cNvGrpSpPr/>
        <p:nvPr/>
      </p:nvGrpSpPr>
      <p:grpSpPr>
        <a:xfrm>
          <a:off x="0" y="0"/>
          <a:ext cx="0" cy="0"/>
          <a:chOff x="0" y="0"/>
          <a:chExt cx="0" cy="0"/>
        </a:xfrm>
      </p:grpSpPr>
      <p:sp>
        <p:nvSpPr>
          <p:cNvPr id="2797" name="Google Shape;2797;g2ecc6c1f187_1_118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798" name="Google Shape;2798;g2ecc6c1f187_1_1185"/>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799" name="Google Shape;2799;g2ecc6c1f187_1_118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00" name="Google Shape;2800;g2ecc6c1f187_1_118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01" name="Google Shape;2801;g2ecc6c1f187_1_118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802"/>
        <p:cNvGrpSpPr/>
        <p:nvPr/>
      </p:nvGrpSpPr>
      <p:grpSpPr>
        <a:xfrm>
          <a:off x="0" y="0"/>
          <a:ext cx="0" cy="0"/>
          <a:chOff x="0" y="0"/>
          <a:chExt cx="0" cy="0"/>
        </a:xfrm>
      </p:grpSpPr>
      <p:sp>
        <p:nvSpPr>
          <p:cNvPr id="2803" name="Google Shape;2803;g2ecc6c1f187_1_1191"/>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2804" name="Google Shape;2804;g2ecc6c1f187_1_1191"/>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2805" name="Google Shape;2805;g2ecc6c1f187_1_119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06" name="Google Shape;2806;g2ecc6c1f187_1_119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2807" name="Google Shape;2807;g2ecc6c1f187_1_119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081FD86-4D6B-AFAA-96C1-24903B845986}"/>
              </a:ext>
            </a:extLst>
          </p:cNvPr>
          <p:cNvSpPr>
            <a:spLocks noGrp="1"/>
          </p:cNvSpPr>
          <p:nvPr>
            <p:ph type="sldNum" sz="quarter" idx="12"/>
          </p:nvPr>
        </p:nvSpPr>
        <p:spPr>
          <a:xfrm>
            <a:off x="6457950" y="4767263"/>
            <a:ext cx="2057400" cy="273844"/>
          </a:xfrm>
          <a:prstGeom prst="rect">
            <a:avLst/>
          </a:prstGeom>
        </p:spPr>
        <p:txBody>
          <a:bodyPr/>
          <a:lstStyle/>
          <a:p>
            <a:fld id="{41B4E8F6-90BB-46E9-A61B-87F624E61D73}" type="slidenum">
              <a:rPr lang="en-US" smtClean="0"/>
              <a:t>‹#›</a:t>
            </a:fld>
            <a:endParaRPr lang="en-US"/>
          </a:p>
        </p:txBody>
      </p:sp>
      <p:sp>
        <p:nvSpPr>
          <p:cNvPr id="2" name="Google Shape;2986;g2ece6006a8a_2_784">
            <a:extLst>
              <a:ext uri="{FF2B5EF4-FFF2-40B4-BE49-F238E27FC236}">
                <a16:creationId xmlns:a16="http://schemas.microsoft.com/office/drawing/2014/main" id="{4FAB4EB7-1F45-8287-00EC-2D659C3C9945}"/>
              </a:ext>
            </a:extLst>
          </p:cNvPr>
          <p:cNvSpPr/>
          <p:nvPr userDrawn="1"/>
        </p:nvSpPr>
        <p:spPr>
          <a:xfrm>
            <a:off x="1"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75554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matchingName="Cover - Full Blue">
  <p:cSld name="Cover - Full Blue">
    <p:bg>
      <p:bgPr>
        <a:solidFill>
          <a:srgbClr val="002F6C"/>
        </a:solidFill>
        <a:effectLst/>
      </p:bgPr>
    </p:bg>
    <p:spTree>
      <p:nvGrpSpPr>
        <p:cNvPr id="1" name="Shape 2813"/>
        <p:cNvGrpSpPr/>
        <p:nvPr/>
      </p:nvGrpSpPr>
      <p:grpSpPr>
        <a:xfrm>
          <a:off x="0" y="0"/>
          <a:ext cx="0" cy="0"/>
          <a:chOff x="0" y="0"/>
          <a:chExt cx="0" cy="0"/>
        </a:xfrm>
      </p:grpSpPr>
      <p:sp>
        <p:nvSpPr>
          <p:cNvPr id="2814" name="Google Shape;2814;g2ecc6c1f187_1_1656"/>
          <p:cNvSpPr txBox="1">
            <a:spLocks noGrp="1"/>
          </p:cNvSpPr>
          <p:nvPr>
            <p:ph type="dt" idx="10"/>
          </p:nvPr>
        </p:nvSpPr>
        <p:spPr>
          <a:xfrm>
            <a:off x="152400" y="4886921"/>
            <a:ext cx="2133600" cy="146100"/>
          </a:xfrm>
          <a:prstGeom prst="rect">
            <a:avLst/>
          </a:prstGeom>
          <a:noFill/>
          <a:ln>
            <a:noFill/>
          </a:ln>
        </p:spPr>
        <p:txBody>
          <a:bodyPr spcFirstLastPara="1" wrap="square" lIns="68575" tIns="34275" rIns="68575" bIns="34275" anchor="ctr" anchorCtr="0">
            <a:spAutoFit/>
          </a:bodyPr>
          <a:lstStyle>
            <a:lvl1pPr marR="0" lvl="0" algn="l" rtl="0">
              <a:spcBef>
                <a:spcPts val="0"/>
              </a:spcBef>
              <a:spcAft>
                <a:spcPts val="0"/>
              </a:spcAft>
              <a:buClr>
                <a:srgbClr val="FFFFFF"/>
              </a:buClr>
              <a:buSzPts val="1400"/>
              <a:buFont typeface="Gill Sans"/>
              <a:buNone/>
              <a:defRPr sz="500" b="0" i="0" u="none" strike="noStrike" cap="none">
                <a:solidFill>
                  <a:srgbClr val="FFFFFF"/>
                </a:solidFill>
                <a:latin typeface="Gill Sans"/>
                <a:ea typeface="Gill Sans"/>
                <a:cs typeface="Gill Sans"/>
                <a:sym typeface="Gill Sans"/>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2815" name="Google Shape;2815;g2ecc6c1f187_1_1656"/>
          <p:cNvSpPr txBox="1">
            <a:spLocks noGrp="1"/>
          </p:cNvSpPr>
          <p:nvPr>
            <p:ph type="ftr" idx="11"/>
          </p:nvPr>
        </p:nvSpPr>
        <p:spPr>
          <a:xfrm>
            <a:off x="3124200" y="4886921"/>
            <a:ext cx="2895600" cy="146100"/>
          </a:xfrm>
          <a:prstGeom prst="rect">
            <a:avLst/>
          </a:prstGeom>
          <a:noFill/>
          <a:ln>
            <a:noFill/>
          </a:ln>
        </p:spPr>
        <p:txBody>
          <a:bodyPr spcFirstLastPara="1" wrap="square" lIns="68575" tIns="34275" rIns="68575" bIns="34275" anchor="ctr" anchorCtr="0">
            <a:spAutoFit/>
          </a:bodyPr>
          <a:lstStyle>
            <a:lvl1pPr marR="0" lvl="0" algn="ctr" rtl="0">
              <a:spcBef>
                <a:spcPts val="0"/>
              </a:spcBef>
              <a:spcAft>
                <a:spcPts val="0"/>
              </a:spcAft>
              <a:buClr>
                <a:srgbClr val="FFFFFF"/>
              </a:buClr>
              <a:buSzPts val="1400"/>
              <a:buFont typeface="Gill Sans"/>
              <a:buNone/>
              <a:defRPr sz="500" b="0" i="0" u="none" strike="noStrike" cap="none">
                <a:solidFill>
                  <a:srgbClr val="FFFFFF"/>
                </a:solidFill>
                <a:latin typeface="Gill Sans"/>
                <a:ea typeface="Gill Sans"/>
                <a:cs typeface="Gill Sans"/>
                <a:sym typeface="Gill Sans"/>
              </a:defRPr>
            </a:lvl1pPr>
            <a:lvl2pPr marR="0" lvl="1"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350" b="0" i="0" u="none" strike="noStrike" cap="none">
                <a:solidFill>
                  <a:schemeClr val="dk1"/>
                </a:solidFill>
                <a:latin typeface="Arial"/>
                <a:ea typeface="Arial"/>
                <a:cs typeface="Arial"/>
                <a:sym typeface="Arial"/>
              </a:defRPr>
            </a:lvl9pPr>
          </a:lstStyle>
          <a:p>
            <a:endParaRPr/>
          </a:p>
        </p:txBody>
      </p:sp>
      <p:sp>
        <p:nvSpPr>
          <p:cNvPr id="2816" name="Google Shape;2816;g2ecc6c1f187_1_1656"/>
          <p:cNvSpPr txBox="1">
            <a:spLocks noGrp="1"/>
          </p:cNvSpPr>
          <p:nvPr>
            <p:ph type="sldNum" idx="12"/>
          </p:nvPr>
        </p:nvSpPr>
        <p:spPr>
          <a:xfrm>
            <a:off x="6858000" y="4890671"/>
            <a:ext cx="2133600" cy="146100"/>
          </a:xfrm>
          <a:prstGeom prst="rect">
            <a:avLst/>
          </a:prstGeom>
          <a:noFill/>
          <a:ln>
            <a:noFill/>
          </a:ln>
        </p:spPr>
        <p:txBody>
          <a:bodyPr spcFirstLastPara="1" wrap="square" lIns="68575" tIns="34275" rIns="68575" bIns="34275" anchor="ctr" anchorCtr="0">
            <a:spAutoFit/>
          </a:bodyPr>
          <a:lstStyle>
            <a:lvl1pPr marL="0" lvl="0" indent="0" algn="r" rtl="0">
              <a:spcBef>
                <a:spcPts val="0"/>
              </a:spcBef>
              <a:buClr>
                <a:srgbClr val="FFFFFF"/>
              </a:buClr>
              <a:buSzPts val="500"/>
              <a:buFont typeface="Gill Sans"/>
              <a:buNone/>
              <a:defRPr sz="500" b="0" i="0" u="none" strike="noStrike" cap="none">
                <a:solidFill>
                  <a:srgbClr val="FFFFFF"/>
                </a:solidFill>
                <a:latin typeface="Gill Sans"/>
                <a:ea typeface="Gill Sans"/>
                <a:cs typeface="Gill Sans"/>
                <a:sym typeface="Gill Sans"/>
              </a:defRPr>
            </a:lvl1pPr>
            <a:lvl2pPr marL="0" lvl="1" indent="0" algn="r" rtl="0">
              <a:spcBef>
                <a:spcPts val="0"/>
              </a:spcBef>
              <a:buClr>
                <a:srgbClr val="FFFFFF"/>
              </a:buClr>
              <a:buSzPts val="500"/>
              <a:buFont typeface="Gill Sans"/>
              <a:buNone/>
              <a:defRPr sz="500" b="0" i="0" u="none" strike="noStrike" cap="none">
                <a:solidFill>
                  <a:srgbClr val="FFFFFF"/>
                </a:solidFill>
                <a:latin typeface="Gill Sans"/>
                <a:ea typeface="Gill Sans"/>
                <a:cs typeface="Gill Sans"/>
                <a:sym typeface="Gill Sans"/>
              </a:defRPr>
            </a:lvl2pPr>
            <a:lvl3pPr marL="0" lvl="2" indent="0" algn="r" rtl="0">
              <a:spcBef>
                <a:spcPts val="0"/>
              </a:spcBef>
              <a:buClr>
                <a:srgbClr val="FFFFFF"/>
              </a:buClr>
              <a:buSzPts val="500"/>
              <a:buFont typeface="Gill Sans"/>
              <a:buNone/>
              <a:defRPr sz="500" b="0" i="0" u="none" strike="noStrike" cap="none">
                <a:solidFill>
                  <a:srgbClr val="FFFFFF"/>
                </a:solidFill>
                <a:latin typeface="Gill Sans"/>
                <a:ea typeface="Gill Sans"/>
                <a:cs typeface="Gill Sans"/>
                <a:sym typeface="Gill Sans"/>
              </a:defRPr>
            </a:lvl3pPr>
            <a:lvl4pPr marL="0" lvl="3" indent="0" algn="r" rtl="0">
              <a:spcBef>
                <a:spcPts val="0"/>
              </a:spcBef>
              <a:buClr>
                <a:srgbClr val="FFFFFF"/>
              </a:buClr>
              <a:buSzPts val="500"/>
              <a:buFont typeface="Gill Sans"/>
              <a:buNone/>
              <a:defRPr sz="500" b="0" i="0" u="none" strike="noStrike" cap="none">
                <a:solidFill>
                  <a:srgbClr val="FFFFFF"/>
                </a:solidFill>
                <a:latin typeface="Gill Sans"/>
                <a:ea typeface="Gill Sans"/>
                <a:cs typeface="Gill Sans"/>
                <a:sym typeface="Gill Sans"/>
              </a:defRPr>
            </a:lvl4pPr>
            <a:lvl5pPr marL="0" lvl="4" indent="0" algn="r" rtl="0">
              <a:spcBef>
                <a:spcPts val="0"/>
              </a:spcBef>
              <a:buClr>
                <a:srgbClr val="FFFFFF"/>
              </a:buClr>
              <a:buSzPts val="500"/>
              <a:buFont typeface="Gill Sans"/>
              <a:buNone/>
              <a:defRPr sz="500" b="0" i="0" u="none" strike="noStrike" cap="none">
                <a:solidFill>
                  <a:srgbClr val="FFFFFF"/>
                </a:solidFill>
                <a:latin typeface="Gill Sans"/>
                <a:ea typeface="Gill Sans"/>
                <a:cs typeface="Gill Sans"/>
                <a:sym typeface="Gill Sans"/>
              </a:defRPr>
            </a:lvl5pPr>
            <a:lvl6pPr marL="0" lvl="5" indent="0" algn="r" rtl="0">
              <a:spcBef>
                <a:spcPts val="0"/>
              </a:spcBef>
              <a:buClr>
                <a:srgbClr val="FFFFFF"/>
              </a:buClr>
              <a:buSzPts val="500"/>
              <a:buFont typeface="Gill Sans"/>
              <a:buNone/>
              <a:defRPr sz="500" b="0" i="0" u="none" strike="noStrike" cap="none">
                <a:solidFill>
                  <a:srgbClr val="FFFFFF"/>
                </a:solidFill>
                <a:latin typeface="Gill Sans"/>
                <a:ea typeface="Gill Sans"/>
                <a:cs typeface="Gill Sans"/>
                <a:sym typeface="Gill Sans"/>
              </a:defRPr>
            </a:lvl6pPr>
            <a:lvl7pPr marL="0" lvl="6" indent="0" algn="r" rtl="0">
              <a:spcBef>
                <a:spcPts val="0"/>
              </a:spcBef>
              <a:buClr>
                <a:srgbClr val="FFFFFF"/>
              </a:buClr>
              <a:buSzPts val="500"/>
              <a:buFont typeface="Gill Sans"/>
              <a:buNone/>
              <a:defRPr sz="500" b="0" i="0" u="none" strike="noStrike" cap="none">
                <a:solidFill>
                  <a:srgbClr val="FFFFFF"/>
                </a:solidFill>
                <a:latin typeface="Gill Sans"/>
                <a:ea typeface="Gill Sans"/>
                <a:cs typeface="Gill Sans"/>
                <a:sym typeface="Gill Sans"/>
              </a:defRPr>
            </a:lvl7pPr>
            <a:lvl8pPr marL="0" lvl="7" indent="0" algn="r" rtl="0">
              <a:spcBef>
                <a:spcPts val="0"/>
              </a:spcBef>
              <a:buClr>
                <a:srgbClr val="FFFFFF"/>
              </a:buClr>
              <a:buSzPts val="500"/>
              <a:buFont typeface="Gill Sans"/>
              <a:buNone/>
              <a:defRPr sz="500" b="0" i="0" u="none" strike="noStrike" cap="none">
                <a:solidFill>
                  <a:srgbClr val="FFFFFF"/>
                </a:solidFill>
                <a:latin typeface="Gill Sans"/>
                <a:ea typeface="Gill Sans"/>
                <a:cs typeface="Gill Sans"/>
                <a:sym typeface="Gill Sans"/>
              </a:defRPr>
            </a:lvl8pPr>
            <a:lvl9pPr marL="0" lvl="8" indent="0" algn="r" rtl="0">
              <a:spcBef>
                <a:spcPts val="0"/>
              </a:spcBef>
              <a:buClr>
                <a:srgbClr val="FFFFFF"/>
              </a:buClr>
              <a:buSzPts val="500"/>
              <a:buFont typeface="Gill Sans"/>
              <a:buNone/>
              <a:defRPr sz="5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2817" name="Google Shape;2817;g2ecc6c1f187_1_1656"/>
          <p:cNvSpPr txBox="1">
            <a:spLocks noGrp="1"/>
          </p:cNvSpPr>
          <p:nvPr>
            <p:ph type="ctrTitle"/>
          </p:nvPr>
        </p:nvSpPr>
        <p:spPr>
          <a:xfrm>
            <a:off x="685800" y="1600200"/>
            <a:ext cx="5486400" cy="1200300"/>
          </a:xfrm>
          <a:prstGeom prst="rect">
            <a:avLst/>
          </a:prstGeom>
          <a:noFill/>
          <a:ln>
            <a:noFill/>
          </a:ln>
        </p:spPr>
        <p:txBody>
          <a:bodyPr spcFirstLastPara="1" wrap="square" lIns="68575" tIns="34275" rIns="68575" bIns="34275" anchor="b" anchorCtr="0">
            <a:normAutofit/>
          </a:bodyPr>
          <a:lstStyle>
            <a:lvl1pPr lvl="0" algn="l" rtl="0">
              <a:lnSpc>
                <a:spcPct val="100000"/>
              </a:lnSpc>
              <a:spcBef>
                <a:spcPts val="0"/>
              </a:spcBef>
              <a:spcAft>
                <a:spcPts val="0"/>
              </a:spcAft>
              <a:buClr>
                <a:srgbClr val="FFFFFF"/>
              </a:buClr>
              <a:buSzPts val="2400"/>
              <a:buFont typeface="Gill Sans"/>
              <a:buNone/>
              <a:defRPr sz="2400">
                <a:solidFill>
                  <a:srgbClr val="FFFFFF"/>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818" name="Google Shape;2818;g2ecc6c1f187_1_1656"/>
          <p:cNvSpPr txBox="1">
            <a:spLocks noGrp="1"/>
          </p:cNvSpPr>
          <p:nvPr>
            <p:ph type="subTitle" idx="1"/>
          </p:nvPr>
        </p:nvSpPr>
        <p:spPr>
          <a:xfrm>
            <a:off x="685800" y="3086100"/>
            <a:ext cx="3429000" cy="1200300"/>
          </a:xfrm>
          <a:prstGeom prst="rect">
            <a:avLst/>
          </a:prstGeom>
          <a:noFill/>
          <a:ln>
            <a:noFill/>
          </a:ln>
        </p:spPr>
        <p:txBody>
          <a:bodyPr spcFirstLastPara="1" wrap="square" lIns="68575" tIns="34275" rIns="68575" bIns="34275" anchor="t" anchorCtr="0">
            <a:norm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900"/>
              </a:spcBef>
              <a:spcAft>
                <a:spcPts val="0"/>
              </a:spcAft>
              <a:buClr>
                <a:srgbClr val="888888"/>
              </a:buClr>
              <a:buSzPts val="1500"/>
              <a:buNone/>
              <a:defRPr>
                <a:solidFill>
                  <a:srgbClr val="888888"/>
                </a:solidFill>
              </a:defRPr>
            </a:lvl2pPr>
            <a:lvl3pPr lvl="2" algn="ctr" rtl="0">
              <a:lnSpc>
                <a:spcPct val="100000"/>
              </a:lnSpc>
              <a:spcBef>
                <a:spcPts val="900"/>
              </a:spcBef>
              <a:spcAft>
                <a:spcPts val="0"/>
              </a:spcAft>
              <a:buClr>
                <a:srgbClr val="888888"/>
              </a:buClr>
              <a:buSzPts val="1400"/>
              <a:buNone/>
              <a:defRPr>
                <a:solidFill>
                  <a:srgbClr val="888888"/>
                </a:solidFill>
              </a:defRPr>
            </a:lvl3pPr>
            <a:lvl4pPr lvl="3" algn="ctr" rtl="0">
              <a:lnSpc>
                <a:spcPct val="100000"/>
              </a:lnSpc>
              <a:spcBef>
                <a:spcPts val="1200"/>
              </a:spcBef>
              <a:spcAft>
                <a:spcPts val="0"/>
              </a:spcAft>
              <a:buClr>
                <a:srgbClr val="888888"/>
              </a:buClr>
              <a:buSzPts val="1200"/>
              <a:buNone/>
              <a:defRPr>
                <a:solidFill>
                  <a:srgbClr val="888888"/>
                </a:solidFill>
              </a:defRPr>
            </a:lvl4pPr>
            <a:lvl5pPr lvl="4" algn="ctr" rtl="0">
              <a:lnSpc>
                <a:spcPct val="100000"/>
              </a:lnSpc>
              <a:spcBef>
                <a:spcPts val="1200"/>
              </a:spcBef>
              <a:spcAft>
                <a:spcPts val="0"/>
              </a:spcAft>
              <a:buClr>
                <a:srgbClr val="888888"/>
              </a:buClr>
              <a:buSzPts val="1100"/>
              <a:buNone/>
              <a:defRPr>
                <a:solidFill>
                  <a:srgbClr val="888888"/>
                </a:solidFill>
              </a:defRPr>
            </a:lvl5pPr>
            <a:lvl6pPr lvl="5" algn="ctr" rtl="0">
              <a:lnSpc>
                <a:spcPct val="100000"/>
              </a:lnSpc>
              <a:spcBef>
                <a:spcPts val="1200"/>
              </a:spcBef>
              <a:spcAft>
                <a:spcPts val="0"/>
              </a:spcAft>
              <a:buClr>
                <a:srgbClr val="888888"/>
              </a:buClr>
              <a:buSzPts val="1500"/>
              <a:buNone/>
              <a:defRPr>
                <a:solidFill>
                  <a:srgbClr val="888888"/>
                </a:solidFill>
              </a:defRPr>
            </a:lvl6pPr>
            <a:lvl7pPr lvl="6" algn="ctr" rtl="0">
              <a:lnSpc>
                <a:spcPct val="100000"/>
              </a:lnSpc>
              <a:spcBef>
                <a:spcPts val="1200"/>
              </a:spcBef>
              <a:spcAft>
                <a:spcPts val="0"/>
              </a:spcAft>
              <a:buClr>
                <a:srgbClr val="888888"/>
              </a:buClr>
              <a:buSzPts val="1500"/>
              <a:buNone/>
              <a:defRPr>
                <a:solidFill>
                  <a:srgbClr val="888888"/>
                </a:solidFill>
              </a:defRPr>
            </a:lvl7pPr>
            <a:lvl8pPr lvl="7" algn="ctr" rtl="0">
              <a:lnSpc>
                <a:spcPct val="100000"/>
              </a:lnSpc>
              <a:spcBef>
                <a:spcPts val="1200"/>
              </a:spcBef>
              <a:spcAft>
                <a:spcPts val="0"/>
              </a:spcAft>
              <a:buClr>
                <a:srgbClr val="888888"/>
              </a:buClr>
              <a:buSzPts val="1500"/>
              <a:buNone/>
              <a:defRPr>
                <a:solidFill>
                  <a:srgbClr val="888888"/>
                </a:solidFill>
              </a:defRPr>
            </a:lvl8pPr>
            <a:lvl9pPr lvl="8" algn="ctr" rtl="0">
              <a:lnSpc>
                <a:spcPct val="100000"/>
              </a:lnSpc>
              <a:spcBef>
                <a:spcPts val="1200"/>
              </a:spcBef>
              <a:spcAft>
                <a:spcPts val="1200"/>
              </a:spcAft>
              <a:buClr>
                <a:srgbClr val="888888"/>
              </a:buClr>
              <a:buSzPts val="1500"/>
              <a:buNone/>
              <a:defRPr>
                <a:solidFill>
                  <a:srgbClr val="888888"/>
                </a:solidFill>
              </a:defRPr>
            </a:lvl9pPr>
          </a:lstStyle>
          <a:p>
            <a:endParaRPr/>
          </a:p>
        </p:txBody>
      </p:sp>
      <p:cxnSp>
        <p:nvCxnSpPr>
          <p:cNvPr id="2819" name="Google Shape;2819;g2ecc6c1f187_1_1656"/>
          <p:cNvCxnSpPr/>
          <p:nvPr/>
        </p:nvCxnSpPr>
        <p:spPr>
          <a:xfrm>
            <a:off x="762000" y="2914650"/>
            <a:ext cx="320100" cy="0"/>
          </a:xfrm>
          <a:prstGeom prst="straightConnector1">
            <a:avLst/>
          </a:prstGeom>
          <a:noFill/>
          <a:ln w="19050" cap="flat" cmpd="sng">
            <a:solidFill>
              <a:schemeClr val="lt1"/>
            </a:solidFill>
            <a:prstDash val="solid"/>
            <a:round/>
            <a:headEnd type="none" w="sm" len="sm"/>
            <a:tailEnd type="none" w="sm" len="sm"/>
          </a:ln>
        </p:spPr>
      </p:cxnSp>
      <p:sp>
        <p:nvSpPr>
          <p:cNvPr id="2820" name="Google Shape;2820;g2ecc6c1f187_1_1656"/>
          <p:cNvSpPr/>
          <p:nvPr/>
        </p:nvSpPr>
        <p:spPr>
          <a:xfrm>
            <a:off x="0" y="0"/>
            <a:ext cx="9144000" cy="1257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1400"/>
              <a:buFont typeface="Arial"/>
              <a:buNone/>
            </a:pPr>
            <a:endParaRPr sz="1400" b="0" i="0" u="none" strike="noStrike" cap="none">
              <a:solidFill>
                <a:schemeClr val="lt1"/>
              </a:solidFill>
              <a:latin typeface="Gill Sans"/>
              <a:ea typeface="Gill Sans"/>
              <a:cs typeface="Gill Sans"/>
              <a:sym typeface="Gill Sans"/>
            </a:endParaRPr>
          </a:p>
        </p:txBody>
      </p:sp>
      <p:pic>
        <p:nvPicPr>
          <p:cNvPr id="2821" name="Google Shape;2821;g2ecc6c1f187_1_1656" descr="Logo&#10;&#10;Description automatically generated"/>
          <p:cNvPicPr preferRelativeResize="0"/>
          <p:nvPr/>
        </p:nvPicPr>
        <p:blipFill rotWithShape="1">
          <a:blip r:embed="rId2">
            <a:alphaModFix/>
          </a:blip>
          <a:srcRect/>
          <a:stretch/>
        </p:blipFill>
        <p:spPr>
          <a:xfrm>
            <a:off x="6279992" y="280926"/>
            <a:ext cx="2159773" cy="836362"/>
          </a:xfrm>
          <a:prstGeom prst="rect">
            <a:avLst/>
          </a:prstGeom>
          <a:noFill/>
          <a:ln>
            <a:noFill/>
          </a:ln>
        </p:spPr>
      </p:pic>
      <p:pic>
        <p:nvPicPr>
          <p:cNvPr id="2822" name="Google Shape;2822;g2ecc6c1f187_1_1656" descr="A picture containing logo&#10;&#10;Description automatically generated"/>
          <p:cNvPicPr preferRelativeResize="0"/>
          <p:nvPr/>
        </p:nvPicPr>
        <p:blipFill rotWithShape="1">
          <a:blip r:embed="rId3">
            <a:alphaModFix/>
          </a:blip>
          <a:srcRect/>
          <a:stretch/>
        </p:blipFill>
        <p:spPr>
          <a:xfrm>
            <a:off x="1017638" y="204697"/>
            <a:ext cx="1397571" cy="821671"/>
          </a:xfrm>
          <a:prstGeom prst="rect">
            <a:avLst/>
          </a:prstGeom>
          <a:noFill/>
          <a:ln>
            <a:noFill/>
          </a:ln>
        </p:spPr>
      </p:pic>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823"/>
        <p:cNvGrpSpPr/>
        <p:nvPr/>
      </p:nvGrpSpPr>
      <p:grpSpPr>
        <a:xfrm>
          <a:off x="0" y="0"/>
          <a:ext cx="0" cy="0"/>
          <a:chOff x="0" y="0"/>
          <a:chExt cx="0" cy="0"/>
        </a:xfrm>
      </p:grpSpPr>
      <p:sp>
        <p:nvSpPr>
          <p:cNvPr id="2824" name="Google Shape;2824;g2ecc6c1f187_1_1666"/>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lvl="0" algn="l" rtl="0">
              <a:lnSpc>
                <a:spcPct val="100000"/>
              </a:lnSpc>
              <a:spcBef>
                <a:spcPts val="0"/>
              </a:spcBef>
              <a:spcAft>
                <a:spcPts val="0"/>
              </a:spcAft>
              <a:buSzPts val="1400"/>
              <a:buNone/>
              <a:defRPr sz="24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825" name="Google Shape;2825;g2ecc6c1f187_1_1666"/>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lvl="0" indent="-330200" algn="l" rtl="0">
              <a:lnSpc>
                <a:spcPct val="100000"/>
              </a:lnSpc>
              <a:spcBef>
                <a:spcPts val="0"/>
              </a:spcBef>
              <a:spcAft>
                <a:spcPts val="0"/>
              </a:spcAft>
              <a:buSzPts val="1600"/>
              <a:buChar char="•"/>
              <a:defRPr sz="1125">
                <a:solidFill>
                  <a:schemeClr val="dk1"/>
                </a:solidFill>
              </a:defRPr>
            </a:lvl1pPr>
            <a:lvl2pPr marL="914400" lvl="1" indent="-330200" algn="l" rtl="0">
              <a:lnSpc>
                <a:spcPct val="100000"/>
              </a:lnSpc>
              <a:spcBef>
                <a:spcPts val="800"/>
              </a:spcBef>
              <a:spcAft>
                <a:spcPts val="0"/>
              </a:spcAft>
              <a:buSzPts val="1600"/>
              <a:buChar char="–"/>
              <a:defRPr sz="1125">
                <a:solidFill>
                  <a:schemeClr val="dk1"/>
                </a:solidFill>
              </a:defRPr>
            </a:lvl2pPr>
            <a:lvl3pPr marL="1371600" lvl="2" indent="-342900" algn="l" rtl="0">
              <a:lnSpc>
                <a:spcPct val="100000"/>
              </a:lnSpc>
              <a:spcBef>
                <a:spcPts val="800"/>
              </a:spcBef>
              <a:spcAft>
                <a:spcPts val="0"/>
              </a:spcAft>
              <a:buSzPts val="1800"/>
              <a:buChar char="•"/>
              <a:defRPr sz="1125">
                <a:solidFill>
                  <a:schemeClr val="dk1"/>
                </a:solidFill>
              </a:defRPr>
            </a:lvl3pPr>
            <a:lvl4pPr marL="1828800" lvl="3" indent="-330200" algn="l" rtl="0">
              <a:lnSpc>
                <a:spcPct val="100000"/>
              </a:lnSpc>
              <a:spcBef>
                <a:spcPts val="300"/>
              </a:spcBef>
              <a:spcAft>
                <a:spcPts val="0"/>
              </a:spcAft>
              <a:buSzPts val="1600"/>
              <a:buChar char="–"/>
              <a:defRPr sz="1125">
                <a:solidFill>
                  <a:schemeClr val="dk1"/>
                </a:solidFill>
              </a:defRPr>
            </a:lvl4pPr>
            <a:lvl5pPr marL="2286000" lvl="4" indent="-317500" algn="l" rtl="0">
              <a:lnSpc>
                <a:spcPct val="100000"/>
              </a:lnSpc>
              <a:spcBef>
                <a:spcPts val="300"/>
              </a:spcBef>
              <a:spcAft>
                <a:spcPts val="0"/>
              </a:spcAft>
              <a:buSzPts val="1400"/>
              <a:buChar char="»"/>
              <a:defRPr sz="1125">
                <a:solidFill>
                  <a:schemeClr val="dk1"/>
                </a:solidFill>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2826" name="Google Shape;2826;g2ecc6c1f187_1_1666"/>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828" name="Google Shape;2828;g2ecc6c1f187_1_1666"/>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Arial"/>
              <a:buNone/>
              <a:defRPr/>
            </a:lvl1pPr>
            <a:lvl2pPr marL="0" marR="0" lvl="1" indent="0" algn="r" rtl="0">
              <a:spcBef>
                <a:spcPts val="0"/>
              </a:spcBef>
              <a:buClr>
                <a:srgbClr val="6C6463"/>
              </a:buClr>
              <a:buSzPts val="600"/>
              <a:buFont typeface="Arial"/>
              <a:buNone/>
              <a:defRPr/>
            </a:lvl2pPr>
            <a:lvl3pPr marL="0" marR="0" lvl="2" indent="0" algn="r" rtl="0">
              <a:spcBef>
                <a:spcPts val="0"/>
              </a:spcBef>
              <a:buClr>
                <a:srgbClr val="6C6463"/>
              </a:buClr>
              <a:buSzPts val="600"/>
              <a:buFont typeface="Arial"/>
              <a:buNone/>
              <a:defRPr/>
            </a:lvl3pPr>
            <a:lvl4pPr marL="0" marR="0" lvl="3" indent="0" algn="r" rtl="0">
              <a:spcBef>
                <a:spcPts val="0"/>
              </a:spcBef>
              <a:buClr>
                <a:srgbClr val="6C6463"/>
              </a:buClr>
              <a:buSzPts val="600"/>
              <a:buFont typeface="Arial"/>
              <a:buNone/>
              <a:defRPr/>
            </a:lvl4pPr>
            <a:lvl5pPr marL="0" marR="0" lvl="4" indent="0" algn="r" rtl="0">
              <a:spcBef>
                <a:spcPts val="0"/>
              </a:spcBef>
              <a:buClr>
                <a:srgbClr val="6C6463"/>
              </a:buClr>
              <a:buSzPts val="600"/>
              <a:buFont typeface="Arial"/>
              <a:buNone/>
              <a:defRPr/>
            </a:lvl5pPr>
            <a:lvl6pPr marL="0" marR="0" lvl="5" indent="0" algn="r" rtl="0">
              <a:spcBef>
                <a:spcPts val="0"/>
              </a:spcBef>
              <a:buClr>
                <a:srgbClr val="6C6463"/>
              </a:buClr>
              <a:buSzPts val="600"/>
              <a:buFont typeface="Arial"/>
              <a:buNone/>
              <a:defRPr/>
            </a:lvl6pPr>
            <a:lvl7pPr marL="0" marR="0" lvl="6" indent="0" algn="r" rtl="0">
              <a:spcBef>
                <a:spcPts val="0"/>
              </a:spcBef>
              <a:buClr>
                <a:srgbClr val="6C6463"/>
              </a:buClr>
              <a:buSzPts val="600"/>
              <a:buFont typeface="Arial"/>
              <a:buNone/>
              <a:defRPr/>
            </a:lvl7pPr>
            <a:lvl8pPr marL="0" marR="0" lvl="7" indent="0" algn="r" rtl="0">
              <a:spcBef>
                <a:spcPts val="0"/>
              </a:spcBef>
              <a:buClr>
                <a:srgbClr val="6C6463"/>
              </a:buClr>
              <a:buSzPts val="600"/>
              <a:buFont typeface="Arial"/>
              <a:buNone/>
              <a:defRPr/>
            </a:lvl8pPr>
            <a:lvl9pPr marL="0" marR="0" lvl="8" indent="0" algn="r" rtl="0">
              <a:spcBef>
                <a:spcPts val="0"/>
              </a:spcBef>
              <a:buClr>
                <a:srgbClr val="6C6463"/>
              </a:buClr>
              <a:buSzPts val="600"/>
              <a:buFont typeface="Arial"/>
              <a:buNone/>
              <a:defRPr/>
            </a:lvl9pPr>
          </a:lstStyle>
          <a:p>
            <a:pPr marL="0" lvl="0" indent="0" algn="r" rtl="0">
              <a:spcBef>
                <a:spcPts val="0"/>
              </a:spcBef>
              <a:spcAft>
                <a:spcPts val="0"/>
              </a:spcAft>
              <a:buNone/>
            </a:pPr>
            <a:fld id="{00000000-1234-1234-1234-123412341234}" type="slidenum">
              <a:rPr lang="en"/>
              <a:t>‹#›</a:t>
            </a:fld>
            <a:endParaRPr/>
          </a:p>
        </p:txBody>
      </p:sp>
      <p:sp>
        <p:nvSpPr>
          <p:cNvPr id="2829" name="Google Shape;2829;g2ecc6c1f187_1_1666"/>
          <p:cNvSpPr/>
          <p:nvPr/>
        </p:nvSpPr>
        <p:spPr>
          <a:xfrm>
            <a:off x="2285" y="4800600"/>
            <a:ext cx="9142095" cy="342900"/>
          </a:xfrm>
          <a:custGeom>
            <a:avLst/>
            <a:gdLst/>
            <a:ahLst/>
            <a:cxnLst/>
            <a:rect l="l" t="t" r="r" b="b"/>
            <a:pathLst>
              <a:path w="12189460" h="457200" extrusionOk="0">
                <a:moveTo>
                  <a:pt x="0" y="457200"/>
                </a:moveTo>
                <a:lnTo>
                  <a:pt x="12188952" y="457200"/>
                </a:lnTo>
                <a:lnTo>
                  <a:pt x="12188952" y="0"/>
                </a:lnTo>
                <a:lnTo>
                  <a:pt x="0" y="0"/>
                </a:lnTo>
                <a:lnTo>
                  <a:pt x="0" y="457200"/>
                </a:lnTo>
                <a:close/>
              </a:path>
            </a:pathLst>
          </a:custGeom>
          <a:solidFill>
            <a:srgbClr val="002E6C"/>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1050">
              <a:solidFill>
                <a:schemeClr val="dk1"/>
              </a:solidFill>
              <a:latin typeface="Arial"/>
              <a:ea typeface="Arial"/>
              <a:cs typeface="Arial"/>
              <a:sym typeface="Arial"/>
            </a:endParaRP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matchingName="1_Cover - Full Red">
  <p:cSld name="2_Cover - Full Red">
    <p:bg>
      <p:bgPr>
        <a:solidFill>
          <a:srgbClr val="002F6C"/>
        </a:solidFill>
        <a:effectLst/>
      </p:bgPr>
    </p:bg>
    <p:spTree>
      <p:nvGrpSpPr>
        <p:cNvPr id="1" name="Shape 2839"/>
        <p:cNvGrpSpPr/>
        <p:nvPr/>
      </p:nvGrpSpPr>
      <p:grpSpPr>
        <a:xfrm>
          <a:off x="0" y="0"/>
          <a:ext cx="0" cy="0"/>
          <a:chOff x="0" y="0"/>
          <a:chExt cx="0" cy="0"/>
        </a:xfrm>
      </p:grpSpPr>
      <p:sp>
        <p:nvSpPr>
          <p:cNvPr id="2840" name="Google Shape;2840;g2ecc6c1f187_1_1682"/>
          <p:cNvSpPr/>
          <p:nvPr/>
        </p:nvSpPr>
        <p:spPr>
          <a:xfrm>
            <a:off x="1" y="-29590"/>
            <a:ext cx="9144000" cy="120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41" name="Google Shape;2841;g2ecc6c1f187_1_1682" descr="Logo&#10;&#10;Description automatically generated"/>
          <p:cNvPicPr preferRelativeResize="0"/>
          <p:nvPr/>
        </p:nvPicPr>
        <p:blipFill rotWithShape="1">
          <a:blip r:embed="rId2">
            <a:alphaModFix/>
          </a:blip>
          <a:srcRect/>
          <a:stretch/>
        </p:blipFill>
        <p:spPr>
          <a:xfrm>
            <a:off x="6089660" y="100945"/>
            <a:ext cx="2967635" cy="1148293"/>
          </a:xfrm>
          <a:prstGeom prst="rect">
            <a:avLst/>
          </a:prstGeom>
          <a:noFill/>
          <a:ln>
            <a:noFill/>
          </a:ln>
        </p:spPr>
      </p:pic>
      <p:pic>
        <p:nvPicPr>
          <p:cNvPr id="2842" name="Google Shape;2842;g2ecc6c1f187_1_1682" descr="A picture containing logo&#10;&#10;Description automatically generated"/>
          <p:cNvPicPr preferRelativeResize="0"/>
          <p:nvPr/>
        </p:nvPicPr>
        <p:blipFill rotWithShape="1">
          <a:blip r:embed="rId3">
            <a:alphaModFix/>
          </a:blip>
          <a:srcRect/>
          <a:stretch/>
        </p:blipFill>
        <p:spPr>
          <a:xfrm>
            <a:off x="397556" y="58015"/>
            <a:ext cx="1748643" cy="1027466"/>
          </a:xfrm>
          <a:prstGeom prst="rect">
            <a:avLst/>
          </a:prstGeom>
          <a:noFill/>
          <a:ln>
            <a:noFill/>
          </a:ln>
        </p:spPr>
      </p:pic>
      <p:sp>
        <p:nvSpPr>
          <p:cNvPr id="2843" name="Google Shape;2843;g2ecc6c1f187_1_168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44" name="Google Shape;2844;g2ecc6c1f187_1_1682"/>
          <p:cNvSpPr txBox="1">
            <a:spLocks noGrp="1"/>
          </p:cNvSpPr>
          <p:nvPr>
            <p:ph type="ctrTitle"/>
          </p:nvPr>
        </p:nvSpPr>
        <p:spPr>
          <a:xfrm>
            <a:off x="685800" y="1589035"/>
            <a:ext cx="3886200" cy="12003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lt1"/>
              </a:buClr>
              <a:buSzPts val="1400"/>
              <a:buNone/>
              <a:defRPr sz="2400" i="0" u="none" strike="noStrike" cap="none">
                <a:solidFill>
                  <a:schemeClr val="lt1"/>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845" name="Google Shape;2845;g2ecc6c1f187_1_1682"/>
          <p:cNvSpPr txBox="1">
            <a:spLocks noGrp="1"/>
          </p:cNvSpPr>
          <p:nvPr>
            <p:ph type="subTitle" idx="1"/>
          </p:nvPr>
        </p:nvSpPr>
        <p:spPr>
          <a:xfrm>
            <a:off x="685800" y="3110247"/>
            <a:ext cx="3429000" cy="1200300"/>
          </a:xfrm>
          <a:prstGeom prst="rect">
            <a:avLst/>
          </a:prstGeom>
          <a:noFill/>
          <a:ln>
            <a:noFill/>
          </a:ln>
        </p:spPr>
        <p:txBody>
          <a:bodyPr spcFirstLastPara="1" wrap="square" lIns="91175" tIns="91175" rIns="91175" bIns="91175" anchor="t" anchorCtr="0">
            <a:noAutofit/>
          </a:bodyPr>
          <a:lstStyle>
            <a:lvl1pPr marR="0" lvl="0" algn="l" rtl="0">
              <a:lnSpc>
                <a:spcPct val="100000"/>
              </a:lnSpc>
              <a:spcBef>
                <a:spcPts val="0"/>
              </a:spcBef>
              <a:spcAft>
                <a:spcPts val="0"/>
              </a:spcAft>
              <a:buClr>
                <a:schemeClr val="lt1"/>
              </a:buClr>
              <a:buSzPts val="1600"/>
              <a:buNone/>
              <a:defRPr sz="1600" i="0" u="none" strike="noStrike" cap="none">
                <a:solidFill>
                  <a:schemeClr val="lt1"/>
                </a:solidFill>
              </a:defRPr>
            </a:lvl1pPr>
            <a:lvl2pPr marR="0" lvl="1" algn="ctr" rtl="0">
              <a:lnSpc>
                <a:spcPct val="100000"/>
              </a:lnSpc>
              <a:spcBef>
                <a:spcPts val="800"/>
              </a:spcBef>
              <a:spcAft>
                <a:spcPts val="0"/>
              </a:spcAft>
              <a:buClr>
                <a:srgbClr val="888888"/>
              </a:buClr>
              <a:buSzPts val="1600"/>
              <a:buNone/>
              <a:defRPr sz="1600" i="0" u="none" strike="noStrike" cap="none">
                <a:solidFill>
                  <a:srgbClr val="888888"/>
                </a:solidFill>
              </a:defRPr>
            </a:lvl2pPr>
            <a:lvl3pPr marR="0" lvl="2" algn="ctr" rtl="0">
              <a:lnSpc>
                <a:spcPct val="100000"/>
              </a:lnSpc>
              <a:spcBef>
                <a:spcPts val="800"/>
              </a:spcBef>
              <a:spcAft>
                <a:spcPts val="0"/>
              </a:spcAft>
              <a:buClr>
                <a:srgbClr val="888888"/>
              </a:buClr>
              <a:buSzPts val="1800"/>
              <a:buNone/>
              <a:defRPr sz="1800" i="0" u="none" strike="noStrike" cap="none">
                <a:solidFill>
                  <a:srgbClr val="888888"/>
                </a:solidFill>
              </a:defRPr>
            </a:lvl3pPr>
            <a:lvl4pPr marR="0" lvl="3" algn="ctr" rtl="0">
              <a:lnSpc>
                <a:spcPct val="100000"/>
              </a:lnSpc>
              <a:spcBef>
                <a:spcPts val="300"/>
              </a:spcBef>
              <a:spcAft>
                <a:spcPts val="0"/>
              </a:spcAft>
              <a:buClr>
                <a:srgbClr val="888888"/>
              </a:buClr>
              <a:buSzPts val="1600"/>
              <a:buNone/>
              <a:defRPr sz="1600" i="0" u="none" strike="noStrike" cap="none">
                <a:solidFill>
                  <a:srgbClr val="888888"/>
                </a:solidFill>
              </a:defRPr>
            </a:lvl4pPr>
            <a:lvl5pPr marR="0" lvl="4" algn="ctr" rtl="0">
              <a:lnSpc>
                <a:spcPct val="100000"/>
              </a:lnSpc>
              <a:spcBef>
                <a:spcPts val="300"/>
              </a:spcBef>
              <a:spcAft>
                <a:spcPts val="0"/>
              </a:spcAft>
              <a:buClr>
                <a:srgbClr val="888888"/>
              </a:buClr>
              <a:buSzPts val="1400"/>
              <a:buNone/>
              <a:defRPr sz="1400" i="0" u="none" strike="noStrike" cap="none">
                <a:solidFill>
                  <a:srgbClr val="888888"/>
                </a:solidFill>
              </a:defRPr>
            </a:lvl5pPr>
            <a:lvl6pPr marR="0" lvl="5" algn="ctr" rtl="0">
              <a:lnSpc>
                <a:spcPct val="100000"/>
              </a:lnSpc>
              <a:spcBef>
                <a:spcPts val="400"/>
              </a:spcBef>
              <a:spcAft>
                <a:spcPts val="0"/>
              </a:spcAft>
              <a:buClr>
                <a:srgbClr val="888888"/>
              </a:buClr>
              <a:buSzPts val="2000"/>
              <a:buNone/>
              <a:defRPr sz="2000" i="0" u="none" strike="noStrike" cap="none">
                <a:solidFill>
                  <a:srgbClr val="888888"/>
                </a:solidFill>
              </a:defRPr>
            </a:lvl6pPr>
            <a:lvl7pPr marR="0" lvl="6" algn="ctr" rtl="0">
              <a:lnSpc>
                <a:spcPct val="100000"/>
              </a:lnSpc>
              <a:spcBef>
                <a:spcPts val="400"/>
              </a:spcBef>
              <a:spcAft>
                <a:spcPts val="0"/>
              </a:spcAft>
              <a:buClr>
                <a:srgbClr val="888888"/>
              </a:buClr>
              <a:buSzPts val="2000"/>
              <a:buNone/>
              <a:defRPr sz="2000" i="0" u="none" strike="noStrike" cap="none">
                <a:solidFill>
                  <a:srgbClr val="888888"/>
                </a:solidFill>
              </a:defRPr>
            </a:lvl7pPr>
            <a:lvl8pPr marR="0" lvl="7" algn="ctr" rtl="0">
              <a:lnSpc>
                <a:spcPct val="100000"/>
              </a:lnSpc>
              <a:spcBef>
                <a:spcPts val="400"/>
              </a:spcBef>
              <a:spcAft>
                <a:spcPts val="0"/>
              </a:spcAft>
              <a:buClr>
                <a:srgbClr val="888888"/>
              </a:buClr>
              <a:buSzPts val="2000"/>
              <a:buNone/>
              <a:defRPr sz="2000" i="0" u="none" strike="noStrike" cap="none">
                <a:solidFill>
                  <a:srgbClr val="888888"/>
                </a:solidFill>
              </a:defRPr>
            </a:lvl8pPr>
            <a:lvl9pPr marR="0" lvl="8" algn="ctr" rtl="0">
              <a:lnSpc>
                <a:spcPct val="100000"/>
              </a:lnSpc>
              <a:spcBef>
                <a:spcPts val="400"/>
              </a:spcBef>
              <a:spcAft>
                <a:spcPts val="0"/>
              </a:spcAft>
              <a:buClr>
                <a:srgbClr val="888888"/>
              </a:buClr>
              <a:buSzPts val="2000"/>
              <a:buNone/>
              <a:defRPr sz="2000" i="0" u="none" strike="noStrike" cap="none">
                <a:solidFill>
                  <a:srgbClr val="888888"/>
                </a:solidFill>
              </a:defRPr>
            </a:lvl9pPr>
          </a:lstStyle>
          <a:p>
            <a:endParaRPr/>
          </a:p>
        </p:txBody>
      </p:sp>
      <p:cxnSp>
        <p:nvCxnSpPr>
          <p:cNvPr id="2846" name="Google Shape;2846;g2ecc6c1f187_1_1682"/>
          <p:cNvCxnSpPr/>
          <p:nvPr/>
        </p:nvCxnSpPr>
        <p:spPr>
          <a:xfrm>
            <a:off x="746760" y="2949716"/>
            <a:ext cx="320100" cy="0"/>
          </a:xfrm>
          <a:prstGeom prst="straightConnector1">
            <a:avLst/>
          </a:prstGeom>
          <a:noFill/>
          <a:ln w="19050" cap="flat" cmpd="sng">
            <a:solidFill>
              <a:srgbClr val="FFFFFF"/>
            </a:solidFill>
            <a:prstDash val="solid"/>
            <a:round/>
            <a:headEnd type="none" w="sm" len="sm"/>
            <a:tailEnd type="none" w="sm" len="sm"/>
          </a:ln>
        </p:spPr>
      </p:cxn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matchingName="1_Divider - Full Red">
  <p:cSld name="2_Divider - Full Red">
    <p:bg>
      <p:bgPr>
        <a:solidFill>
          <a:srgbClr val="002F6C"/>
        </a:solidFill>
        <a:effectLst/>
      </p:bgPr>
    </p:bg>
    <p:spTree>
      <p:nvGrpSpPr>
        <p:cNvPr id="1" name="Shape 2847"/>
        <p:cNvGrpSpPr/>
        <p:nvPr/>
      </p:nvGrpSpPr>
      <p:grpSpPr>
        <a:xfrm>
          <a:off x="0" y="0"/>
          <a:ext cx="0" cy="0"/>
          <a:chOff x="0" y="0"/>
          <a:chExt cx="0" cy="0"/>
        </a:xfrm>
      </p:grpSpPr>
      <p:sp>
        <p:nvSpPr>
          <p:cNvPr id="2848" name="Google Shape;2848;g2ecc6c1f187_1_1690"/>
          <p:cNvSpPr/>
          <p:nvPr/>
        </p:nvSpPr>
        <p:spPr>
          <a:xfrm>
            <a:off x="0" y="3980796"/>
            <a:ext cx="9144000" cy="124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849" name="Google Shape;2849;g2ecc6c1f187_1_1690" descr="Logo&#10;&#10;Description automatically generated"/>
          <p:cNvPicPr preferRelativeResize="0"/>
          <p:nvPr/>
        </p:nvPicPr>
        <p:blipFill rotWithShape="1">
          <a:blip r:embed="rId2">
            <a:alphaModFix/>
          </a:blip>
          <a:srcRect/>
          <a:stretch/>
        </p:blipFill>
        <p:spPr>
          <a:xfrm>
            <a:off x="6607295" y="3999512"/>
            <a:ext cx="2460195" cy="951946"/>
          </a:xfrm>
          <a:prstGeom prst="rect">
            <a:avLst/>
          </a:prstGeom>
          <a:noFill/>
          <a:ln>
            <a:noFill/>
          </a:ln>
        </p:spPr>
      </p:pic>
      <p:sp>
        <p:nvSpPr>
          <p:cNvPr id="2850" name="Google Shape;2850;g2ecc6c1f187_1_1690"/>
          <p:cNvSpPr txBox="1">
            <a:spLocks noGrp="1"/>
          </p:cNvSpPr>
          <p:nvPr>
            <p:ph type="title"/>
          </p:nvPr>
        </p:nvSpPr>
        <p:spPr>
          <a:xfrm>
            <a:off x="1143000" y="1602784"/>
            <a:ext cx="5486400" cy="458100"/>
          </a:xfrm>
          <a:prstGeom prst="rect">
            <a:avLst/>
          </a:prstGeom>
          <a:noFill/>
          <a:ln>
            <a:noFill/>
          </a:ln>
        </p:spPr>
        <p:txBody>
          <a:bodyPr spcFirstLastPara="1" wrap="square" lIns="91175" tIns="91175" rIns="91175" bIns="91175" anchor="t" anchorCtr="0">
            <a:noAutofit/>
          </a:bodyPr>
          <a:lstStyle>
            <a:lvl1pPr marR="0" lvl="0" algn="l" rtl="0">
              <a:lnSpc>
                <a:spcPct val="100000"/>
              </a:lnSpc>
              <a:spcBef>
                <a:spcPts val="0"/>
              </a:spcBef>
              <a:spcAft>
                <a:spcPts val="0"/>
              </a:spcAft>
              <a:buClr>
                <a:srgbClr val="FFFFFF"/>
              </a:buClr>
              <a:buSzPts val="1400"/>
              <a:buNone/>
              <a:defRPr sz="2400" i="0" u="none" strike="noStrike" cap="none">
                <a:solidFill>
                  <a:srgbClr val="FFFFFF"/>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851" name="Google Shape;2851;g2ecc6c1f187_1_1690"/>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cxnSp>
        <p:nvCxnSpPr>
          <p:cNvPr id="2852" name="Google Shape;2852;g2ecc6c1f187_1_1690"/>
          <p:cNvCxnSpPr/>
          <p:nvPr/>
        </p:nvCxnSpPr>
        <p:spPr>
          <a:xfrm>
            <a:off x="746760" y="1753971"/>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2853" name="Google Shape;2853;g2ecc6c1f187_1_1690" descr="A picture containing logo&#10;&#10;Description automatically generated"/>
          <p:cNvPicPr preferRelativeResize="0"/>
          <p:nvPr/>
        </p:nvPicPr>
        <p:blipFill rotWithShape="1">
          <a:blip r:embed="rId3">
            <a:alphaModFix/>
          </a:blip>
          <a:srcRect/>
          <a:stretch/>
        </p:blipFill>
        <p:spPr>
          <a:xfrm>
            <a:off x="394927" y="4000739"/>
            <a:ext cx="1449641" cy="851779"/>
          </a:xfrm>
          <a:prstGeom prst="rect">
            <a:avLst/>
          </a:prstGeom>
          <a:noFill/>
          <a:ln>
            <a:noFill/>
          </a:ln>
        </p:spPr>
      </p:pic>
      <p:pic>
        <p:nvPicPr>
          <p:cNvPr id="2854" name="Google Shape;2854;g2ecc6c1f187_1_1690"/>
          <p:cNvPicPr preferRelativeResize="0"/>
          <p:nvPr/>
        </p:nvPicPr>
        <p:blipFill rotWithShape="1">
          <a:blip r:embed="rId4">
            <a:alphaModFix/>
          </a:blip>
          <a:srcRect t="50199"/>
          <a:stretch/>
        </p:blipFill>
        <p:spPr>
          <a:xfrm>
            <a:off x="4862091" y="606811"/>
            <a:ext cx="4250376" cy="597771"/>
          </a:xfrm>
          <a:prstGeom prst="rect">
            <a:avLst/>
          </a:prstGeom>
          <a:noFill/>
          <a:ln>
            <a:noFill/>
          </a:ln>
        </p:spPr>
      </p:pic>
      <p:pic>
        <p:nvPicPr>
          <p:cNvPr id="2855" name="Google Shape;2855;g2ecc6c1f187_1_1690"/>
          <p:cNvPicPr preferRelativeResize="0"/>
          <p:nvPr/>
        </p:nvPicPr>
        <p:blipFill rotWithShape="1">
          <a:blip r:embed="rId5">
            <a:alphaModFix/>
          </a:blip>
          <a:srcRect/>
          <a:stretch/>
        </p:blipFill>
        <p:spPr>
          <a:xfrm>
            <a:off x="7374939" y="291210"/>
            <a:ext cx="1430864" cy="447452"/>
          </a:xfrm>
          <a:prstGeom prst="rect">
            <a:avLst/>
          </a:prstGeom>
          <a:noFill/>
          <a:ln>
            <a:noFill/>
          </a:ln>
        </p:spPr>
      </p:pic>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bg>
      <p:bgPr>
        <a:solidFill>
          <a:srgbClr val="E7E7E5"/>
        </a:solidFill>
        <a:effectLst/>
      </p:bgPr>
    </p:bg>
    <p:spTree>
      <p:nvGrpSpPr>
        <p:cNvPr id="1" name="Shape 2856"/>
        <p:cNvGrpSpPr/>
        <p:nvPr/>
      </p:nvGrpSpPr>
      <p:grpSpPr>
        <a:xfrm>
          <a:off x="0" y="0"/>
          <a:ext cx="0" cy="0"/>
          <a:chOff x="0" y="0"/>
          <a:chExt cx="0" cy="0"/>
        </a:xfrm>
      </p:grpSpPr>
      <p:sp>
        <p:nvSpPr>
          <p:cNvPr id="2857" name="Google Shape;2857;g2ecc6c1f187_1_1699"/>
          <p:cNvSpPr>
            <a:spLocks noGrp="1"/>
          </p:cNvSpPr>
          <p:nvPr>
            <p:ph type="pic" idx="2"/>
          </p:nvPr>
        </p:nvSpPr>
        <p:spPr>
          <a:xfrm>
            <a:off x="152400" y="2571749"/>
            <a:ext cx="8839200" cy="2421300"/>
          </a:xfrm>
          <a:prstGeom prst="rect">
            <a:avLst/>
          </a:prstGeom>
          <a:solidFill>
            <a:schemeClr val="lt1"/>
          </a:solidFill>
          <a:ln>
            <a:noFill/>
          </a:ln>
        </p:spPr>
      </p:sp>
      <p:sp>
        <p:nvSpPr>
          <p:cNvPr id="2858" name="Google Shape;2858;g2ecc6c1f187_1_1699"/>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859" name="Google Shape;2859;g2ecc6c1f187_1_169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60" name="Google Shape;2860;g2ecc6c1f187_1_1699"/>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861" name="Google Shape;2861;g2ecc6c1f187_1_1699"/>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bg>
      <p:bgPr>
        <a:solidFill>
          <a:srgbClr val="E7E7E5"/>
        </a:solidFill>
        <a:effectLst/>
      </p:bgPr>
    </p:bg>
    <p:spTree>
      <p:nvGrpSpPr>
        <p:cNvPr id="1" name="Shape 2862"/>
        <p:cNvGrpSpPr/>
        <p:nvPr/>
      </p:nvGrpSpPr>
      <p:grpSpPr>
        <a:xfrm>
          <a:off x="0" y="0"/>
          <a:ext cx="0" cy="0"/>
          <a:chOff x="0" y="0"/>
          <a:chExt cx="0" cy="0"/>
        </a:xfrm>
      </p:grpSpPr>
      <p:sp>
        <p:nvSpPr>
          <p:cNvPr id="2863" name="Google Shape;2863;g2ecc6c1f187_1_1705"/>
          <p:cNvSpPr>
            <a:spLocks noGrp="1"/>
          </p:cNvSpPr>
          <p:nvPr>
            <p:ph type="pic" idx="2"/>
          </p:nvPr>
        </p:nvSpPr>
        <p:spPr>
          <a:xfrm>
            <a:off x="4572000" y="152762"/>
            <a:ext cx="4419600" cy="4838100"/>
          </a:xfrm>
          <a:prstGeom prst="rect">
            <a:avLst/>
          </a:prstGeom>
          <a:solidFill>
            <a:srgbClr val="FFFFFF"/>
          </a:solidFill>
          <a:ln>
            <a:noFill/>
          </a:ln>
        </p:spPr>
      </p:sp>
      <p:sp>
        <p:nvSpPr>
          <p:cNvPr id="2864" name="Google Shape;2864;g2ecc6c1f187_1_170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65" name="Google Shape;2865;g2ecc6c1f187_1_1705"/>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866" name="Google Shape;2866;g2ecc6c1f187_1_1705"/>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867" name="Google Shape;2867;g2ecc6c1f187_1_1705"/>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matchingName="Red/Gray 3 Content">
  <p:cSld name="Red/Gray 3 Content">
    <p:bg>
      <p:bgPr>
        <a:solidFill>
          <a:schemeClr val="lt1"/>
        </a:solidFill>
        <a:effectLst/>
      </p:bgPr>
    </p:bg>
    <p:spTree>
      <p:nvGrpSpPr>
        <p:cNvPr id="1" name="Shape 2868"/>
        <p:cNvGrpSpPr/>
        <p:nvPr/>
      </p:nvGrpSpPr>
      <p:grpSpPr>
        <a:xfrm>
          <a:off x="0" y="0"/>
          <a:ext cx="0" cy="0"/>
          <a:chOff x="0" y="0"/>
          <a:chExt cx="0" cy="0"/>
        </a:xfrm>
      </p:grpSpPr>
      <p:sp>
        <p:nvSpPr>
          <p:cNvPr id="2869" name="Google Shape;2869;g2ecc6c1f187_1_1711"/>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870" name="Google Shape;2870;g2ecc6c1f187_1_1711"/>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871" name="Google Shape;2871;g2ecc6c1f187_1_171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72" name="Google Shape;2872;g2ecc6c1f187_1_1711"/>
          <p:cNvSpPr txBox="1">
            <a:spLocks noGrp="1"/>
          </p:cNvSpPr>
          <p:nvPr>
            <p:ph type="body" idx="3"/>
          </p:nvPr>
        </p:nvSpPr>
        <p:spPr>
          <a:xfrm>
            <a:off x="3428698" y="1286650"/>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873" name="Google Shape;2873;g2ecc6c1f187_1_1711"/>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ver - Full Blue">
  <p:cSld name="Cover - Full Blue">
    <p:bg>
      <p:bgPr>
        <a:blipFill>
          <a:blip r:embed="rId2">
            <a:alphaModFix/>
          </a:blip>
          <a:stretch>
            <a:fillRect/>
          </a:stretch>
        </a:blipFill>
        <a:effectLst/>
      </p:bgPr>
    </p:bg>
    <p:spTree>
      <p:nvGrpSpPr>
        <p:cNvPr id="1" name="Shape 221"/>
        <p:cNvGrpSpPr/>
        <p:nvPr/>
      </p:nvGrpSpPr>
      <p:grpSpPr>
        <a:xfrm>
          <a:off x="0" y="0"/>
          <a:ext cx="0" cy="0"/>
          <a:chOff x="0" y="0"/>
          <a:chExt cx="0" cy="0"/>
        </a:xfrm>
      </p:grpSpPr>
      <p:sp>
        <p:nvSpPr>
          <p:cNvPr id="222" name="Google Shape;222;p32"/>
          <p:cNvSpPr/>
          <p:nvPr/>
        </p:nvSpPr>
        <p:spPr>
          <a:xfrm>
            <a:off x="179725" y="106481"/>
            <a:ext cx="8811900" cy="4922700"/>
          </a:xfrm>
          <a:prstGeom prst="rect">
            <a:avLst/>
          </a:prstGeom>
          <a:gradFill>
            <a:gsLst>
              <a:gs pos="0">
                <a:srgbClr val="FFFFFF">
                  <a:alpha val="0"/>
                </a:srgbClr>
              </a:gs>
              <a:gs pos="28000">
                <a:srgbClr val="FFFFFF">
                  <a:alpha val="0"/>
                </a:srgbClr>
              </a:gs>
              <a:gs pos="97000">
                <a:srgbClr val="DFDFDF"/>
              </a:gs>
              <a:gs pos="100000">
                <a:srgbClr val="FFFFFF"/>
              </a:gs>
            </a:gsLst>
            <a:lin ang="8100019"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223" name="Google Shape;223;p32"/>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24" name="Google Shape;224;p32"/>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25" name="Google Shape;225;p32"/>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26" name="Google Shape;226;p32"/>
          <p:cNvSpPr txBox="1">
            <a:spLocks noGrp="1"/>
          </p:cNvSpPr>
          <p:nvPr>
            <p:ph type="ctrTitle"/>
          </p:nvPr>
        </p:nvSpPr>
        <p:spPr>
          <a:xfrm>
            <a:off x="376150" y="1869394"/>
            <a:ext cx="5486400" cy="12003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None/>
              <a:defRPr sz="3200" i="0" u="none" strike="noStrike" cap="none">
                <a:solidFill>
                  <a:schemeClr val="dk2"/>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27" name="Google Shape;227;p32"/>
          <p:cNvSpPr txBox="1">
            <a:spLocks noGrp="1"/>
          </p:cNvSpPr>
          <p:nvPr>
            <p:ph type="subTitle" idx="1"/>
          </p:nvPr>
        </p:nvSpPr>
        <p:spPr>
          <a:xfrm>
            <a:off x="376150" y="3355294"/>
            <a:ext cx="3429000" cy="12003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2"/>
              </a:buClr>
              <a:buSzPts val="2000"/>
              <a:buNone/>
              <a:defRPr sz="1800" i="0" u="none" strike="noStrike" cap="none">
                <a:solidFill>
                  <a:schemeClr val="dk2"/>
                </a:solidFill>
              </a:defRPr>
            </a:lvl1pPr>
            <a:lvl2pPr marR="0" lvl="1" algn="ctr">
              <a:lnSpc>
                <a:spcPct val="100000"/>
              </a:lnSpc>
              <a:spcBef>
                <a:spcPts val="1200"/>
              </a:spcBef>
              <a:spcAft>
                <a:spcPts val="0"/>
              </a:spcAft>
              <a:buClr>
                <a:srgbClr val="888888"/>
              </a:buClr>
              <a:buSzPts val="2000"/>
              <a:buNone/>
              <a:defRPr sz="2000" i="0" u="none" strike="noStrike" cap="none">
                <a:solidFill>
                  <a:srgbClr val="888888"/>
                </a:solidFill>
              </a:defRPr>
            </a:lvl2pPr>
            <a:lvl3pPr marR="0" lvl="2" algn="ctr">
              <a:lnSpc>
                <a:spcPct val="100000"/>
              </a:lnSpc>
              <a:spcBef>
                <a:spcPts val="1200"/>
              </a:spcBef>
              <a:spcAft>
                <a:spcPts val="0"/>
              </a:spcAft>
              <a:buClr>
                <a:srgbClr val="888888"/>
              </a:buClr>
              <a:buSzPts val="1800"/>
              <a:buNone/>
              <a:defRPr sz="1800" i="0" u="none" strike="noStrike" cap="none">
                <a:solidFill>
                  <a:srgbClr val="888888"/>
                </a:solidFill>
              </a:defRPr>
            </a:lvl3pPr>
            <a:lvl4pPr marR="0" lvl="3" algn="ctr">
              <a:lnSpc>
                <a:spcPct val="100000"/>
              </a:lnSpc>
              <a:spcBef>
                <a:spcPts val="320"/>
              </a:spcBef>
              <a:spcAft>
                <a:spcPts val="0"/>
              </a:spcAft>
              <a:buClr>
                <a:srgbClr val="888888"/>
              </a:buClr>
              <a:buSzPts val="1600"/>
              <a:buNone/>
              <a:defRPr sz="1600" i="0" u="none" strike="noStrike" cap="none">
                <a:solidFill>
                  <a:srgbClr val="888888"/>
                </a:solidFill>
              </a:defRPr>
            </a:lvl4pPr>
            <a:lvl5pPr marR="0" lvl="4" algn="ctr">
              <a:lnSpc>
                <a:spcPct val="100000"/>
              </a:lnSpc>
              <a:spcBef>
                <a:spcPts val="280"/>
              </a:spcBef>
              <a:spcAft>
                <a:spcPts val="0"/>
              </a:spcAft>
              <a:buClr>
                <a:srgbClr val="888888"/>
              </a:buClr>
              <a:buSzPts val="1400"/>
              <a:buNone/>
              <a:defRPr sz="1400" i="0" u="none" strike="noStrike" cap="none">
                <a:solidFill>
                  <a:srgbClr val="888888"/>
                </a:solidFill>
              </a:defRPr>
            </a:lvl5pPr>
            <a:lvl6pPr marR="0" lvl="5" algn="ctr">
              <a:lnSpc>
                <a:spcPct val="100000"/>
              </a:lnSpc>
              <a:spcBef>
                <a:spcPts val="400"/>
              </a:spcBef>
              <a:spcAft>
                <a:spcPts val="0"/>
              </a:spcAft>
              <a:buClr>
                <a:srgbClr val="888888"/>
              </a:buClr>
              <a:buSzPts val="2000"/>
              <a:buNone/>
              <a:defRPr sz="2000" i="0" u="none" strike="noStrike" cap="none">
                <a:solidFill>
                  <a:srgbClr val="888888"/>
                </a:solidFill>
              </a:defRPr>
            </a:lvl6pPr>
            <a:lvl7pPr marR="0" lvl="6" algn="ctr">
              <a:lnSpc>
                <a:spcPct val="100000"/>
              </a:lnSpc>
              <a:spcBef>
                <a:spcPts val="400"/>
              </a:spcBef>
              <a:spcAft>
                <a:spcPts val="0"/>
              </a:spcAft>
              <a:buClr>
                <a:srgbClr val="888888"/>
              </a:buClr>
              <a:buSzPts val="2000"/>
              <a:buNone/>
              <a:defRPr sz="2000" i="0" u="none" strike="noStrike" cap="none">
                <a:solidFill>
                  <a:srgbClr val="888888"/>
                </a:solidFill>
              </a:defRPr>
            </a:lvl7pPr>
            <a:lvl8pPr marR="0" lvl="7" algn="ctr">
              <a:lnSpc>
                <a:spcPct val="100000"/>
              </a:lnSpc>
              <a:spcBef>
                <a:spcPts val="400"/>
              </a:spcBef>
              <a:spcAft>
                <a:spcPts val="0"/>
              </a:spcAft>
              <a:buClr>
                <a:srgbClr val="888888"/>
              </a:buClr>
              <a:buSzPts val="2000"/>
              <a:buNone/>
              <a:defRPr sz="2000" i="0" u="none" strike="noStrike" cap="none">
                <a:solidFill>
                  <a:srgbClr val="888888"/>
                </a:solidFill>
              </a:defRPr>
            </a:lvl8pPr>
            <a:lvl9pPr marR="0" lvl="8" algn="ctr">
              <a:lnSpc>
                <a:spcPct val="100000"/>
              </a:lnSpc>
              <a:spcBef>
                <a:spcPts val="400"/>
              </a:spcBef>
              <a:spcAft>
                <a:spcPts val="0"/>
              </a:spcAft>
              <a:buClr>
                <a:srgbClr val="888888"/>
              </a:buClr>
              <a:buSzPts val="2000"/>
              <a:buNone/>
              <a:defRPr sz="2000" i="0" u="none" strike="noStrike" cap="none">
                <a:solidFill>
                  <a:srgbClr val="888888"/>
                </a:solidFill>
              </a:defRPr>
            </a:lvl9pPr>
          </a:lstStyle>
          <a:p>
            <a:endParaRPr/>
          </a:p>
        </p:txBody>
      </p:sp>
      <p:cxnSp>
        <p:nvCxnSpPr>
          <p:cNvPr id="228" name="Google Shape;228;p32"/>
          <p:cNvCxnSpPr/>
          <p:nvPr/>
        </p:nvCxnSpPr>
        <p:spPr>
          <a:xfrm>
            <a:off x="452350" y="3183844"/>
            <a:ext cx="320100" cy="0"/>
          </a:xfrm>
          <a:prstGeom prst="straightConnector1">
            <a:avLst/>
          </a:prstGeom>
          <a:noFill/>
          <a:ln w="19050" cap="flat" cmpd="sng">
            <a:solidFill>
              <a:schemeClr val="accent1"/>
            </a:solidFill>
            <a:prstDash val="solid"/>
            <a:round/>
            <a:headEnd type="none" w="sm" len="sm"/>
            <a:tailEnd type="none" w="sm" len="sm"/>
          </a:ln>
        </p:spPr>
      </p:cxnSp>
      <p:pic>
        <p:nvPicPr>
          <p:cNvPr id="229" name="Google Shape;229;p32" descr="USAID_Logo_White_v02.png"/>
          <p:cNvPicPr preferRelativeResize="0"/>
          <p:nvPr/>
        </p:nvPicPr>
        <p:blipFill rotWithShape="1">
          <a:blip r:embed="rId3">
            <a:alphaModFix/>
          </a:blip>
          <a:srcRect/>
          <a:stretch/>
        </p:blipFill>
        <p:spPr>
          <a:xfrm>
            <a:off x="7065705" y="315188"/>
            <a:ext cx="1828800" cy="408000"/>
          </a:xfrm>
          <a:prstGeom prst="rect">
            <a:avLst/>
          </a:prstGeom>
          <a:noFill/>
          <a:ln>
            <a:noFill/>
          </a:ln>
          <a:effectLst>
            <a:outerShdw blurRad="254000" algn="tl" rotWithShape="0">
              <a:srgbClr val="000000">
                <a:alpha val="20000"/>
              </a:srgbClr>
            </a:outerShdw>
          </a:effectLst>
        </p:spPr>
      </p:pic>
      <p:pic>
        <p:nvPicPr>
          <p:cNvPr id="230" name="Google Shape;230;p32"/>
          <p:cNvPicPr preferRelativeResize="0"/>
          <p:nvPr/>
        </p:nvPicPr>
        <p:blipFill rotWithShape="1">
          <a:blip r:embed="rId4">
            <a:alphaModFix/>
          </a:blip>
          <a:srcRect/>
          <a:stretch/>
        </p:blipFill>
        <p:spPr>
          <a:xfrm>
            <a:off x="338675" y="280865"/>
            <a:ext cx="2045700" cy="555300"/>
          </a:xfrm>
          <a:prstGeom prst="rect">
            <a:avLst/>
          </a:prstGeom>
          <a:noFill/>
          <a:ln>
            <a:noFill/>
          </a:ln>
        </p:spPr>
      </p:pic>
      <p:sp>
        <p:nvSpPr>
          <p:cNvPr id="231" name="Google Shape;231;p32"/>
          <p:cNvSpPr/>
          <p:nvPr/>
        </p:nvSpPr>
        <p:spPr>
          <a:xfrm>
            <a:off x="5497908" y="2974564"/>
            <a:ext cx="3396600" cy="2054700"/>
          </a:xfrm>
          <a:prstGeom prst="roundRect">
            <a:avLst>
              <a:gd name="adj" fmla="val 4893"/>
            </a:avLst>
          </a:prstGeom>
          <a:solidFill>
            <a:schemeClr val="lt1">
              <a:alpha val="80000"/>
            </a:schemeClr>
          </a:solidFill>
          <a:ln w="9525" cap="flat" cmpd="sng">
            <a:solidFill>
              <a:srgbClr val="6C6463"/>
            </a:solidFill>
            <a:prstDash val="solid"/>
            <a:round/>
            <a:headEnd type="none" w="sm" len="sm"/>
            <a:tailEnd type="none" w="sm" len="sm"/>
          </a:ln>
        </p:spPr>
        <p:txBody>
          <a:bodyPr spcFirstLastPara="1" wrap="square" lIns="91425" tIns="137150" rIns="182875" bIns="137150" anchor="ctr" anchorCtr="0">
            <a:noAutofit/>
          </a:bodyPr>
          <a:lstStyle/>
          <a:p>
            <a:pPr marL="58736" marR="0" lvl="0" indent="-7936" algn="l" rtl="0">
              <a:spcBef>
                <a:spcPts val="0"/>
              </a:spcBef>
              <a:spcAft>
                <a:spcPts val="0"/>
              </a:spcAft>
              <a:buClr>
                <a:schemeClr val="dk1"/>
              </a:buClr>
              <a:buSzPts val="1000"/>
              <a:buFont typeface="Cabin"/>
              <a:buNone/>
            </a:pPr>
            <a:r>
              <a:rPr lang="en" sz="1000" b="0" i="0" u="none" strike="noStrike" cap="none">
                <a:solidFill>
                  <a:schemeClr val="dk1"/>
                </a:solidFill>
                <a:latin typeface="Cabin"/>
                <a:ea typeface="Cabin"/>
                <a:cs typeface="Cabin"/>
                <a:sym typeface="Cabin"/>
              </a:rPr>
              <a:t>To change this cover photo: </a:t>
            </a:r>
            <a:endParaRPr sz="1800" b="0" i="0" u="none" strike="noStrike" cap="none">
              <a:solidFill>
                <a:schemeClr val="dk1"/>
              </a:solidFill>
              <a:latin typeface="Arial"/>
              <a:ea typeface="Arial"/>
              <a:cs typeface="Arial"/>
              <a:sym typeface="Arial"/>
            </a:endParaRPr>
          </a:p>
          <a:p>
            <a:pPr marL="171446" marR="0" lvl="0" indent="-120647" algn="l" rtl="0">
              <a:spcBef>
                <a:spcPts val="600"/>
              </a:spcBef>
              <a:spcAft>
                <a:spcPts val="0"/>
              </a:spcAft>
              <a:buClr>
                <a:schemeClr val="dk1"/>
              </a:buClr>
              <a:buSzPts val="1000"/>
              <a:buFont typeface="Arial"/>
              <a:buChar char="•"/>
            </a:pPr>
            <a:r>
              <a:rPr lang="en" sz="1000" b="0" i="0" u="none" strike="noStrike" cap="none">
                <a:solidFill>
                  <a:schemeClr val="dk1"/>
                </a:solidFill>
                <a:latin typeface="Cabin"/>
                <a:ea typeface="Cabin"/>
                <a:cs typeface="Cabin"/>
                <a:sym typeface="Cabin"/>
              </a:rPr>
              <a:t>Click on View &gt; Slide Master.</a:t>
            </a:r>
            <a:endParaRPr sz="1000" b="0" i="0" u="none" strike="noStrike" cap="none">
              <a:solidFill>
                <a:schemeClr val="dk1"/>
              </a:solidFill>
              <a:latin typeface="Cabin"/>
              <a:ea typeface="Cabin"/>
              <a:cs typeface="Cabin"/>
              <a:sym typeface="Cabin"/>
            </a:endParaRPr>
          </a:p>
          <a:p>
            <a:pPr marL="171446" marR="0" lvl="0" indent="-120647" algn="l" rtl="0">
              <a:spcBef>
                <a:spcPts val="600"/>
              </a:spcBef>
              <a:spcAft>
                <a:spcPts val="0"/>
              </a:spcAft>
              <a:buClr>
                <a:schemeClr val="dk1"/>
              </a:buClr>
              <a:buSzPts val="1000"/>
              <a:buFont typeface="Arial"/>
              <a:buChar char="•"/>
            </a:pPr>
            <a:r>
              <a:rPr lang="en" sz="1000" b="0" i="0" u="none" strike="noStrike" cap="none">
                <a:solidFill>
                  <a:schemeClr val="dk1"/>
                </a:solidFill>
                <a:latin typeface="Cabin"/>
                <a:ea typeface="Cabin"/>
                <a:cs typeface="Cabin"/>
                <a:sym typeface="Cabin"/>
              </a:rPr>
              <a:t>Right click on this photo &gt; Change Picture… &gt; Choose a Picture &gt; Insert.</a:t>
            </a:r>
            <a:endParaRPr sz="1000" b="0" i="0" u="none" strike="noStrike" cap="none">
              <a:solidFill>
                <a:schemeClr val="dk1"/>
              </a:solidFill>
              <a:latin typeface="Cabin"/>
              <a:ea typeface="Cabin"/>
              <a:cs typeface="Cabin"/>
              <a:sym typeface="Cabin"/>
            </a:endParaRPr>
          </a:p>
          <a:p>
            <a:pPr marL="171446" marR="0" lvl="0" indent="-120647" algn="l" rtl="0">
              <a:spcBef>
                <a:spcPts val="600"/>
              </a:spcBef>
              <a:spcAft>
                <a:spcPts val="0"/>
              </a:spcAft>
              <a:buClr>
                <a:schemeClr val="dk1"/>
              </a:buClr>
              <a:buSzPts val="1000"/>
              <a:buFont typeface="Arial"/>
              <a:buChar char="•"/>
            </a:pPr>
            <a:r>
              <a:rPr lang="en" sz="1000" b="0" i="0" u="none" strike="noStrike" cap="none">
                <a:solidFill>
                  <a:schemeClr val="dk1"/>
                </a:solidFill>
                <a:latin typeface="Cabin"/>
                <a:ea typeface="Cabin"/>
                <a:cs typeface="Cabin"/>
                <a:sym typeface="Cabin"/>
              </a:rPr>
              <a:t>Click on Picture Tools tab &gt; Crop &gt; drag straight cropping handles to inside edges of white frame. You can resize the photo within shape, while locking the photo’s aspect ratio, by holding shift key and dragging the photo’s round corner handle. You can also use the mouse to drag the photo to desired position within the shape. Click outside the photo.</a:t>
            </a:r>
            <a:endParaRPr sz="1800" b="0" i="0" u="none" strike="noStrike" cap="none">
              <a:solidFill>
                <a:schemeClr val="dk1"/>
              </a:solidFill>
              <a:latin typeface="Arial"/>
              <a:ea typeface="Arial"/>
              <a:cs typeface="Arial"/>
              <a:sym typeface="Arial"/>
            </a:endParaRPr>
          </a:p>
          <a:p>
            <a:pPr marL="171446" marR="0" lvl="0" indent="-120647" algn="l" rtl="0">
              <a:spcBef>
                <a:spcPts val="600"/>
              </a:spcBef>
              <a:spcAft>
                <a:spcPts val="0"/>
              </a:spcAft>
              <a:buClr>
                <a:schemeClr val="dk1"/>
              </a:buClr>
              <a:buSzPts val="1000"/>
              <a:buFont typeface="Arial"/>
              <a:buChar char="•"/>
            </a:pPr>
            <a:r>
              <a:rPr lang="en" sz="1000" b="0" i="0" u="none" strike="noStrike" cap="none">
                <a:solidFill>
                  <a:schemeClr val="dk1"/>
                </a:solidFill>
                <a:latin typeface="Cabin"/>
                <a:ea typeface="Cabin"/>
                <a:cs typeface="Cabin"/>
                <a:sym typeface="Cabin"/>
              </a:rPr>
              <a:t>Add photo credit to the text box at top right of page.</a:t>
            </a:r>
            <a:endParaRPr sz="1800" b="0" i="0" u="none" strike="noStrike" cap="none">
              <a:solidFill>
                <a:schemeClr val="dk1"/>
              </a:solidFill>
              <a:latin typeface="Arial"/>
              <a:ea typeface="Arial"/>
              <a:cs typeface="Arial"/>
              <a:sym typeface="Arial"/>
            </a:endParaRPr>
          </a:p>
          <a:p>
            <a:pPr marL="171446" marR="0" lvl="0" indent="-120647" algn="l" rtl="0">
              <a:spcBef>
                <a:spcPts val="600"/>
              </a:spcBef>
              <a:spcAft>
                <a:spcPts val="0"/>
              </a:spcAft>
              <a:buClr>
                <a:schemeClr val="dk1"/>
              </a:buClr>
              <a:buSzPts val="1000"/>
              <a:buFont typeface="Arial"/>
              <a:buChar char="•"/>
            </a:pPr>
            <a:r>
              <a:rPr lang="en" sz="1000" b="0" i="0" u="none" strike="noStrike" cap="none">
                <a:solidFill>
                  <a:schemeClr val="dk1"/>
                </a:solidFill>
                <a:latin typeface="Cabin"/>
                <a:ea typeface="Cabin"/>
                <a:cs typeface="Cabin"/>
                <a:sym typeface="Cabin"/>
              </a:rPr>
              <a:t>Delete this instruction text box.</a:t>
            </a:r>
            <a:endParaRPr sz="1000" b="0" i="0" u="none" strike="noStrike" cap="none">
              <a:solidFill>
                <a:schemeClr val="dk1"/>
              </a:solidFill>
              <a:latin typeface="Cabin"/>
              <a:ea typeface="Cabin"/>
              <a:cs typeface="Cabin"/>
              <a:sym typeface="Cabin"/>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matchingName="4_Red/Gray 2 Content">
  <p:cSld name="4_Red/Gray 2 Content">
    <p:bg>
      <p:bgPr>
        <a:solidFill>
          <a:schemeClr val="lt1"/>
        </a:solidFill>
        <a:effectLst/>
      </p:bgPr>
    </p:bg>
    <p:spTree>
      <p:nvGrpSpPr>
        <p:cNvPr id="1" name="Shape 2874"/>
        <p:cNvGrpSpPr/>
        <p:nvPr/>
      </p:nvGrpSpPr>
      <p:grpSpPr>
        <a:xfrm>
          <a:off x="0" y="0"/>
          <a:ext cx="0" cy="0"/>
          <a:chOff x="0" y="0"/>
          <a:chExt cx="0" cy="0"/>
        </a:xfrm>
      </p:grpSpPr>
      <p:sp>
        <p:nvSpPr>
          <p:cNvPr id="2875" name="Google Shape;2875;g2ecc6c1f187_1_1717"/>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876" name="Google Shape;2876;g2ecc6c1f187_1_1717"/>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877" name="Google Shape;2877;g2ecc6c1f187_1_171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78" name="Google Shape;2878;g2ecc6c1f187_1_1717"/>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matchingName="1_Red/Gray 1 Content">
  <p:cSld name="1_Red/Gray 1 Content">
    <p:bg>
      <p:bgPr>
        <a:solidFill>
          <a:schemeClr val="lt1"/>
        </a:solidFill>
        <a:effectLst/>
      </p:bgPr>
    </p:bg>
    <p:spTree>
      <p:nvGrpSpPr>
        <p:cNvPr id="1" name="Shape 2879"/>
        <p:cNvGrpSpPr/>
        <p:nvPr/>
      </p:nvGrpSpPr>
      <p:grpSpPr>
        <a:xfrm>
          <a:off x="0" y="0"/>
          <a:ext cx="0" cy="0"/>
          <a:chOff x="0" y="0"/>
          <a:chExt cx="0" cy="0"/>
        </a:xfrm>
      </p:grpSpPr>
      <p:sp>
        <p:nvSpPr>
          <p:cNvPr id="2880" name="Google Shape;2880;g2ecc6c1f187_1_172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81" name="Google Shape;2881;g2ecc6c1f187_1_1722"/>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accent2"/>
              </a:buClr>
              <a:buSzPts val="1400"/>
              <a:buNone/>
              <a:defRPr sz="2400" i="0" u="none" strike="noStrike" cap="none">
                <a:solidFill>
                  <a:schemeClr val="accent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882" name="Google Shape;2882;g2ecc6c1f187_1_1722"/>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matchingName="1_Red/Gray 2 Content">
  <p:cSld name="1_Red/Gray 2 Content">
    <p:bg>
      <p:bgPr>
        <a:solidFill>
          <a:schemeClr val="lt1"/>
        </a:solidFill>
        <a:effectLst/>
      </p:bgPr>
    </p:bg>
    <p:spTree>
      <p:nvGrpSpPr>
        <p:cNvPr id="1" name="Shape 2883"/>
        <p:cNvGrpSpPr/>
        <p:nvPr/>
      </p:nvGrpSpPr>
      <p:grpSpPr>
        <a:xfrm>
          <a:off x="0" y="0"/>
          <a:ext cx="0" cy="0"/>
          <a:chOff x="0" y="0"/>
          <a:chExt cx="0" cy="0"/>
        </a:xfrm>
      </p:grpSpPr>
      <p:sp>
        <p:nvSpPr>
          <p:cNvPr id="2884" name="Google Shape;2884;g2ecc6c1f187_1_1726"/>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885" name="Google Shape;2885;g2ecc6c1f187_1_1726"/>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886" name="Google Shape;2886;g2ecc6c1f187_1_172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87" name="Google Shape;2887;g2ecc6c1f187_1_1726"/>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rgbClr val="BA0C2F"/>
              </a:buClr>
              <a:buSzPts val="1400"/>
              <a:buNone/>
              <a:defRPr sz="2400" i="0" u="none" strike="noStrike" cap="none">
                <a:solidFill>
                  <a:srgbClr val="BA0C2F"/>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matchingName="1_Red/Gray 3 Content">
  <p:cSld name="1_Red/Gray 3 Content">
    <p:bg>
      <p:bgPr>
        <a:solidFill>
          <a:schemeClr val="lt1"/>
        </a:solidFill>
        <a:effectLst/>
      </p:bgPr>
    </p:bg>
    <p:spTree>
      <p:nvGrpSpPr>
        <p:cNvPr id="1" name="Shape 2888"/>
        <p:cNvGrpSpPr/>
        <p:nvPr/>
      </p:nvGrpSpPr>
      <p:grpSpPr>
        <a:xfrm>
          <a:off x="0" y="0"/>
          <a:ext cx="0" cy="0"/>
          <a:chOff x="0" y="0"/>
          <a:chExt cx="0" cy="0"/>
        </a:xfrm>
      </p:grpSpPr>
      <p:sp>
        <p:nvSpPr>
          <p:cNvPr id="2889" name="Google Shape;2889;g2ecc6c1f187_1_1731"/>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890" name="Google Shape;2890;g2ecc6c1f187_1_1731"/>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891" name="Google Shape;2891;g2ecc6c1f187_1_173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92" name="Google Shape;2892;g2ecc6c1f187_1_1731"/>
          <p:cNvSpPr txBox="1">
            <a:spLocks noGrp="1"/>
          </p:cNvSpPr>
          <p:nvPr>
            <p:ph type="body" idx="3"/>
          </p:nvPr>
        </p:nvSpPr>
        <p:spPr>
          <a:xfrm>
            <a:off x="331454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893" name="Google Shape;2893;g2ecc6c1f187_1_1731"/>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matchingName="1_Red/Gray 1 Content + Bottom Photo">
  <p:cSld name="1_Red/Gray 1 Content + Bottom Photo">
    <p:bg>
      <p:bgPr>
        <a:solidFill>
          <a:schemeClr val="lt1"/>
        </a:solidFill>
        <a:effectLst/>
      </p:bgPr>
    </p:bg>
    <p:spTree>
      <p:nvGrpSpPr>
        <p:cNvPr id="1" name="Shape 2894"/>
        <p:cNvGrpSpPr/>
        <p:nvPr/>
      </p:nvGrpSpPr>
      <p:grpSpPr>
        <a:xfrm>
          <a:off x="0" y="0"/>
          <a:ext cx="0" cy="0"/>
          <a:chOff x="0" y="0"/>
          <a:chExt cx="0" cy="0"/>
        </a:xfrm>
      </p:grpSpPr>
      <p:sp>
        <p:nvSpPr>
          <p:cNvPr id="2895" name="Google Shape;2895;g2ecc6c1f187_1_1737"/>
          <p:cNvSpPr>
            <a:spLocks noGrp="1"/>
          </p:cNvSpPr>
          <p:nvPr>
            <p:ph type="pic" idx="2"/>
          </p:nvPr>
        </p:nvSpPr>
        <p:spPr>
          <a:xfrm>
            <a:off x="152400" y="2571749"/>
            <a:ext cx="8839200" cy="2421300"/>
          </a:xfrm>
          <a:prstGeom prst="rect">
            <a:avLst/>
          </a:prstGeom>
          <a:solidFill>
            <a:srgbClr val="E7E7E5"/>
          </a:solidFill>
          <a:ln>
            <a:noFill/>
          </a:ln>
        </p:spPr>
      </p:sp>
      <p:sp>
        <p:nvSpPr>
          <p:cNvPr id="2896" name="Google Shape;2896;g2ecc6c1f187_1_1737"/>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897" name="Google Shape;2897;g2ecc6c1f187_1_173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98" name="Google Shape;2898;g2ecc6c1f187_1_1737"/>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899" name="Google Shape;2899;g2ecc6c1f187_1_1737"/>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matchingName="1_Red/Gray 1 Content + Right Photo">
  <p:cSld name="1_Red/Gray 1 Content + Right Photo">
    <p:bg>
      <p:bgPr>
        <a:solidFill>
          <a:schemeClr val="lt1"/>
        </a:solidFill>
        <a:effectLst/>
      </p:bgPr>
    </p:bg>
    <p:spTree>
      <p:nvGrpSpPr>
        <p:cNvPr id="1" name="Shape 2900"/>
        <p:cNvGrpSpPr/>
        <p:nvPr/>
      </p:nvGrpSpPr>
      <p:grpSpPr>
        <a:xfrm>
          <a:off x="0" y="0"/>
          <a:ext cx="0" cy="0"/>
          <a:chOff x="0" y="0"/>
          <a:chExt cx="0" cy="0"/>
        </a:xfrm>
      </p:grpSpPr>
      <p:sp>
        <p:nvSpPr>
          <p:cNvPr id="2901" name="Google Shape;2901;g2ecc6c1f187_1_1743"/>
          <p:cNvSpPr>
            <a:spLocks noGrp="1"/>
          </p:cNvSpPr>
          <p:nvPr>
            <p:ph type="pic" idx="2"/>
          </p:nvPr>
        </p:nvSpPr>
        <p:spPr>
          <a:xfrm>
            <a:off x="4572000" y="152762"/>
            <a:ext cx="4419600" cy="4838100"/>
          </a:xfrm>
          <a:prstGeom prst="rect">
            <a:avLst/>
          </a:prstGeom>
          <a:solidFill>
            <a:srgbClr val="E7E7E5"/>
          </a:solidFill>
          <a:ln>
            <a:noFill/>
          </a:ln>
        </p:spPr>
      </p:sp>
      <p:sp>
        <p:nvSpPr>
          <p:cNvPr id="2902" name="Google Shape;2902;g2ecc6c1f187_1_1743"/>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03" name="Google Shape;2903;g2ecc6c1f187_1_1743"/>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904" name="Google Shape;2904;g2ecc6c1f187_1_1743"/>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905" name="Google Shape;2905;g2ecc6c1f187_1_1743"/>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matchingName="2_Red/Gray 1 Content">
  <p:cSld name="2_Red/Gray 1 Content">
    <p:bg>
      <p:bgPr>
        <a:solidFill>
          <a:schemeClr val="lt1"/>
        </a:solidFill>
        <a:effectLst/>
      </p:bgPr>
    </p:bg>
    <p:spTree>
      <p:nvGrpSpPr>
        <p:cNvPr id="1" name="Shape 2906"/>
        <p:cNvGrpSpPr/>
        <p:nvPr/>
      </p:nvGrpSpPr>
      <p:grpSpPr>
        <a:xfrm>
          <a:off x="0" y="0"/>
          <a:ext cx="0" cy="0"/>
          <a:chOff x="0" y="0"/>
          <a:chExt cx="0" cy="0"/>
        </a:xfrm>
      </p:grpSpPr>
      <p:sp>
        <p:nvSpPr>
          <p:cNvPr id="2907" name="Google Shape;2907;g2ecc6c1f187_1_174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08" name="Google Shape;2908;g2ecc6c1f187_1_1749"/>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909" name="Google Shape;2909;g2ecc6c1f187_1_1749"/>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matchingName="2_Red/Gray 2 Content">
  <p:cSld name="2_Red/Gray 2 Content">
    <p:bg>
      <p:bgPr>
        <a:solidFill>
          <a:schemeClr val="lt1"/>
        </a:solidFill>
        <a:effectLst/>
      </p:bgPr>
    </p:bg>
    <p:spTree>
      <p:nvGrpSpPr>
        <p:cNvPr id="1" name="Shape 2910"/>
        <p:cNvGrpSpPr/>
        <p:nvPr/>
      </p:nvGrpSpPr>
      <p:grpSpPr>
        <a:xfrm>
          <a:off x="0" y="0"/>
          <a:ext cx="0" cy="0"/>
          <a:chOff x="0" y="0"/>
          <a:chExt cx="0" cy="0"/>
        </a:xfrm>
      </p:grpSpPr>
      <p:sp>
        <p:nvSpPr>
          <p:cNvPr id="2911" name="Google Shape;2911;g2ecc6c1f187_1_1753"/>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912" name="Google Shape;2912;g2ecc6c1f187_1_1753"/>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913" name="Google Shape;2913;g2ecc6c1f187_1_1753"/>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14" name="Google Shape;2914;g2ecc6c1f187_1_1753"/>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matchingName="2_Red/Gray 3 Content">
  <p:cSld name="2_Red/Gray 3 Content">
    <p:bg>
      <p:bgPr>
        <a:solidFill>
          <a:schemeClr val="lt1"/>
        </a:solidFill>
        <a:effectLst/>
      </p:bgPr>
    </p:bg>
    <p:spTree>
      <p:nvGrpSpPr>
        <p:cNvPr id="1" name="Shape 2915"/>
        <p:cNvGrpSpPr/>
        <p:nvPr/>
      </p:nvGrpSpPr>
      <p:grpSpPr>
        <a:xfrm>
          <a:off x="0" y="0"/>
          <a:ext cx="0" cy="0"/>
          <a:chOff x="0" y="0"/>
          <a:chExt cx="0" cy="0"/>
        </a:xfrm>
      </p:grpSpPr>
      <p:sp>
        <p:nvSpPr>
          <p:cNvPr id="2916" name="Google Shape;2916;g2ecc6c1f187_1_1758"/>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917" name="Google Shape;2917;g2ecc6c1f187_1_1758"/>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918" name="Google Shape;2918;g2ecc6c1f187_1_175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19" name="Google Shape;2919;g2ecc6c1f187_1_1758"/>
          <p:cNvSpPr txBox="1">
            <a:spLocks noGrp="1"/>
          </p:cNvSpPr>
          <p:nvPr>
            <p:ph type="body" idx="3"/>
          </p:nvPr>
        </p:nvSpPr>
        <p:spPr>
          <a:xfrm>
            <a:off x="342869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920" name="Google Shape;2920;g2ecc6c1f187_1_1758"/>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matchingName="2_Red/Gray 1 Content + Bottom Photo">
  <p:cSld name="2_Red/Gray 1 Content + Bottom Photo">
    <p:bg>
      <p:bgPr>
        <a:solidFill>
          <a:srgbClr val="E7E7E5"/>
        </a:solidFill>
        <a:effectLst/>
      </p:bgPr>
    </p:bg>
    <p:spTree>
      <p:nvGrpSpPr>
        <p:cNvPr id="1" name="Shape 2921"/>
        <p:cNvGrpSpPr/>
        <p:nvPr/>
      </p:nvGrpSpPr>
      <p:grpSpPr>
        <a:xfrm>
          <a:off x="0" y="0"/>
          <a:ext cx="0" cy="0"/>
          <a:chOff x="0" y="0"/>
          <a:chExt cx="0" cy="0"/>
        </a:xfrm>
      </p:grpSpPr>
      <p:sp>
        <p:nvSpPr>
          <p:cNvPr id="2922" name="Google Shape;2922;g2ecc6c1f187_1_1764"/>
          <p:cNvSpPr>
            <a:spLocks noGrp="1"/>
          </p:cNvSpPr>
          <p:nvPr>
            <p:ph type="pic" idx="2"/>
          </p:nvPr>
        </p:nvSpPr>
        <p:spPr>
          <a:xfrm>
            <a:off x="152400" y="2571749"/>
            <a:ext cx="8839200" cy="2421300"/>
          </a:xfrm>
          <a:prstGeom prst="rect">
            <a:avLst/>
          </a:prstGeom>
          <a:solidFill>
            <a:schemeClr val="lt1"/>
          </a:solidFill>
          <a:ln>
            <a:noFill/>
          </a:ln>
        </p:spPr>
      </p:sp>
      <p:sp>
        <p:nvSpPr>
          <p:cNvPr id="2923" name="Google Shape;2923;g2ecc6c1f187_1_1764"/>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924" name="Google Shape;2924;g2ecc6c1f187_1_1764"/>
          <p:cNvSpPr txBox="1">
            <a:spLocks noGrp="1"/>
          </p:cNvSpPr>
          <p:nvPr>
            <p:ph type="ftr" idx="11"/>
          </p:nvPr>
        </p:nvSpPr>
        <p:spPr>
          <a:xfrm>
            <a:off x="3124200" y="4806072"/>
            <a:ext cx="2895600" cy="184800"/>
          </a:xfrm>
          <a:prstGeom prst="rect">
            <a:avLst/>
          </a:prstGeom>
          <a:noFill/>
          <a:ln>
            <a:noFill/>
          </a:ln>
        </p:spPr>
        <p:txBody>
          <a:bodyPr spcFirstLastPara="1" wrap="square" lIns="91175" tIns="91175" rIns="91175" bIns="9117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925" name="Google Shape;2925;g2ecc6c1f187_1_176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26" name="Google Shape;2926;g2ecc6c1f187_1_1764"/>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927" name="Google Shape;2927;g2ecc6c1f187_1_1764"/>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5"/>
        <p:cNvGrpSpPr/>
        <p:nvPr/>
      </p:nvGrpSpPr>
      <p:grpSpPr>
        <a:xfrm>
          <a:off x="0" y="0"/>
          <a:ext cx="0" cy="0"/>
          <a:chOff x="0" y="0"/>
          <a:chExt cx="0" cy="0"/>
        </a:xfrm>
      </p:grpSpPr>
      <p:sp>
        <p:nvSpPr>
          <p:cNvPr id="96" name="Google Shape;96;p1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97" name="Google Shape;97;p15"/>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360"/>
              </a:spcBef>
              <a:spcAft>
                <a:spcPts val="0"/>
              </a:spcAft>
              <a:buSzPts val="2800"/>
              <a:buNone/>
              <a:defRPr sz="2800"/>
            </a:lvl3pPr>
            <a:lvl4pPr lvl="3" algn="ctr">
              <a:lnSpc>
                <a:spcPct val="100000"/>
              </a:lnSpc>
              <a:spcBef>
                <a:spcPts val="320"/>
              </a:spcBef>
              <a:spcAft>
                <a:spcPts val="0"/>
              </a:spcAft>
              <a:buSzPts val="2800"/>
              <a:buNone/>
              <a:defRPr sz="2800"/>
            </a:lvl4pPr>
            <a:lvl5pPr lvl="4" algn="ctr">
              <a:lnSpc>
                <a:spcPct val="100000"/>
              </a:lnSpc>
              <a:spcBef>
                <a:spcPts val="280"/>
              </a:spcBef>
              <a:spcAft>
                <a:spcPts val="0"/>
              </a:spcAft>
              <a:buSzPts val="2800"/>
              <a:buNone/>
              <a:defRPr sz="2800"/>
            </a:lvl5pPr>
            <a:lvl6pPr lvl="5" algn="ctr">
              <a:lnSpc>
                <a:spcPct val="100000"/>
              </a:lnSpc>
              <a:spcBef>
                <a:spcPts val="400"/>
              </a:spcBef>
              <a:spcAft>
                <a:spcPts val="0"/>
              </a:spcAft>
              <a:buSzPts val="2800"/>
              <a:buNone/>
              <a:defRPr sz="2800"/>
            </a:lvl6pPr>
            <a:lvl7pPr lvl="6" algn="ctr">
              <a:lnSpc>
                <a:spcPct val="100000"/>
              </a:lnSpc>
              <a:spcBef>
                <a:spcPts val="400"/>
              </a:spcBef>
              <a:spcAft>
                <a:spcPts val="0"/>
              </a:spcAft>
              <a:buSzPts val="2800"/>
              <a:buNone/>
              <a:defRPr sz="2800"/>
            </a:lvl7pPr>
            <a:lvl8pPr lvl="7" algn="ctr">
              <a:lnSpc>
                <a:spcPct val="100000"/>
              </a:lnSpc>
              <a:spcBef>
                <a:spcPts val="400"/>
              </a:spcBef>
              <a:spcAft>
                <a:spcPts val="0"/>
              </a:spcAft>
              <a:buSzPts val="2800"/>
              <a:buNone/>
              <a:defRPr sz="2800"/>
            </a:lvl8pPr>
            <a:lvl9pPr lvl="8" algn="ctr">
              <a:lnSpc>
                <a:spcPct val="100000"/>
              </a:lnSpc>
              <a:spcBef>
                <a:spcPts val="400"/>
              </a:spcBef>
              <a:spcAft>
                <a:spcPts val="0"/>
              </a:spcAft>
              <a:buSzPts val="2800"/>
              <a:buNone/>
              <a:defRPr sz="2800"/>
            </a:lvl9pPr>
          </a:lstStyle>
          <a:p>
            <a:endParaRPr/>
          </a:p>
        </p:txBody>
      </p:sp>
      <p:sp>
        <p:nvSpPr>
          <p:cNvPr id="98" name="Google Shape;98;p15"/>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1pPr>
            <a:lvl2pPr marL="0" lvl="1"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2pPr>
            <a:lvl3pPr marL="0" lvl="2"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3pPr>
            <a:lvl4pPr marL="0" lvl="3"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4pPr>
            <a:lvl5pPr marL="0" lvl="4"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5pPr>
            <a:lvl6pPr marL="0" lvl="5"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6pPr>
            <a:lvl7pPr marL="0" lvl="6"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7pPr>
            <a:lvl8pPr marL="0" lvl="7"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8pPr>
            <a:lvl9pPr marL="0" lvl="8"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ver - Full Blue 1">
  <p:cSld name="Cover - Full Blue 1">
    <p:bg>
      <p:bgPr>
        <a:solidFill>
          <a:srgbClr val="002F6C"/>
        </a:solidFill>
        <a:effectLst/>
      </p:bgPr>
    </p:bg>
    <p:spTree>
      <p:nvGrpSpPr>
        <p:cNvPr id="1" name="Shape 232"/>
        <p:cNvGrpSpPr/>
        <p:nvPr/>
      </p:nvGrpSpPr>
      <p:grpSpPr>
        <a:xfrm>
          <a:off x="0" y="0"/>
          <a:ext cx="0" cy="0"/>
          <a:chOff x="0" y="0"/>
          <a:chExt cx="0" cy="0"/>
        </a:xfrm>
      </p:grpSpPr>
      <p:sp>
        <p:nvSpPr>
          <p:cNvPr id="233" name="Google Shape;233;p33"/>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34" name="Google Shape;234;p33"/>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35" name="Google Shape;235;p33"/>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36" name="Google Shape;236;p33"/>
          <p:cNvSpPr txBox="1">
            <a:spLocks noGrp="1"/>
          </p:cNvSpPr>
          <p:nvPr>
            <p:ph type="ctrTitle"/>
          </p:nvPr>
        </p:nvSpPr>
        <p:spPr>
          <a:xfrm>
            <a:off x="685800" y="1600200"/>
            <a:ext cx="5486400" cy="12003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FFFFFF"/>
              </a:buClr>
              <a:buSzPts val="1400"/>
              <a:buNone/>
              <a:defRPr sz="3200" i="0" u="none" strike="noStrike" cap="none">
                <a:solidFill>
                  <a:srgbClr val="FFFFF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37" name="Google Shape;237;p33"/>
          <p:cNvSpPr txBox="1">
            <a:spLocks noGrp="1"/>
          </p:cNvSpPr>
          <p:nvPr>
            <p:ph type="subTitle" idx="1"/>
          </p:nvPr>
        </p:nvSpPr>
        <p:spPr>
          <a:xfrm>
            <a:off x="685800" y="3086100"/>
            <a:ext cx="3429000" cy="12003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000"/>
              <a:buNone/>
              <a:defRPr sz="1800" i="0" u="none" strike="noStrike" cap="none">
                <a:solidFill>
                  <a:srgbClr val="FFFFFF"/>
                </a:solidFill>
              </a:defRPr>
            </a:lvl1pPr>
            <a:lvl2pPr marR="0" lvl="1" algn="ctr">
              <a:lnSpc>
                <a:spcPct val="100000"/>
              </a:lnSpc>
              <a:spcBef>
                <a:spcPts val="1200"/>
              </a:spcBef>
              <a:spcAft>
                <a:spcPts val="0"/>
              </a:spcAft>
              <a:buClr>
                <a:srgbClr val="888888"/>
              </a:buClr>
              <a:buSzPts val="2000"/>
              <a:buNone/>
              <a:defRPr sz="2000" i="0" u="none" strike="noStrike" cap="none">
                <a:solidFill>
                  <a:srgbClr val="888888"/>
                </a:solidFill>
              </a:defRPr>
            </a:lvl2pPr>
            <a:lvl3pPr marR="0" lvl="2" algn="ctr">
              <a:lnSpc>
                <a:spcPct val="100000"/>
              </a:lnSpc>
              <a:spcBef>
                <a:spcPts val="1200"/>
              </a:spcBef>
              <a:spcAft>
                <a:spcPts val="0"/>
              </a:spcAft>
              <a:buClr>
                <a:srgbClr val="888888"/>
              </a:buClr>
              <a:buSzPts val="1800"/>
              <a:buNone/>
              <a:defRPr sz="1800" i="0" u="none" strike="noStrike" cap="none">
                <a:solidFill>
                  <a:srgbClr val="888888"/>
                </a:solidFill>
              </a:defRPr>
            </a:lvl3pPr>
            <a:lvl4pPr marR="0" lvl="3" algn="ctr">
              <a:lnSpc>
                <a:spcPct val="100000"/>
              </a:lnSpc>
              <a:spcBef>
                <a:spcPts val="320"/>
              </a:spcBef>
              <a:spcAft>
                <a:spcPts val="0"/>
              </a:spcAft>
              <a:buClr>
                <a:srgbClr val="888888"/>
              </a:buClr>
              <a:buSzPts val="1600"/>
              <a:buNone/>
              <a:defRPr sz="1600" i="0" u="none" strike="noStrike" cap="none">
                <a:solidFill>
                  <a:srgbClr val="888888"/>
                </a:solidFill>
              </a:defRPr>
            </a:lvl4pPr>
            <a:lvl5pPr marR="0" lvl="4" algn="ctr">
              <a:lnSpc>
                <a:spcPct val="100000"/>
              </a:lnSpc>
              <a:spcBef>
                <a:spcPts val="280"/>
              </a:spcBef>
              <a:spcAft>
                <a:spcPts val="0"/>
              </a:spcAft>
              <a:buClr>
                <a:srgbClr val="888888"/>
              </a:buClr>
              <a:buSzPts val="1400"/>
              <a:buNone/>
              <a:defRPr sz="1400" i="0" u="none" strike="noStrike" cap="none">
                <a:solidFill>
                  <a:srgbClr val="888888"/>
                </a:solidFill>
              </a:defRPr>
            </a:lvl5pPr>
            <a:lvl6pPr marR="0" lvl="5" algn="ctr">
              <a:lnSpc>
                <a:spcPct val="100000"/>
              </a:lnSpc>
              <a:spcBef>
                <a:spcPts val="400"/>
              </a:spcBef>
              <a:spcAft>
                <a:spcPts val="0"/>
              </a:spcAft>
              <a:buClr>
                <a:srgbClr val="888888"/>
              </a:buClr>
              <a:buSzPts val="2000"/>
              <a:buNone/>
              <a:defRPr sz="2000" i="0" u="none" strike="noStrike" cap="none">
                <a:solidFill>
                  <a:srgbClr val="888888"/>
                </a:solidFill>
              </a:defRPr>
            </a:lvl6pPr>
            <a:lvl7pPr marR="0" lvl="6" algn="ctr">
              <a:lnSpc>
                <a:spcPct val="100000"/>
              </a:lnSpc>
              <a:spcBef>
                <a:spcPts val="400"/>
              </a:spcBef>
              <a:spcAft>
                <a:spcPts val="0"/>
              </a:spcAft>
              <a:buClr>
                <a:srgbClr val="888888"/>
              </a:buClr>
              <a:buSzPts val="2000"/>
              <a:buNone/>
              <a:defRPr sz="2000" i="0" u="none" strike="noStrike" cap="none">
                <a:solidFill>
                  <a:srgbClr val="888888"/>
                </a:solidFill>
              </a:defRPr>
            </a:lvl7pPr>
            <a:lvl8pPr marR="0" lvl="7" algn="ctr">
              <a:lnSpc>
                <a:spcPct val="100000"/>
              </a:lnSpc>
              <a:spcBef>
                <a:spcPts val="400"/>
              </a:spcBef>
              <a:spcAft>
                <a:spcPts val="0"/>
              </a:spcAft>
              <a:buClr>
                <a:srgbClr val="888888"/>
              </a:buClr>
              <a:buSzPts val="2000"/>
              <a:buNone/>
              <a:defRPr sz="2000" i="0" u="none" strike="noStrike" cap="none">
                <a:solidFill>
                  <a:srgbClr val="888888"/>
                </a:solidFill>
              </a:defRPr>
            </a:lvl8pPr>
            <a:lvl9pPr marR="0" lvl="8" algn="ctr">
              <a:lnSpc>
                <a:spcPct val="100000"/>
              </a:lnSpc>
              <a:spcBef>
                <a:spcPts val="400"/>
              </a:spcBef>
              <a:spcAft>
                <a:spcPts val="0"/>
              </a:spcAft>
              <a:buClr>
                <a:srgbClr val="888888"/>
              </a:buClr>
              <a:buSzPts val="2000"/>
              <a:buNone/>
              <a:defRPr sz="2000" i="0" u="none" strike="noStrike" cap="none">
                <a:solidFill>
                  <a:srgbClr val="888888"/>
                </a:solidFill>
              </a:defRPr>
            </a:lvl9pPr>
          </a:lstStyle>
          <a:p>
            <a:endParaRPr/>
          </a:p>
        </p:txBody>
      </p:sp>
      <p:cxnSp>
        <p:nvCxnSpPr>
          <p:cNvPr id="238" name="Google Shape;238;p33"/>
          <p:cNvCxnSpPr/>
          <p:nvPr/>
        </p:nvCxnSpPr>
        <p:spPr>
          <a:xfrm>
            <a:off x="762000" y="2914650"/>
            <a:ext cx="320100" cy="0"/>
          </a:xfrm>
          <a:prstGeom prst="straightConnector1">
            <a:avLst/>
          </a:prstGeom>
          <a:noFill/>
          <a:ln w="19050" cap="flat" cmpd="sng">
            <a:solidFill>
              <a:schemeClr val="lt1"/>
            </a:solidFill>
            <a:prstDash val="solid"/>
            <a:round/>
            <a:headEnd type="none" w="sm" len="sm"/>
            <a:tailEnd type="none" w="sm" len="sm"/>
          </a:ln>
        </p:spPr>
      </p:cxnSp>
      <p:pic>
        <p:nvPicPr>
          <p:cNvPr id="239" name="Google Shape;239;p33" descr="USAID_Logo_White_v02.png"/>
          <p:cNvPicPr preferRelativeResize="0"/>
          <p:nvPr/>
        </p:nvPicPr>
        <p:blipFill rotWithShape="1">
          <a:blip r:embed="rId2">
            <a:alphaModFix/>
          </a:blip>
          <a:srcRect/>
          <a:stretch/>
        </p:blipFill>
        <p:spPr>
          <a:xfrm>
            <a:off x="7065705" y="315188"/>
            <a:ext cx="1828800" cy="408000"/>
          </a:xfrm>
          <a:prstGeom prst="rect">
            <a:avLst/>
          </a:prstGeom>
          <a:noFill/>
          <a:ln>
            <a:noFill/>
          </a:ln>
          <a:effectLst>
            <a:outerShdw blurRad="254000" algn="tl" rotWithShape="0">
              <a:srgbClr val="000000">
                <a:alpha val="20000"/>
              </a:srgbClr>
            </a:outerShdw>
          </a:effectLst>
        </p:spPr>
      </p:pic>
      <p:pic>
        <p:nvPicPr>
          <p:cNvPr id="240" name="Google Shape;240;p33"/>
          <p:cNvPicPr preferRelativeResize="0"/>
          <p:nvPr/>
        </p:nvPicPr>
        <p:blipFill rotWithShape="1">
          <a:blip r:embed="rId3">
            <a:alphaModFix/>
          </a:blip>
          <a:srcRect/>
          <a:stretch/>
        </p:blipFill>
        <p:spPr>
          <a:xfrm>
            <a:off x="338675" y="280865"/>
            <a:ext cx="2045700" cy="555300"/>
          </a:xfrm>
          <a:prstGeom prst="rect">
            <a:avLst/>
          </a:prstGeom>
          <a:noFill/>
          <a:ln>
            <a:noFill/>
          </a:ln>
        </p:spPr>
      </p:pic>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matchingName="2_Red/Gray 1 Content + Right Photo">
  <p:cSld name="2_Red/Gray 1 Content + Right Photo">
    <p:bg>
      <p:bgPr>
        <a:solidFill>
          <a:srgbClr val="E7E7E5"/>
        </a:solidFill>
        <a:effectLst/>
      </p:bgPr>
    </p:bg>
    <p:spTree>
      <p:nvGrpSpPr>
        <p:cNvPr id="1" name="Shape 2928"/>
        <p:cNvGrpSpPr/>
        <p:nvPr/>
      </p:nvGrpSpPr>
      <p:grpSpPr>
        <a:xfrm>
          <a:off x="0" y="0"/>
          <a:ext cx="0" cy="0"/>
          <a:chOff x="0" y="0"/>
          <a:chExt cx="0" cy="0"/>
        </a:xfrm>
      </p:grpSpPr>
      <p:sp>
        <p:nvSpPr>
          <p:cNvPr id="2929" name="Google Shape;2929;g2ecc6c1f187_1_1771"/>
          <p:cNvSpPr>
            <a:spLocks noGrp="1"/>
          </p:cNvSpPr>
          <p:nvPr>
            <p:ph type="pic" idx="2"/>
          </p:nvPr>
        </p:nvSpPr>
        <p:spPr>
          <a:xfrm>
            <a:off x="4572000" y="152762"/>
            <a:ext cx="4419600" cy="4838100"/>
          </a:xfrm>
          <a:prstGeom prst="rect">
            <a:avLst/>
          </a:prstGeom>
          <a:solidFill>
            <a:srgbClr val="FFFFFF"/>
          </a:solidFill>
          <a:ln>
            <a:noFill/>
          </a:ln>
        </p:spPr>
      </p:sp>
      <p:sp>
        <p:nvSpPr>
          <p:cNvPr id="2930" name="Google Shape;2930;g2ecc6c1f187_1_177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31" name="Google Shape;2931;g2ecc6c1f187_1_1771"/>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932" name="Google Shape;2932;g2ecc6c1f187_1_1771"/>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933" name="Google Shape;2933;g2ecc6c1f187_1_1771"/>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matchingName="2_Red/Gray Title Only">
  <p:cSld name="2_Red/Gray Title Only">
    <p:bg>
      <p:bgPr>
        <a:solidFill>
          <a:srgbClr val="E7E7E5"/>
        </a:solidFill>
        <a:effectLst/>
      </p:bgPr>
    </p:bg>
    <p:spTree>
      <p:nvGrpSpPr>
        <p:cNvPr id="1" name="Shape 2934"/>
        <p:cNvGrpSpPr/>
        <p:nvPr/>
      </p:nvGrpSpPr>
      <p:grpSpPr>
        <a:xfrm>
          <a:off x="0" y="0"/>
          <a:ext cx="0" cy="0"/>
          <a:chOff x="0" y="0"/>
          <a:chExt cx="0" cy="0"/>
        </a:xfrm>
      </p:grpSpPr>
      <p:sp>
        <p:nvSpPr>
          <p:cNvPr id="2935" name="Google Shape;2935;g2ecc6c1f187_1_1777"/>
          <p:cNvSpPr>
            <a:spLocks noGrp="1"/>
          </p:cNvSpPr>
          <p:nvPr>
            <p:ph type="pic" idx="2"/>
          </p:nvPr>
        </p:nvSpPr>
        <p:spPr>
          <a:xfrm>
            <a:off x="152400" y="152761"/>
            <a:ext cx="4419600" cy="4838100"/>
          </a:xfrm>
          <a:prstGeom prst="rect">
            <a:avLst/>
          </a:prstGeom>
          <a:solidFill>
            <a:schemeClr val="lt1"/>
          </a:solidFill>
          <a:ln>
            <a:noFill/>
          </a:ln>
        </p:spPr>
      </p:sp>
      <p:sp>
        <p:nvSpPr>
          <p:cNvPr id="2936" name="Google Shape;2936;g2ecc6c1f187_1_177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37" name="Google Shape;2937;g2ecc6c1f187_1_1777"/>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None/>
              <a:defRPr sz="600" i="0" u="none" strike="noStrike" cap="none">
                <a:solidFill>
                  <a:srgbClr val="FFFFFF"/>
                </a:solidFill>
              </a:defRPr>
            </a:lvl1pPr>
            <a:lvl2pPr marL="914400" marR="0" lvl="1" indent="-228600" algn="l" rtl="0">
              <a:lnSpc>
                <a:spcPct val="100000"/>
              </a:lnSpc>
              <a:spcBef>
                <a:spcPts val="800"/>
              </a:spcBef>
              <a:spcAft>
                <a:spcPts val="0"/>
              </a:spcAft>
              <a:buClr>
                <a:schemeClr val="lt1"/>
              </a:buClr>
              <a:buSzPts val="1600"/>
              <a:buNone/>
              <a:defRPr sz="1800" i="0" u="none" strike="noStrike" cap="none">
                <a:solidFill>
                  <a:schemeClr val="lt1"/>
                </a:solidFill>
              </a:defRPr>
            </a:lvl2pPr>
            <a:lvl3pPr marL="1371600" marR="0" lvl="2" indent="-228600" algn="l" rtl="0">
              <a:lnSpc>
                <a:spcPct val="100000"/>
              </a:lnSpc>
              <a:spcBef>
                <a:spcPts val="800"/>
              </a:spcBef>
              <a:spcAft>
                <a:spcPts val="0"/>
              </a:spcAft>
              <a:buClr>
                <a:schemeClr val="lt1"/>
              </a:buClr>
              <a:buSzPts val="1800"/>
              <a:buNone/>
              <a:defRPr sz="1600" i="0" u="none" strike="noStrike" cap="none">
                <a:solidFill>
                  <a:schemeClr val="lt1"/>
                </a:solidFill>
              </a:defRPr>
            </a:lvl3pPr>
            <a:lvl4pPr marL="1828800" marR="0" lvl="3" indent="-228600" algn="l" rtl="0">
              <a:lnSpc>
                <a:spcPct val="100000"/>
              </a:lnSpc>
              <a:spcBef>
                <a:spcPts val="300"/>
              </a:spcBef>
              <a:spcAft>
                <a:spcPts val="0"/>
              </a:spcAft>
              <a:buClr>
                <a:schemeClr val="lt1"/>
              </a:buClr>
              <a:buSzPts val="1600"/>
              <a:buNone/>
              <a:defRPr sz="1400" i="0" u="none" strike="noStrike" cap="none">
                <a:solidFill>
                  <a:schemeClr val="lt1"/>
                </a:solidFill>
              </a:defRPr>
            </a:lvl4pPr>
            <a:lvl5pPr marL="2286000" marR="0" lvl="4" indent="-228600" algn="l" rtl="0">
              <a:lnSpc>
                <a:spcPct val="100000"/>
              </a:lnSpc>
              <a:spcBef>
                <a:spcPts val="200"/>
              </a:spcBef>
              <a:spcAft>
                <a:spcPts val="0"/>
              </a:spcAft>
              <a:buClr>
                <a:schemeClr val="lt1"/>
              </a:buClr>
              <a:buSzPts val="1400"/>
              <a:buNone/>
              <a:defRPr sz="1200" i="0" u="none" strike="noStrike" cap="none">
                <a:solidFill>
                  <a:schemeClr val="lt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938" name="Google Shape;2938;g2ecc6c1f187_1_1777"/>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matchingName="3_Red/Gray 2 Content">
  <p:cSld name="3_Red/Gray 2 Content">
    <p:bg>
      <p:bgPr>
        <a:solidFill>
          <a:schemeClr val="lt1"/>
        </a:solidFill>
        <a:effectLst/>
      </p:bgPr>
    </p:bg>
    <p:spTree>
      <p:nvGrpSpPr>
        <p:cNvPr id="1" name="Shape 2939"/>
        <p:cNvGrpSpPr/>
        <p:nvPr/>
      </p:nvGrpSpPr>
      <p:grpSpPr>
        <a:xfrm>
          <a:off x="0" y="0"/>
          <a:ext cx="0" cy="0"/>
          <a:chOff x="0" y="0"/>
          <a:chExt cx="0" cy="0"/>
        </a:xfrm>
      </p:grpSpPr>
      <p:sp>
        <p:nvSpPr>
          <p:cNvPr id="2940" name="Google Shape;2940;g2ecc6c1f187_1_1782"/>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941" name="Google Shape;2941;g2ecc6c1f187_1_1782"/>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942" name="Google Shape;2942;g2ecc6c1f187_1_178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rtl="0">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43" name="Google Shape;2943;g2ecc6c1f187_1_1782"/>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matchingName="3_Red/Gray 1 Content + Bottom Photo">
  <p:cSld name="3_Red/Gray 1 Content + Bottom Photo">
    <p:bg>
      <p:bgPr>
        <a:solidFill>
          <a:schemeClr val="lt1"/>
        </a:solidFill>
        <a:effectLst/>
      </p:bgPr>
    </p:bg>
    <p:spTree>
      <p:nvGrpSpPr>
        <p:cNvPr id="1" name="Shape 2944"/>
        <p:cNvGrpSpPr/>
        <p:nvPr/>
      </p:nvGrpSpPr>
      <p:grpSpPr>
        <a:xfrm>
          <a:off x="0" y="0"/>
          <a:ext cx="0" cy="0"/>
          <a:chOff x="0" y="0"/>
          <a:chExt cx="0" cy="0"/>
        </a:xfrm>
      </p:grpSpPr>
      <p:sp>
        <p:nvSpPr>
          <p:cNvPr id="2945" name="Google Shape;2945;g2ecc6c1f187_1_1787"/>
          <p:cNvSpPr>
            <a:spLocks noGrp="1"/>
          </p:cNvSpPr>
          <p:nvPr>
            <p:ph type="pic" idx="2"/>
          </p:nvPr>
        </p:nvSpPr>
        <p:spPr>
          <a:xfrm>
            <a:off x="152400" y="2571749"/>
            <a:ext cx="8839200" cy="2421300"/>
          </a:xfrm>
          <a:prstGeom prst="rect">
            <a:avLst/>
          </a:prstGeom>
          <a:solidFill>
            <a:srgbClr val="E7E7E5"/>
          </a:solidFill>
          <a:ln>
            <a:noFill/>
          </a:ln>
        </p:spPr>
      </p:sp>
      <p:sp>
        <p:nvSpPr>
          <p:cNvPr id="2946" name="Google Shape;2946;g2ecc6c1f187_1_1787"/>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947" name="Google Shape;2947;g2ecc6c1f187_1_178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48" name="Google Shape;2948;g2ecc6c1f187_1_1787"/>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949" name="Google Shape;2949;g2ecc6c1f187_1_1787"/>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matchingName="3_Red/Gray 1 Content + Right Photo">
  <p:cSld name="3_Red/Gray 1 Content + Right Photo">
    <p:bg>
      <p:bgPr>
        <a:solidFill>
          <a:schemeClr val="lt1"/>
        </a:solidFill>
        <a:effectLst/>
      </p:bgPr>
    </p:bg>
    <p:spTree>
      <p:nvGrpSpPr>
        <p:cNvPr id="1" name="Shape 2950"/>
        <p:cNvGrpSpPr/>
        <p:nvPr/>
      </p:nvGrpSpPr>
      <p:grpSpPr>
        <a:xfrm>
          <a:off x="0" y="0"/>
          <a:ext cx="0" cy="0"/>
          <a:chOff x="0" y="0"/>
          <a:chExt cx="0" cy="0"/>
        </a:xfrm>
      </p:grpSpPr>
      <p:sp>
        <p:nvSpPr>
          <p:cNvPr id="2951" name="Google Shape;2951;g2ecc6c1f187_1_1793"/>
          <p:cNvSpPr>
            <a:spLocks noGrp="1"/>
          </p:cNvSpPr>
          <p:nvPr>
            <p:ph type="pic" idx="2"/>
          </p:nvPr>
        </p:nvSpPr>
        <p:spPr>
          <a:xfrm>
            <a:off x="4572000" y="152762"/>
            <a:ext cx="4419600" cy="4838100"/>
          </a:xfrm>
          <a:prstGeom prst="rect">
            <a:avLst/>
          </a:prstGeom>
          <a:solidFill>
            <a:srgbClr val="E7E7E5"/>
          </a:solidFill>
          <a:ln>
            <a:noFill/>
          </a:ln>
        </p:spPr>
      </p:sp>
      <p:sp>
        <p:nvSpPr>
          <p:cNvPr id="2952" name="Google Shape;2952;g2ecc6c1f187_1_1793"/>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rtl="0">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53" name="Google Shape;2953;g2ecc6c1f187_1_1793"/>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954" name="Google Shape;2954;g2ecc6c1f187_1_1793"/>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955" name="Google Shape;2955;g2ecc6c1f187_1_1793"/>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56"/>
        <p:cNvGrpSpPr/>
        <p:nvPr/>
      </p:nvGrpSpPr>
      <p:grpSpPr>
        <a:xfrm>
          <a:off x="0" y="0"/>
          <a:ext cx="0" cy="0"/>
          <a:chOff x="0" y="0"/>
          <a:chExt cx="0" cy="0"/>
        </a:xfrm>
      </p:grpSpPr>
      <p:sp>
        <p:nvSpPr>
          <p:cNvPr id="2957" name="Google Shape;2957;g2ecc6c1f187_1_1799"/>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58" name="Google Shape;2958;g2ecc6c1f187_1_1799"/>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959" name="Google Shape;2959;g2ecc6c1f187_1_1799"/>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960" name="Google Shape;2960;g2ecc6c1f187_1_1799"/>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Arial"/>
              <a:buNone/>
              <a:defRPr/>
            </a:lvl1pPr>
            <a:lvl2pPr marL="0" marR="0" lvl="1" indent="0" algn="r" rtl="0">
              <a:spcBef>
                <a:spcPts val="0"/>
              </a:spcBef>
              <a:buClr>
                <a:srgbClr val="6C6463"/>
              </a:buClr>
              <a:buSzPts val="600"/>
              <a:buFont typeface="Arial"/>
              <a:buNone/>
              <a:defRPr/>
            </a:lvl2pPr>
            <a:lvl3pPr marL="0" marR="0" lvl="2" indent="0" algn="r" rtl="0">
              <a:spcBef>
                <a:spcPts val="0"/>
              </a:spcBef>
              <a:buClr>
                <a:srgbClr val="6C6463"/>
              </a:buClr>
              <a:buSzPts val="600"/>
              <a:buFont typeface="Arial"/>
              <a:buNone/>
              <a:defRPr/>
            </a:lvl3pPr>
            <a:lvl4pPr marL="0" marR="0" lvl="3" indent="0" algn="r" rtl="0">
              <a:spcBef>
                <a:spcPts val="0"/>
              </a:spcBef>
              <a:buClr>
                <a:srgbClr val="6C6463"/>
              </a:buClr>
              <a:buSzPts val="600"/>
              <a:buFont typeface="Arial"/>
              <a:buNone/>
              <a:defRPr/>
            </a:lvl4pPr>
            <a:lvl5pPr marL="0" marR="0" lvl="4" indent="0" algn="r" rtl="0">
              <a:spcBef>
                <a:spcPts val="0"/>
              </a:spcBef>
              <a:buClr>
                <a:srgbClr val="6C6463"/>
              </a:buClr>
              <a:buSzPts val="600"/>
              <a:buFont typeface="Arial"/>
              <a:buNone/>
              <a:defRPr/>
            </a:lvl5pPr>
            <a:lvl6pPr marL="0" marR="0" lvl="5" indent="0" algn="r" rtl="0">
              <a:spcBef>
                <a:spcPts val="0"/>
              </a:spcBef>
              <a:buClr>
                <a:srgbClr val="6C6463"/>
              </a:buClr>
              <a:buSzPts val="600"/>
              <a:buFont typeface="Arial"/>
              <a:buNone/>
              <a:defRPr/>
            </a:lvl6pPr>
            <a:lvl7pPr marL="0" marR="0" lvl="6" indent="0" algn="r" rtl="0">
              <a:spcBef>
                <a:spcPts val="0"/>
              </a:spcBef>
              <a:buClr>
                <a:srgbClr val="6C6463"/>
              </a:buClr>
              <a:buSzPts val="600"/>
              <a:buFont typeface="Arial"/>
              <a:buNone/>
              <a:defRPr/>
            </a:lvl7pPr>
            <a:lvl8pPr marL="0" marR="0" lvl="7" indent="0" algn="r" rtl="0">
              <a:spcBef>
                <a:spcPts val="0"/>
              </a:spcBef>
              <a:buClr>
                <a:srgbClr val="6C6463"/>
              </a:buClr>
              <a:buSzPts val="600"/>
              <a:buFont typeface="Arial"/>
              <a:buNone/>
              <a:defRPr/>
            </a:lvl8pPr>
            <a:lvl9pPr marL="0" marR="0" lvl="8" indent="0" algn="r" rtl="0">
              <a:spcBef>
                <a:spcPts val="0"/>
              </a:spcBef>
              <a:buClr>
                <a:srgbClr val="6C6463"/>
              </a:buClr>
              <a:buSzPts val="6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961"/>
        <p:cNvGrpSpPr/>
        <p:nvPr/>
      </p:nvGrpSpPr>
      <p:grpSpPr>
        <a:xfrm>
          <a:off x="0" y="0"/>
          <a:ext cx="0" cy="0"/>
          <a:chOff x="0" y="0"/>
          <a:chExt cx="0" cy="0"/>
        </a:xfrm>
      </p:grpSpPr>
      <p:sp>
        <p:nvSpPr>
          <p:cNvPr id="2962" name="Google Shape;2962;g2ecc6c1f187_1_1804"/>
          <p:cNvSpPr txBox="1">
            <a:spLocks noGrp="1"/>
          </p:cNvSpPr>
          <p:nvPr>
            <p:ph type="ctrTitle"/>
          </p:nvPr>
        </p:nvSpPr>
        <p:spPr>
          <a:xfrm>
            <a:off x="685800" y="1597821"/>
            <a:ext cx="7772400" cy="1102500"/>
          </a:xfrm>
          <a:prstGeom prst="rect">
            <a:avLst/>
          </a:prstGeom>
          <a:noFill/>
          <a:ln>
            <a:noFill/>
          </a:ln>
        </p:spPr>
        <p:txBody>
          <a:bodyPr spcFirstLastPara="1" wrap="square" lIns="91175" tIns="91175" rIns="91175" bIns="91175" anchor="b"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2963" name="Google Shape;2963;g2ecc6c1f187_1_1804"/>
          <p:cNvSpPr txBox="1">
            <a:spLocks noGrp="1"/>
          </p:cNvSpPr>
          <p:nvPr>
            <p:ph type="subTitle" idx="1"/>
          </p:nvPr>
        </p:nvSpPr>
        <p:spPr>
          <a:xfrm>
            <a:off x="1371600" y="2914650"/>
            <a:ext cx="6400800" cy="1314600"/>
          </a:xfrm>
          <a:prstGeom prst="rect">
            <a:avLst/>
          </a:prstGeom>
          <a:noFill/>
          <a:ln>
            <a:noFill/>
          </a:ln>
        </p:spPr>
        <p:txBody>
          <a:bodyPr spcFirstLastPara="1" wrap="square" lIns="91175" tIns="91175" rIns="91175" bIns="91175" anchor="t" anchorCtr="0">
            <a:noAutofit/>
          </a:bodyPr>
          <a:lstStyle>
            <a:lvl1pPr lvl="0" algn="ctr" rtl="0">
              <a:lnSpc>
                <a:spcPct val="100000"/>
              </a:lnSpc>
              <a:spcBef>
                <a:spcPts val="0"/>
              </a:spcBef>
              <a:spcAft>
                <a:spcPts val="0"/>
              </a:spcAft>
              <a:buSzPts val="1600"/>
              <a:buNone/>
              <a:defRPr>
                <a:solidFill>
                  <a:srgbClr val="888888"/>
                </a:solidFill>
              </a:defRPr>
            </a:lvl1pPr>
            <a:lvl2pPr lvl="1" algn="ctr" rtl="0">
              <a:lnSpc>
                <a:spcPct val="100000"/>
              </a:lnSpc>
              <a:spcBef>
                <a:spcPts val="800"/>
              </a:spcBef>
              <a:spcAft>
                <a:spcPts val="0"/>
              </a:spcAft>
              <a:buSzPts val="1600"/>
              <a:buNone/>
              <a:defRPr>
                <a:solidFill>
                  <a:srgbClr val="888888"/>
                </a:solidFill>
              </a:defRPr>
            </a:lvl2pPr>
            <a:lvl3pPr lvl="2" algn="ctr" rtl="0">
              <a:lnSpc>
                <a:spcPct val="100000"/>
              </a:lnSpc>
              <a:spcBef>
                <a:spcPts val="800"/>
              </a:spcBef>
              <a:spcAft>
                <a:spcPts val="0"/>
              </a:spcAft>
              <a:buSzPts val="1800"/>
              <a:buNone/>
              <a:defRPr>
                <a:solidFill>
                  <a:srgbClr val="888888"/>
                </a:solidFill>
              </a:defRPr>
            </a:lvl3pPr>
            <a:lvl4pPr lvl="3" algn="ctr" rtl="0">
              <a:lnSpc>
                <a:spcPct val="100000"/>
              </a:lnSpc>
              <a:spcBef>
                <a:spcPts val="300"/>
              </a:spcBef>
              <a:spcAft>
                <a:spcPts val="0"/>
              </a:spcAft>
              <a:buSzPts val="1600"/>
              <a:buNone/>
              <a:defRPr>
                <a:solidFill>
                  <a:srgbClr val="888888"/>
                </a:solidFill>
              </a:defRPr>
            </a:lvl4pPr>
            <a:lvl5pPr lvl="4" algn="ctr" rtl="0">
              <a:lnSpc>
                <a:spcPct val="100000"/>
              </a:lnSpc>
              <a:spcBef>
                <a:spcPts val="300"/>
              </a:spcBef>
              <a:spcAft>
                <a:spcPts val="0"/>
              </a:spcAft>
              <a:buSzPts val="1400"/>
              <a:buNone/>
              <a:defRPr>
                <a:solidFill>
                  <a:srgbClr val="888888"/>
                </a:solidFill>
              </a:defRPr>
            </a:lvl5pPr>
            <a:lvl6pPr lvl="5" algn="ctr" rtl="0">
              <a:lnSpc>
                <a:spcPct val="100000"/>
              </a:lnSpc>
              <a:spcBef>
                <a:spcPts val="400"/>
              </a:spcBef>
              <a:spcAft>
                <a:spcPts val="0"/>
              </a:spcAft>
              <a:buSzPts val="2000"/>
              <a:buNone/>
              <a:defRPr>
                <a:solidFill>
                  <a:srgbClr val="888888"/>
                </a:solidFill>
              </a:defRPr>
            </a:lvl6pPr>
            <a:lvl7pPr lvl="6" algn="ctr" rtl="0">
              <a:lnSpc>
                <a:spcPct val="100000"/>
              </a:lnSpc>
              <a:spcBef>
                <a:spcPts val="400"/>
              </a:spcBef>
              <a:spcAft>
                <a:spcPts val="0"/>
              </a:spcAft>
              <a:buSzPts val="2000"/>
              <a:buNone/>
              <a:defRPr>
                <a:solidFill>
                  <a:srgbClr val="888888"/>
                </a:solidFill>
              </a:defRPr>
            </a:lvl7pPr>
            <a:lvl8pPr lvl="7" algn="ctr" rtl="0">
              <a:lnSpc>
                <a:spcPct val="100000"/>
              </a:lnSpc>
              <a:spcBef>
                <a:spcPts val="400"/>
              </a:spcBef>
              <a:spcAft>
                <a:spcPts val="0"/>
              </a:spcAft>
              <a:buSzPts val="2000"/>
              <a:buNone/>
              <a:defRPr>
                <a:solidFill>
                  <a:srgbClr val="888888"/>
                </a:solidFill>
              </a:defRPr>
            </a:lvl8pPr>
            <a:lvl9pPr lvl="8" algn="ctr" rtl="0">
              <a:lnSpc>
                <a:spcPct val="100000"/>
              </a:lnSpc>
              <a:spcBef>
                <a:spcPts val="400"/>
              </a:spcBef>
              <a:spcAft>
                <a:spcPts val="0"/>
              </a:spcAft>
              <a:buSzPts val="2000"/>
              <a:buNone/>
              <a:defRPr>
                <a:solidFill>
                  <a:srgbClr val="888888"/>
                </a:solidFill>
              </a:defRPr>
            </a:lvl9pPr>
          </a:lstStyle>
          <a:p>
            <a:endParaRPr/>
          </a:p>
        </p:txBody>
      </p:sp>
      <p:sp>
        <p:nvSpPr>
          <p:cNvPr id="2964" name="Google Shape;2964;g2ecc6c1f187_1_180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965" name="Google Shape;2965;g2ecc6c1f187_1_180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966" name="Google Shape;2966;g2ecc6c1f187_1_1804"/>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Arial"/>
              <a:buNone/>
              <a:defRPr/>
            </a:lvl1pPr>
            <a:lvl2pPr marL="0" marR="0" lvl="1" indent="0" algn="r" rtl="0">
              <a:spcBef>
                <a:spcPts val="0"/>
              </a:spcBef>
              <a:buClr>
                <a:srgbClr val="6C6463"/>
              </a:buClr>
              <a:buSzPts val="600"/>
              <a:buFont typeface="Arial"/>
              <a:buNone/>
              <a:defRPr/>
            </a:lvl2pPr>
            <a:lvl3pPr marL="0" marR="0" lvl="2" indent="0" algn="r" rtl="0">
              <a:spcBef>
                <a:spcPts val="0"/>
              </a:spcBef>
              <a:buClr>
                <a:srgbClr val="6C6463"/>
              </a:buClr>
              <a:buSzPts val="600"/>
              <a:buFont typeface="Arial"/>
              <a:buNone/>
              <a:defRPr/>
            </a:lvl3pPr>
            <a:lvl4pPr marL="0" marR="0" lvl="3" indent="0" algn="r" rtl="0">
              <a:spcBef>
                <a:spcPts val="0"/>
              </a:spcBef>
              <a:buClr>
                <a:srgbClr val="6C6463"/>
              </a:buClr>
              <a:buSzPts val="600"/>
              <a:buFont typeface="Arial"/>
              <a:buNone/>
              <a:defRPr/>
            </a:lvl4pPr>
            <a:lvl5pPr marL="0" marR="0" lvl="4" indent="0" algn="r" rtl="0">
              <a:spcBef>
                <a:spcPts val="0"/>
              </a:spcBef>
              <a:buClr>
                <a:srgbClr val="6C6463"/>
              </a:buClr>
              <a:buSzPts val="600"/>
              <a:buFont typeface="Arial"/>
              <a:buNone/>
              <a:defRPr/>
            </a:lvl5pPr>
            <a:lvl6pPr marL="0" marR="0" lvl="5" indent="0" algn="r" rtl="0">
              <a:spcBef>
                <a:spcPts val="0"/>
              </a:spcBef>
              <a:buClr>
                <a:srgbClr val="6C6463"/>
              </a:buClr>
              <a:buSzPts val="600"/>
              <a:buFont typeface="Arial"/>
              <a:buNone/>
              <a:defRPr/>
            </a:lvl6pPr>
            <a:lvl7pPr marL="0" marR="0" lvl="6" indent="0" algn="r" rtl="0">
              <a:spcBef>
                <a:spcPts val="0"/>
              </a:spcBef>
              <a:buClr>
                <a:srgbClr val="6C6463"/>
              </a:buClr>
              <a:buSzPts val="600"/>
              <a:buFont typeface="Arial"/>
              <a:buNone/>
              <a:defRPr/>
            </a:lvl7pPr>
            <a:lvl8pPr marL="0" marR="0" lvl="7" indent="0" algn="r" rtl="0">
              <a:spcBef>
                <a:spcPts val="0"/>
              </a:spcBef>
              <a:buClr>
                <a:srgbClr val="6C6463"/>
              </a:buClr>
              <a:buSzPts val="600"/>
              <a:buFont typeface="Arial"/>
              <a:buNone/>
              <a:defRPr/>
            </a:lvl8pPr>
            <a:lvl9pPr marL="0" marR="0" lvl="8" indent="0" algn="r" rtl="0">
              <a:spcBef>
                <a:spcPts val="0"/>
              </a:spcBef>
              <a:buClr>
                <a:srgbClr val="6C6463"/>
              </a:buClr>
              <a:buSzPts val="6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67"/>
        <p:cNvGrpSpPr/>
        <p:nvPr/>
      </p:nvGrpSpPr>
      <p:grpSpPr>
        <a:xfrm>
          <a:off x="0" y="0"/>
          <a:ext cx="0" cy="0"/>
          <a:chOff x="0" y="0"/>
          <a:chExt cx="0" cy="0"/>
        </a:xfrm>
      </p:grpSpPr>
      <p:sp>
        <p:nvSpPr>
          <p:cNvPr id="2968" name="Google Shape;2968;g2ecc6c1f187_1_1810"/>
          <p:cNvSpPr txBox="1">
            <a:spLocks noGrp="1"/>
          </p:cNvSpPr>
          <p:nvPr>
            <p:ph type="dt" idx="10"/>
          </p:nvPr>
        </p:nvSpPr>
        <p:spPr>
          <a:xfrm>
            <a:off x="457200" y="4767264"/>
            <a:ext cx="2133600" cy="2739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969" name="Google Shape;2969;g2ecc6c1f187_1_181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350">
                <a:solidFill>
                  <a:schemeClr val="dk1"/>
                </a:solidFill>
                <a:latin typeface="Arial"/>
                <a:ea typeface="Arial"/>
                <a:cs typeface="Arial"/>
                <a:sym typeface="Arial"/>
              </a:defRPr>
            </a:lvl1pPr>
            <a:lvl2pPr marR="0" lvl="1" algn="l" rtl="0">
              <a:spcBef>
                <a:spcPts val="0"/>
              </a:spcBef>
              <a:spcAft>
                <a:spcPts val="0"/>
              </a:spcAft>
              <a:buSzPts val="1400"/>
              <a:buNone/>
              <a:defRPr sz="135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35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35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35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35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35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35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350" b="0" i="0" u="none" strike="noStrike" cap="none">
                <a:solidFill>
                  <a:schemeClr val="dk1"/>
                </a:solidFill>
                <a:latin typeface="Arial"/>
                <a:ea typeface="Arial"/>
                <a:cs typeface="Arial"/>
                <a:sym typeface="Arial"/>
              </a:defRPr>
            </a:lvl9pPr>
          </a:lstStyle>
          <a:p>
            <a:endParaRPr/>
          </a:p>
        </p:txBody>
      </p:sp>
      <p:sp>
        <p:nvSpPr>
          <p:cNvPr id="2970" name="Google Shape;2970;g2ecc6c1f187_1_1810"/>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Arial"/>
              <a:buNone/>
              <a:defRPr/>
            </a:lvl1pPr>
            <a:lvl2pPr marL="0" marR="0" lvl="1" indent="0" algn="r" rtl="0">
              <a:spcBef>
                <a:spcPts val="0"/>
              </a:spcBef>
              <a:buClr>
                <a:srgbClr val="6C6463"/>
              </a:buClr>
              <a:buSzPts val="600"/>
              <a:buFont typeface="Arial"/>
              <a:buNone/>
              <a:defRPr/>
            </a:lvl2pPr>
            <a:lvl3pPr marL="0" marR="0" lvl="2" indent="0" algn="r" rtl="0">
              <a:spcBef>
                <a:spcPts val="0"/>
              </a:spcBef>
              <a:buClr>
                <a:srgbClr val="6C6463"/>
              </a:buClr>
              <a:buSzPts val="600"/>
              <a:buFont typeface="Arial"/>
              <a:buNone/>
              <a:defRPr/>
            </a:lvl3pPr>
            <a:lvl4pPr marL="0" marR="0" lvl="3" indent="0" algn="r" rtl="0">
              <a:spcBef>
                <a:spcPts val="0"/>
              </a:spcBef>
              <a:buClr>
                <a:srgbClr val="6C6463"/>
              </a:buClr>
              <a:buSzPts val="600"/>
              <a:buFont typeface="Arial"/>
              <a:buNone/>
              <a:defRPr/>
            </a:lvl4pPr>
            <a:lvl5pPr marL="0" marR="0" lvl="4" indent="0" algn="r" rtl="0">
              <a:spcBef>
                <a:spcPts val="0"/>
              </a:spcBef>
              <a:buClr>
                <a:srgbClr val="6C6463"/>
              </a:buClr>
              <a:buSzPts val="600"/>
              <a:buFont typeface="Arial"/>
              <a:buNone/>
              <a:defRPr/>
            </a:lvl5pPr>
            <a:lvl6pPr marL="0" marR="0" lvl="5" indent="0" algn="r" rtl="0">
              <a:spcBef>
                <a:spcPts val="0"/>
              </a:spcBef>
              <a:buClr>
                <a:srgbClr val="6C6463"/>
              </a:buClr>
              <a:buSzPts val="600"/>
              <a:buFont typeface="Arial"/>
              <a:buNone/>
              <a:defRPr/>
            </a:lvl6pPr>
            <a:lvl7pPr marL="0" marR="0" lvl="6" indent="0" algn="r" rtl="0">
              <a:spcBef>
                <a:spcPts val="0"/>
              </a:spcBef>
              <a:buClr>
                <a:srgbClr val="6C6463"/>
              </a:buClr>
              <a:buSzPts val="600"/>
              <a:buFont typeface="Arial"/>
              <a:buNone/>
              <a:defRPr/>
            </a:lvl7pPr>
            <a:lvl8pPr marL="0" marR="0" lvl="7" indent="0" algn="r" rtl="0">
              <a:spcBef>
                <a:spcPts val="0"/>
              </a:spcBef>
              <a:buClr>
                <a:srgbClr val="6C6463"/>
              </a:buClr>
              <a:buSzPts val="600"/>
              <a:buFont typeface="Arial"/>
              <a:buNone/>
              <a:defRPr/>
            </a:lvl8pPr>
            <a:lvl9pPr marL="0" marR="0" lvl="8" indent="0" algn="r" rtl="0">
              <a:spcBef>
                <a:spcPts val="0"/>
              </a:spcBef>
              <a:buClr>
                <a:srgbClr val="6C6463"/>
              </a:buClr>
              <a:buSzPts val="600"/>
              <a:buFont typeface="Arial"/>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matchingName="Custom Layout 2">
  <p:cSld name="Custom Layout 2">
    <p:bg>
      <p:bgPr>
        <a:solidFill>
          <a:srgbClr val="00437B"/>
        </a:solidFill>
        <a:effectLst/>
      </p:bgPr>
    </p:bg>
    <p:spTree>
      <p:nvGrpSpPr>
        <p:cNvPr id="1" name="Shape 2296"/>
        <p:cNvGrpSpPr/>
        <p:nvPr/>
      </p:nvGrpSpPr>
      <p:grpSpPr>
        <a:xfrm>
          <a:off x="0" y="0"/>
          <a:ext cx="0" cy="0"/>
          <a:chOff x="0" y="0"/>
          <a:chExt cx="0" cy="0"/>
        </a:xfrm>
      </p:grpSpPr>
    </p:spTree>
    <p:extLst>
      <p:ext uri="{BB962C8B-B14F-4D97-AF65-F5344CB8AC3E}">
        <p14:creationId xmlns:p14="http://schemas.microsoft.com/office/powerpoint/2010/main" val="7265848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matchingName="1_Cover - Full Red">
  <p:cSld name="1_Cover - Full Red">
    <p:bg>
      <p:bgPr>
        <a:solidFill>
          <a:srgbClr val="002F6C"/>
        </a:solidFill>
        <a:effectLst/>
      </p:bgPr>
    </p:bg>
    <p:spTree>
      <p:nvGrpSpPr>
        <p:cNvPr id="1" name="Shape 2975"/>
        <p:cNvGrpSpPr/>
        <p:nvPr/>
      </p:nvGrpSpPr>
      <p:grpSpPr>
        <a:xfrm>
          <a:off x="0" y="0"/>
          <a:ext cx="0" cy="0"/>
          <a:chOff x="0" y="0"/>
          <a:chExt cx="0" cy="0"/>
        </a:xfrm>
      </p:grpSpPr>
      <p:sp>
        <p:nvSpPr>
          <p:cNvPr id="2976" name="Google Shape;2976;g2ece6006a8a_2_776"/>
          <p:cNvSpPr/>
          <p:nvPr/>
        </p:nvSpPr>
        <p:spPr>
          <a:xfrm>
            <a:off x="1" y="-29590"/>
            <a:ext cx="9144000" cy="1200300"/>
          </a:xfrm>
          <a:prstGeom prst="rect">
            <a:avLst/>
          </a:prstGeom>
          <a:solidFill>
            <a:schemeClr val="lt1"/>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979" name="Google Shape;2979;g2ece6006a8a_2_776"/>
          <p:cNvSpPr txBox="1">
            <a:spLocks noGrp="1"/>
          </p:cNvSpPr>
          <p:nvPr>
            <p:ph type="ctrTitle"/>
          </p:nvPr>
        </p:nvSpPr>
        <p:spPr>
          <a:xfrm>
            <a:off x="685800" y="1589035"/>
            <a:ext cx="3886200" cy="1200300"/>
          </a:xfrm>
          <a:prstGeom prst="rect">
            <a:avLst/>
          </a:prstGeom>
          <a:noFill/>
          <a:ln>
            <a:noFill/>
          </a:ln>
        </p:spPr>
        <p:txBody>
          <a:bodyPr spcFirstLastPara="1" wrap="square" lIns="91175" tIns="91175" rIns="91175" bIns="91175" anchor="b" anchorCtr="0">
            <a:noAutofit/>
          </a:bodyPr>
          <a:lstStyle>
            <a:lvl1pPr marR="0" lvl="0" algn="l" rtl="0">
              <a:lnSpc>
                <a:spcPct val="90000"/>
              </a:lnSpc>
              <a:spcBef>
                <a:spcPts val="0"/>
              </a:spcBef>
              <a:spcAft>
                <a:spcPts val="0"/>
              </a:spcAft>
              <a:buClr>
                <a:schemeClr val="lt1"/>
              </a:buClr>
              <a:buSzPts val="1400"/>
              <a:buFont typeface="Calibri"/>
              <a:buNone/>
              <a:defRPr sz="2400" i="0" u="none" strike="noStrike" cap="none">
                <a:solidFill>
                  <a:schemeClr val="lt1"/>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980" name="Google Shape;2980;g2ece6006a8a_2_776"/>
          <p:cNvSpPr txBox="1">
            <a:spLocks noGrp="1"/>
          </p:cNvSpPr>
          <p:nvPr>
            <p:ph type="subTitle" idx="1"/>
          </p:nvPr>
        </p:nvSpPr>
        <p:spPr>
          <a:xfrm>
            <a:off x="685800" y="3110247"/>
            <a:ext cx="3429000" cy="1200300"/>
          </a:xfrm>
          <a:prstGeom prst="rect">
            <a:avLst/>
          </a:prstGeom>
          <a:noFill/>
          <a:ln>
            <a:noFill/>
          </a:ln>
        </p:spPr>
        <p:txBody>
          <a:bodyPr spcFirstLastPara="1" wrap="square" lIns="91175" tIns="91175" rIns="91175" bIns="91175" anchor="t" anchorCtr="0">
            <a:noAutofit/>
          </a:bodyPr>
          <a:lstStyle>
            <a:lvl1pPr marR="0" lvl="0" algn="l" rtl="0">
              <a:lnSpc>
                <a:spcPct val="90000"/>
              </a:lnSpc>
              <a:spcBef>
                <a:spcPts val="0"/>
              </a:spcBef>
              <a:spcAft>
                <a:spcPts val="0"/>
              </a:spcAft>
              <a:buClr>
                <a:schemeClr val="lt1"/>
              </a:buClr>
              <a:buSzPts val="1600"/>
              <a:buNone/>
              <a:defRPr sz="1600" i="0" u="none" strike="noStrike" cap="none">
                <a:solidFill>
                  <a:schemeClr val="lt1"/>
                </a:solidFill>
              </a:defRPr>
            </a:lvl1pPr>
            <a:lvl2pPr marR="0" lvl="1" algn="ctr" rtl="0">
              <a:lnSpc>
                <a:spcPct val="90000"/>
              </a:lnSpc>
              <a:spcBef>
                <a:spcPts val="800"/>
              </a:spcBef>
              <a:spcAft>
                <a:spcPts val="0"/>
              </a:spcAft>
              <a:buClr>
                <a:srgbClr val="888888"/>
              </a:buClr>
              <a:buSzPts val="1600"/>
              <a:buNone/>
              <a:defRPr sz="1600" i="0" u="none" strike="noStrike" cap="none">
                <a:solidFill>
                  <a:srgbClr val="888888"/>
                </a:solidFill>
              </a:defRPr>
            </a:lvl2pPr>
            <a:lvl3pPr marR="0" lvl="2" algn="ctr" rtl="0">
              <a:lnSpc>
                <a:spcPct val="90000"/>
              </a:lnSpc>
              <a:spcBef>
                <a:spcPts val="800"/>
              </a:spcBef>
              <a:spcAft>
                <a:spcPts val="0"/>
              </a:spcAft>
              <a:buClr>
                <a:srgbClr val="888888"/>
              </a:buClr>
              <a:buSzPts val="1800"/>
              <a:buNone/>
              <a:defRPr sz="1800" i="0" u="none" strike="noStrike" cap="none">
                <a:solidFill>
                  <a:srgbClr val="888888"/>
                </a:solidFill>
              </a:defRPr>
            </a:lvl3pPr>
            <a:lvl4pPr marR="0" lvl="3" algn="ctr" rtl="0">
              <a:lnSpc>
                <a:spcPct val="90000"/>
              </a:lnSpc>
              <a:spcBef>
                <a:spcPts val="300"/>
              </a:spcBef>
              <a:spcAft>
                <a:spcPts val="0"/>
              </a:spcAft>
              <a:buClr>
                <a:srgbClr val="888888"/>
              </a:buClr>
              <a:buSzPts val="1600"/>
              <a:buNone/>
              <a:defRPr sz="1600" i="0" u="none" strike="noStrike" cap="none">
                <a:solidFill>
                  <a:srgbClr val="888888"/>
                </a:solidFill>
              </a:defRPr>
            </a:lvl4pPr>
            <a:lvl5pPr marR="0" lvl="4" algn="ctr" rtl="0">
              <a:lnSpc>
                <a:spcPct val="90000"/>
              </a:lnSpc>
              <a:spcBef>
                <a:spcPts val="300"/>
              </a:spcBef>
              <a:spcAft>
                <a:spcPts val="0"/>
              </a:spcAft>
              <a:buClr>
                <a:srgbClr val="888888"/>
              </a:buClr>
              <a:buSzPts val="1400"/>
              <a:buNone/>
              <a:defRPr sz="1400" i="0" u="none" strike="noStrike" cap="none">
                <a:solidFill>
                  <a:srgbClr val="888888"/>
                </a:solidFill>
              </a:defRPr>
            </a:lvl5pPr>
            <a:lvl6pPr marR="0" lvl="5" algn="ctr" rtl="0">
              <a:lnSpc>
                <a:spcPct val="90000"/>
              </a:lnSpc>
              <a:spcBef>
                <a:spcPts val="400"/>
              </a:spcBef>
              <a:spcAft>
                <a:spcPts val="0"/>
              </a:spcAft>
              <a:buClr>
                <a:srgbClr val="888888"/>
              </a:buClr>
              <a:buSzPts val="2000"/>
              <a:buNone/>
              <a:defRPr sz="2000" i="0" u="none" strike="noStrike" cap="none">
                <a:solidFill>
                  <a:srgbClr val="888888"/>
                </a:solidFill>
              </a:defRPr>
            </a:lvl6pPr>
            <a:lvl7pPr marR="0" lvl="6" algn="ctr" rtl="0">
              <a:lnSpc>
                <a:spcPct val="90000"/>
              </a:lnSpc>
              <a:spcBef>
                <a:spcPts val="400"/>
              </a:spcBef>
              <a:spcAft>
                <a:spcPts val="0"/>
              </a:spcAft>
              <a:buClr>
                <a:srgbClr val="888888"/>
              </a:buClr>
              <a:buSzPts val="2000"/>
              <a:buNone/>
              <a:defRPr sz="2000" i="0" u="none" strike="noStrike" cap="none">
                <a:solidFill>
                  <a:srgbClr val="888888"/>
                </a:solidFill>
              </a:defRPr>
            </a:lvl7pPr>
            <a:lvl8pPr marR="0" lvl="7" algn="ctr" rtl="0">
              <a:lnSpc>
                <a:spcPct val="90000"/>
              </a:lnSpc>
              <a:spcBef>
                <a:spcPts val="400"/>
              </a:spcBef>
              <a:spcAft>
                <a:spcPts val="0"/>
              </a:spcAft>
              <a:buClr>
                <a:srgbClr val="888888"/>
              </a:buClr>
              <a:buSzPts val="2000"/>
              <a:buNone/>
              <a:defRPr sz="2000" i="0" u="none" strike="noStrike" cap="none">
                <a:solidFill>
                  <a:srgbClr val="888888"/>
                </a:solidFill>
              </a:defRPr>
            </a:lvl8pPr>
            <a:lvl9pPr marR="0" lvl="8" algn="ctr" rtl="0">
              <a:lnSpc>
                <a:spcPct val="90000"/>
              </a:lnSpc>
              <a:spcBef>
                <a:spcPts val="400"/>
              </a:spcBef>
              <a:spcAft>
                <a:spcPts val="0"/>
              </a:spcAft>
              <a:buClr>
                <a:srgbClr val="888888"/>
              </a:buClr>
              <a:buSzPts val="2000"/>
              <a:buNone/>
              <a:defRPr sz="2000" i="0" u="none" strike="noStrike" cap="none">
                <a:solidFill>
                  <a:srgbClr val="888888"/>
                </a:solidFill>
              </a:defRPr>
            </a:lvl9pPr>
          </a:lstStyle>
          <a:p>
            <a:endParaRPr/>
          </a:p>
        </p:txBody>
      </p:sp>
      <p:pic>
        <p:nvPicPr>
          <p:cNvPr id="2981" name="Google Shape;2981;g2ece6006a8a_2_776"/>
          <p:cNvPicPr preferRelativeResize="0"/>
          <p:nvPr/>
        </p:nvPicPr>
        <p:blipFill rotWithShape="1">
          <a:blip r:embed="rId2">
            <a:alphaModFix/>
          </a:blip>
          <a:srcRect t="50199"/>
          <a:stretch/>
        </p:blipFill>
        <p:spPr>
          <a:xfrm>
            <a:off x="4909120" y="4427557"/>
            <a:ext cx="4250376" cy="597771"/>
          </a:xfrm>
          <a:prstGeom prst="rect">
            <a:avLst/>
          </a:prstGeom>
          <a:noFill/>
          <a:ln>
            <a:noFill/>
          </a:ln>
        </p:spPr>
      </p:pic>
      <p:pic>
        <p:nvPicPr>
          <p:cNvPr id="2982" name="Google Shape;2982;g2ece6006a8a_2_776"/>
          <p:cNvPicPr preferRelativeResize="0"/>
          <p:nvPr/>
        </p:nvPicPr>
        <p:blipFill rotWithShape="1">
          <a:blip r:embed="rId3">
            <a:alphaModFix/>
          </a:blip>
          <a:srcRect/>
          <a:stretch/>
        </p:blipFill>
        <p:spPr>
          <a:xfrm>
            <a:off x="7406470" y="4111957"/>
            <a:ext cx="1430864" cy="447452"/>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Full Blue">
  <p:cSld name="Divider - Full Blue">
    <p:bg>
      <p:bgPr>
        <a:solidFill>
          <a:srgbClr val="002F6C"/>
        </a:solidFill>
        <a:effectLst/>
      </p:bgPr>
    </p:bg>
    <p:spTree>
      <p:nvGrpSpPr>
        <p:cNvPr id="1" name="Shape 241"/>
        <p:cNvGrpSpPr/>
        <p:nvPr/>
      </p:nvGrpSpPr>
      <p:grpSpPr>
        <a:xfrm>
          <a:off x="0" y="0"/>
          <a:ext cx="0" cy="0"/>
          <a:chOff x="0" y="0"/>
          <a:chExt cx="0" cy="0"/>
        </a:xfrm>
      </p:grpSpPr>
      <p:sp>
        <p:nvSpPr>
          <p:cNvPr id="242" name="Google Shape;242;p34"/>
          <p:cNvSpPr txBox="1">
            <a:spLocks noGrp="1"/>
          </p:cNvSpPr>
          <p:nvPr>
            <p:ph type="title"/>
          </p:nvPr>
        </p:nvSpPr>
        <p:spPr>
          <a:xfrm>
            <a:off x="1143000" y="620837"/>
            <a:ext cx="5486400" cy="807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1400"/>
              <a:buNone/>
              <a:defRPr sz="3200" i="0" u="none" strike="noStrike" cap="none">
                <a:solidFill>
                  <a:srgbClr val="FFFFF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43" name="Google Shape;243;p34"/>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44" name="Google Shape;244;p34"/>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45" name="Google Shape;245;p34"/>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pic>
        <p:nvPicPr>
          <p:cNvPr id="246" name="Google Shape;246;p34" descr="USAID_Logo_White_v02.png"/>
          <p:cNvPicPr preferRelativeResize="0"/>
          <p:nvPr/>
        </p:nvPicPr>
        <p:blipFill rotWithShape="1">
          <a:blip r:embed="rId2">
            <a:alphaModFix/>
          </a:blip>
          <a:srcRect/>
          <a:stretch/>
        </p:blipFill>
        <p:spPr>
          <a:xfrm>
            <a:off x="685800" y="4457700"/>
            <a:ext cx="1536900" cy="342900"/>
          </a:xfrm>
          <a:prstGeom prst="rect">
            <a:avLst/>
          </a:prstGeom>
          <a:noFill/>
          <a:ln>
            <a:noFill/>
          </a:ln>
        </p:spPr>
      </p:pic>
      <p:cxnSp>
        <p:nvCxnSpPr>
          <p:cNvPr id="247" name="Google Shape;247;p34"/>
          <p:cNvCxnSpPr/>
          <p:nvPr/>
        </p:nvCxnSpPr>
        <p:spPr>
          <a:xfrm>
            <a:off x="746760" y="742950"/>
            <a:ext cx="320100" cy="0"/>
          </a:xfrm>
          <a:prstGeom prst="straightConnector1">
            <a:avLst/>
          </a:prstGeom>
          <a:noFill/>
          <a:ln w="19050" cap="flat" cmpd="sng">
            <a:solidFill>
              <a:srgbClr val="FFFFFF"/>
            </a:solidFill>
            <a:prstDash val="solid"/>
            <a:round/>
            <a:headEnd type="none" w="sm" len="sm"/>
            <a:tailEnd type="none" w="sm" len="sm"/>
          </a:ln>
        </p:spPr>
      </p:cxnSp>
      <p:pic>
        <p:nvPicPr>
          <p:cNvPr id="248" name="Google Shape;248;p34"/>
          <p:cNvPicPr preferRelativeResize="0"/>
          <p:nvPr/>
        </p:nvPicPr>
        <p:blipFill rotWithShape="1">
          <a:blip r:embed="rId3">
            <a:alphaModFix/>
          </a:blip>
          <a:srcRect/>
          <a:stretch/>
        </p:blipFill>
        <p:spPr>
          <a:xfrm>
            <a:off x="6553200" y="4351524"/>
            <a:ext cx="2045700" cy="555300"/>
          </a:xfrm>
          <a:prstGeom prst="rect">
            <a:avLst/>
          </a:prstGeom>
          <a:noFill/>
          <a:ln>
            <a:noFill/>
          </a:ln>
        </p:spPr>
      </p:pic>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2983"/>
        <p:cNvGrpSpPr/>
        <p:nvPr/>
      </p:nvGrpSpPr>
      <p:grpSpPr>
        <a:xfrm>
          <a:off x="0" y="0"/>
          <a:ext cx="0" cy="0"/>
          <a:chOff x="0" y="0"/>
          <a:chExt cx="0" cy="0"/>
        </a:xfrm>
      </p:grpSpPr>
      <p:sp>
        <p:nvSpPr>
          <p:cNvPr id="2984" name="Google Shape;2984;g2ece6006a8a_2_784"/>
          <p:cNvSpPr txBox="1">
            <a:spLocks noGrp="1"/>
          </p:cNvSpPr>
          <p:nvPr>
            <p:ph type="dt" idx="10"/>
          </p:nvPr>
        </p:nvSpPr>
        <p:spPr>
          <a:xfrm>
            <a:off x="482598" y="4834892"/>
            <a:ext cx="2638200" cy="2307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500"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2985" name="Google Shape;2985;g2ece6006a8a_2_784"/>
          <p:cNvSpPr txBox="1">
            <a:spLocks noGrp="1"/>
          </p:cNvSpPr>
          <p:nvPr>
            <p:ph type="sldNum" idx="12"/>
          </p:nvPr>
        </p:nvSpPr>
        <p:spPr>
          <a:xfrm>
            <a:off x="8245186" y="4835130"/>
            <a:ext cx="585000" cy="230700"/>
          </a:xfrm>
          <a:prstGeom prst="rect">
            <a:avLst/>
          </a:prstGeom>
          <a:noFill/>
          <a:ln>
            <a:noFill/>
          </a:ln>
        </p:spPr>
        <p:txBody>
          <a:bodyPr spcFirstLastPara="1" wrap="square" lIns="91425" tIns="91425" rIns="91425" bIns="91425" anchor="ctr" anchorCtr="0">
            <a:normAutofit fontScale="25000" lnSpcReduction="20000"/>
          </a:bodyPr>
          <a:lstStyle>
            <a:lvl1pPr marL="0" lvl="0"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1pPr>
            <a:lvl2pPr marL="0" lvl="1"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2pPr>
            <a:lvl3pPr marL="0" lvl="2"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3pPr>
            <a:lvl4pPr marL="0" lvl="3"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4pPr>
            <a:lvl5pPr marL="0" lvl="4"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5pPr>
            <a:lvl6pPr marL="0" lvl="5"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6pPr>
            <a:lvl7pPr marL="0" lvl="6"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7pPr>
            <a:lvl8pPr marL="0" lvl="7"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8pPr>
            <a:lvl9pPr marL="0" lvl="8"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986" name="Google Shape;2986;g2ece6006a8a_2_784"/>
          <p:cNvSpPr/>
          <p:nvPr/>
        </p:nvSpPr>
        <p:spPr>
          <a:xfrm>
            <a:off x="1"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87"/>
        <p:cNvGrpSpPr/>
        <p:nvPr/>
      </p:nvGrpSpPr>
      <p:grpSpPr>
        <a:xfrm>
          <a:off x="0" y="0"/>
          <a:ext cx="0" cy="0"/>
          <a:chOff x="0" y="0"/>
          <a:chExt cx="0" cy="0"/>
        </a:xfrm>
      </p:grpSpPr>
      <p:sp>
        <p:nvSpPr>
          <p:cNvPr id="2988" name="Google Shape;2988;g2ece6006a8a_2_788"/>
          <p:cNvSpPr/>
          <p:nvPr/>
        </p:nvSpPr>
        <p:spPr>
          <a:xfrm>
            <a:off x="1"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g2ece6006a8a_2_788"/>
          <p:cNvSpPr txBox="1">
            <a:spLocks noGrp="1"/>
          </p:cNvSpPr>
          <p:nvPr>
            <p:ph type="sldNum" idx="12"/>
          </p:nvPr>
        </p:nvSpPr>
        <p:spPr>
          <a:xfrm>
            <a:off x="8266160" y="4707822"/>
            <a:ext cx="548700" cy="393600"/>
          </a:xfrm>
          <a:prstGeom prst="rect">
            <a:avLst/>
          </a:prstGeom>
          <a:noFill/>
          <a:ln>
            <a:noFill/>
          </a:ln>
        </p:spPr>
        <p:txBody>
          <a:bodyPr spcFirstLastPara="1" wrap="square" lIns="91425" tIns="91425" rIns="91425" bIns="91425" anchor="ctr" anchorCtr="0">
            <a:normAutofit lnSpcReduction="10000"/>
          </a:bodyPr>
          <a:lstStyle>
            <a:lvl1pPr marL="0" lvl="0"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1pPr>
            <a:lvl2pPr marL="0" lvl="1"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2pPr>
            <a:lvl3pPr marL="0" lvl="2"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3pPr>
            <a:lvl4pPr marL="0" lvl="3"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4pPr>
            <a:lvl5pPr marL="0" lvl="4"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5pPr>
            <a:lvl6pPr marL="0" lvl="5"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6pPr>
            <a:lvl7pPr marL="0" lvl="6"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7pPr>
            <a:lvl8pPr marL="0" lvl="7"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8pPr>
            <a:lvl9pPr marL="0" lvl="8" indent="0" algn="r" rtl="0">
              <a:lnSpc>
                <a:spcPct val="100000"/>
              </a:lnSpc>
              <a:spcBef>
                <a:spcPts val="0"/>
              </a:spcBef>
              <a:spcAft>
                <a:spcPts val="0"/>
              </a:spcAft>
              <a:buSzPts val="1500"/>
              <a:buNone/>
              <a:defRPr sz="1500" b="0" i="0" u="none" strike="noStrike" cap="none">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90"/>
        <p:cNvGrpSpPr/>
        <p:nvPr/>
      </p:nvGrpSpPr>
      <p:grpSpPr>
        <a:xfrm>
          <a:off x="0" y="0"/>
          <a:ext cx="0" cy="0"/>
          <a:chOff x="0" y="0"/>
          <a:chExt cx="0" cy="0"/>
        </a:xfrm>
      </p:grpSpPr>
      <p:sp>
        <p:nvSpPr>
          <p:cNvPr id="2991" name="Google Shape;2991;g2ece6006a8a_2_79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2992" name="Google Shape;2992;g2ece6006a8a_2_7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993" name="Google Shape;2993;g2ece6006a8a_2_791"/>
          <p:cNvSpPr/>
          <p:nvPr/>
        </p:nvSpPr>
        <p:spPr>
          <a:xfrm>
            <a:off x="1"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001"/>
        <p:cNvGrpSpPr/>
        <p:nvPr/>
      </p:nvGrpSpPr>
      <p:grpSpPr>
        <a:xfrm>
          <a:off x="0" y="0"/>
          <a:ext cx="0" cy="0"/>
          <a:chOff x="0" y="0"/>
          <a:chExt cx="0" cy="0"/>
        </a:xfrm>
      </p:grpSpPr>
      <p:sp>
        <p:nvSpPr>
          <p:cNvPr id="3002" name="Google Shape;3002;g2ece6006a8a_2_80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3003" name="Google Shape;3003;g2ece6006a8a_2_80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04" name="Google Shape;3004;g2ece6006a8a_2_80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005"/>
        <p:cNvGrpSpPr/>
        <p:nvPr/>
      </p:nvGrpSpPr>
      <p:grpSpPr>
        <a:xfrm>
          <a:off x="0" y="0"/>
          <a:ext cx="0" cy="0"/>
          <a:chOff x="0" y="0"/>
          <a:chExt cx="0" cy="0"/>
        </a:xfrm>
      </p:grpSpPr>
      <p:sp>
        <p:nvSpPr>
          <p:cNvPr id="3006" name="Google Shape;3006;g2ece6006a8a_2_80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3007" name="Google Shape;3007;g2ece6006a8a_2_80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008"/>
        <p:cNvGrpSpPr/>
        <p:nvPr/>
      </p:nvGrpSpPr>
      <p:grpSpPr>
        <a:xfrm>
          <a:off x="0" y="0"/>
          <a:ext cx="0" cy="0"/>
          <a:chOff x="0" y="0"/>
          <a:chExt cx="0" cy="0"/>
        </a:xfrm>
      </p:grpSpPr>
      <p:sp>
        <p:nvSpPr>
          <p:cNvPr id="3009" name="Google Shape;3009;g2ece6006a8a_2_80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10" name="Google Shape;3010;g2ece6006a8a_2_80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3011" name="Google Shape;3011;g2ece6006a8a_2_80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3012" name="Google Shape;3012;g2ece6006a8a_2_80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3013" name="Google Shape;3013;g2ece6006a8a_2_80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014"/>
        <p:cNvGrpSpPr/>
        <p:nvPr/>
      </p:nvGrpSpPr>
      <p:grpSpPr>
        <a:xfrm>
          <a:off x="0" y="0"/>
          <a:ext cx="0" cy="0"/>
          <a:chOff x="0" y="0"/>
          <a:chExt cx="0" cy="0"/>
        </a:xfrm>
      </p:grpSpPr>
      <p:sp>
        <p:nvSpPr>
          <p:cNvPr id="3015" name="Google Shape;3015;g2ece6006a8a_2_815"/>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3016" name="Google Shape;3016;g2ece6006a8a_2_8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017"/>
        <p:cNvGrpSpPr/>
        <p:nvPr/>
      </p:nvGrpSpPr>
      <p:grpSpPr>
        <a:xfrm>
          <a:off x="0" y="0"/>
          <a:ext cx="0" cy="0"/>
          <a:chOff x="0" y="0"/>
          <a:chExt cx="0" cy="0"/>
        </a:xfrm>
      </p:grpSpPr>
      <p:sp>
        <p:nvSpPr>
          <p:cNvPr id="3018" name="Google Shape;3018;g2ece6006a8a_2_818"/>
          <p:cNvSpPr txBox="1">
            <a:spLocks noGrp="1"/>
          </p:cNvSpPr>
          <p:nvPr>
            <p:ph type="title"/>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endParaRPr/>
          </a:p>
        </p:txBody>
      </p:sp>
      <p:sp>
        <p:nvSpPr>
          <p:cNvPr id="3019" name="Google Shape;3019;g2ece6006a8a_2_818"/>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3020" name="Google Shape;3020;g2ece6006a8a_2_8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3021"/>
        <p:cNvGrpSpPr/>
        <p:nvPr/>
      </p:nvGrpSpPr>
      <p:grpSpPr>
        <a:xfrm>
          <a:off x="0" y="0"/>
          <a:ext cx="0" cy="0"/>
          <a:chOff x="0" y="0"/>
          <a:chExt cx="0" cy="0"/>
        </a:xfrm>
      </p:grpSpPr>
      <p:sp>
        <p:nvSpPr>
          <p:cNvPr id="3022" name="Google Shape;3022;g2ece6006a8a_2_822"/>
          <p:cNvSpPr txBox="1">
            <a:spLocks noGrp="1"/>
          </p:cNvSpPr>
          <p:nvPr>
            <p:ph type="title"/>
          </p:nvPr>
        </p:nvSpPr>
        <p:spPr>
          <a:xfrm>
            <a:off x="659675" y="1483682"/>
            <a:ext cx="7543800" cy="1896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F3F3F"/>
              </a:buClr>
              <a:buSzPts val="14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cxnSp>
        <p:nvCxnSpPr>
          <p:cNvPr id="3023" name="Google Shape;3023;g2ece6006a8a_2_822"/>
          <p:cNvCxnSpPr/>
          <p:nvPr/>
        </p:nvCxnSpPr>
        <p:spPr>
          <a:xfrm>
            <a:off x="728254" y="3510806"/>
            <a:ext cx="7406700" cy="0"/>
          </a:xfrm>
          <a:prstGeom prst="straightConnector1">
            <a:avLst/>
          </a:prstGeom>
          <a:noFill/>
          <a:ln w="12700" cap="flat" cmpd="sng">
            <a:solidFill>
              <a:srgbClr val="3F3F3F"/>
            </a:solidFill>
            <a:prstDash val="solid"/>
            <a:round/>
            <a:headEnd type="none" w="sm" len="sm"/>
            <a:tailEnd type="none" w="sm" len="sm"/>
          </a:ln>
        </p:spPr>
      </p:cxn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matchingName="2_Content with Caption">
  <p:cSld name="2_Content with Caption">
    <p:spTree>
      <p:nvGrpSpPr>
        <p:cNvPr id="1" name="Shape 3024"/>
        <p:cNvGrpSpPr/>
        <p:nvPr/>
      </p:nvGrpSpPr>
      <p:grpSpPr>
        <a:xfrm>
          <a:off x="0" y="0"/>
          <a:ext cx="0" cy="0"/>
          <a:chOff x="0" y="0"/>
          <a:chExt cx="0" cy="0"/>
        </a:xfrm>
      </p:grpSpPr>
      <p:sp>
        <p:nvSpPr>
          <p:cNvPr id="3025" name="Google Shape;3025;g2ece6006a8a_2_825"/>
          <p:cNvSpPr/>
          <p:nvPr/>
        </p:nvSpPr>
        <p:spPr>
          <a:xfrm>
            <a:off x="12" y="1"/>
            <a:ext cx="3490800" cy="5143500"/>
          </a:xfrm>
          <a:prstGeom prst="rect">
            <a:avLst/>
          </a:prstGeom>
          <a:solidFill>
            <a:srgbClr val="002F6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6" name="Google Shape;3026;g2ece6006a8a_2_825"/>
          <p:cNvSpPr txBox="1">
            <a:spLocks noGrp="1"/>
          </p:cNvSpPr>
          <p:nvPr>
            <p:ph type="title"/>
          </p:nvPr>
        </p:nvSpPr>
        <p:spPr>
          <a:xfrm>
            <a:off x="482600" y="589788"/>
            <a:ext cx="2638200" cy="15705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FFFFFF"/>
              </a:buClr>
              <a:buSzPts val="2700"/>
              <a:buFont typeface="Avenir"/>
              <a:buNone/>
              <a:defRPr sz="2700" b="0">
                <a:solidFill>
                  <a:srgbClr val="FFFFFF"/>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3027" name="Google Shape;3027;g2ece6006a8a_2_825"/>
          <p:cNvSpPr txBox="1">
            <a:spLocks noGrp="1"/>
          </p:cNvSpPr>
          <p:nvPr>
            <p:ph type="body" idx="1"/>
          </p:nvPr>
        </p:nvSpPr>
        <p:spPr>
          <a:xfrm>
            <a:off x="4094238" y="609601"/>
            <a:ext cx="4446300" cy="3971100"/>
          </a:xfrm>
          <a:prstGeom prst="rect">
            <a:avLst/>
          </a:prstGeom>
          <a:noFill/>
          <a:ln>
            <a:noFill/>
          </a:ln>
        </p:spPr>
        <p:txBody>
          <a:bodyPr spcFirstLastPara="1" wrap="square" lIns="0" tIns="34275" rIns="0" bIns="34275" anchor="t" anchorCtr="0">
            <a:normAutofit/>
          </a:bodyPr>
          <a:lstStyle>
            <a:lvl1pPr marL="457200" lvl="0" indent="-317500" algn="l" rtl="0">
              <a:lnSpc>
                <a:spcPct val="110000"/>
              </a:lnSpc>
              <a:spcBef>
                <a:spcPts val="900"/>
              </a:spcBef>
              <a:spcAft>
                <a:spcPts val="0"/>
              </a:spcAft>
              <a:buSzPts val="1400"/>
              <a:buChar char=" "/>
              <a:defRPr/>
            </a:lvl1pPr>
            <a:lvl2pPr marL="914400" lvl="1" indent="-317500" algn="l" rtl="0">
              <a:lnSpc>
                <a:spcPct val="110000"/>
              </a:lnSpc>
              <a:spcBef>
                <a:spcPts val="200"/>
              </a:spcBef>
              <a:spcAft>
                <a:spcPts val="0"/>
              </a:spcAft>
              <a:buClr>
                <a:srgbClr val="3F3F3F"/>
              </a:buClr>
              <a:buSzPts val="1400"/>
              <a:buChar char="◦"/>
              <a:defRPr/>
            </a:lvl2pPr>
            <a:lvl3pPr marL="1371600" lvl="2" indent="-317500" algn="l" rtl="0">
              <a:lnSpc>
                <a:spcPct val="110000"/>
              </a:lnSpc>
              <a:spcBef>
                <a:spcPts val="300"/>
              </a:spcBef>
              <a:spcAft>
                <a:spcPts val="0"/>
              </a:spcAft>
              <a:buClr>
                <a:srgbClr val="3F3F3F"/>
              </a:buClr>
              <a:buSzPts val="1400"/>
              <a:buChar char="◦"/>
              <a:defRPr/>
            </a:lvl3pPr>
            <a:lvl4pPr marL="1828800" lvl="3" indent="-317500" algn="l" rtl="0">
              <a:lnSpc>
                <a:spcPct val="110000"/>
              </a:lnSpc>
              <a:spcBef>
                <a:spcPts val="300"/>
              </a:spcBef>
              <a:spcAft>
                <a:spcPts val="0"/>
              </a:spcAft>
              <a:buClr>
                <a:srgbClr val="3F3F3F"/>
              </a:buClr>
              <a:buSzPts val="1400"/>
              <a:buChar char="◦"/>
              <a:defRPr/>
            </a:lvl4pPr>
            <a:lvl5pPr marL="2286000" lvl="4" indent="-317500" algn="l" rtl="0">
              <a:lnSpc>
                <a:spcPct val="110000"/>
              </a:lnSpc>
              <a:spcBef>
                <a:spcPts val="300"/>
              </a:spcBef>
              <a:spcAft>
                <a:spcPts val="0"/>
              </a:spcAft>
              <a:buClr>
                <a:srgbClr val="3F3F3F"/>
              </a:buClr>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3028" name="Google Shape;3028;g2ece6006a8a_2_825"/>
          <p:cNvSpPr txBox="1">
            <a:spLocks noGrp="1"/>
          </p:cNvSpPr>
          <p:nvPr>
            <p:ph type="body" idx="2"/>
          </p:nvPr>
        </p:nvSpPr>
        <p:spPr>
          <a:xfrm>
            <a:off x="482600" y="2282289"/>
            <a:ext cx="2638200" cy="2298300"/>
          </a:xfrm>
          <a:prstGeom prst="rect">
            <a:avLst/>
          </a:prstGeom>
          <a:noFill/>
          <a:ln>
            <a:noFill/>
          </a:ln>
        </p:spPr>
        <p:txBody>
          <a:bodyPr spcFirstLastPara="1" wrap="square" lIns="68575" tIns="34275" rIns="68575" bIns="34275" anchor="t" anchorCtr="0">
            <a:normAutofit/>
          </a:bodyPr>
          <a:lstStyle>
            <a:lvl1pPr marL="457200" lvl="0" indent="-228600" algn="l" rtl="0">
              <a:lnSpc>
                <a:spcPct val="110000"/>
              </a:lnSpc>
              <a:spcBef>
                <a:spcPts val="900"/>
              </a:spcBef>
              <a:spcAft>
                <a:spcPts val="0"/>
              </a:spcAft>
              <a:buSzPts val="1400"/>
              <a:buNone/>
              <a:defRPr sz="1400">
                <a:solidFill>
                  <a:srgbClr val="FFFFFF"/>
                </a:solidFill>
              </a:defRPr>
            </a:lvl1pPr>
            <a:lvl2pPr marL="914400" lvl="1" indent="-228600" algn="l" rtl="0">
              <a:lnSpc>
                <a:spcPct val="110000"/>
              </a:lnSpc>
              <a:spcBef>
                <a:spcPts val="200"/>
              </a:spcBef>
              <a:spcAft>
                <a:spcPts val="0"/>
              </a:spcAft>
              <a:buClr>
                <a:srgbClr val="3F3F3F"/>
              </a:buClr>
              <a:buSzPts val="900"/>
              <a:buNone/>
              <a:defRPr sz="900"/>
            </a:lvl2pPr>
            <a:lvl3pPr marL="1371600" lvl="2" indent="-228600" algn="l" rtl="0">
              <a:lnSpc>
                <a:spcPct val="110000"/>
              </a:lnSpc>
              <a:spcBef>
                <a:spcPts val="300"/>
              </a:spcBef>
              <a:spcAft>
                <a:spcPts val="0"/>
              </a:spcAft>
              <a:buClr>
                <a:srgbClr val="3F3F3F"/>
              </a:buClr>
              <a:buSzPts val="800"/>
              <a:buNone/>
              <a:defRPr sz="800"/>
            </a:lvl3pPr>
            <a:lvl4pPr marL="1828800" lvl="3" indent="-228600" algn="l" rtl="0">
              <a:lnSpc>
                <a:spcPct val="110000"/>
              </a:lnSpc>
              <a:spcBef>
                <a:spcPts val="300"/>
              </a:spcBef>
              <a:spcAft>
                <a:spcPts val="0"/>
              </a:spcAft>
              <a:buClr>
                <a:srgbClr val="3F3F3F"/>
              </a:buClr>
              <a:buSzPts val="700"/>
              <a:buNone/>
              <a:defRPr sz="700"/>
            </a:lvl4pPr>
            <a:lvl5pPr marL="2286000" lvl="4" indent="-228600" algn="l" rtl="0">
              <a:lnSpc>
                <a:spcPct val="110000"/>
              </a:lnSpc>
              <a:spcBef>
                <a:spcPts val="300"/>
              </a:spcBef>
              <a:spcAft>
                <a:spcPts val="0"/>
              </a:spcAft>
              <a:buClr>
                <a:srgbClr val="3F3F3F"/>
              </a:buClr>
              <a:buSzPts val="700"/>
              <a:buNone/>
              <a:defRPr sz="700"/>
            </a:lvl5pPr>
            <a:lvl6pPr marL="2743200" lvl="5" indent="-228600" algn="l" rtl="0">
              <a:lnSpc>
                <a:spcPct val="90000"/>
              </a:lnSpc>
              <a:spcBef>
                <a:spcPts val="300"/>
              </a:spcBef>
              <a:spcAft>
                <a:spcPts val="0"/>
              </a:spcAft>
              <a:buSzPts val="700"/>
              <a:buNone/>
              <a:defRPr sz="700"/>
            </a:lvl6pPr>
            <a:lvl7pPr marL="3200400" lvl="6" indent="-228600" algn="l" rtl="0">
              <a:lnSpc>
                <a:spcPct val="90000"/>
              </a:lnSpc>
              <a:spcBef>
                <a:spcPts val="300"/>
              </a:spcBef>
              <a:spcAft>
                <a:spcPts val="0"/>
              </a:spcAft>
              <a:buSzPts val="700"/>
              <a:buNone/>
              <a:defRPr sz="700"/>
            </a:lvl7pPr>
            <a:lvl8pPr marL="3657600" lvl="7" indent="-228600" algn="l" rtl="0">
              <a:lnSpc>
                <a:spcPct val="90000"/>
              </a:lnSpc>
              <a:spcBef>
                <a:spcPts val="300"/>
              </a:spcBef>
              <a:spcAft>
                <a:spcPts val="0"/>
              </a:spcAft>
              <a:buSzPts val="700"/>
              <a:buNone/>
              <a:defRPr sz="700"/>
            </a:lvl8pPr>
            <a:lvl9pPr marL="4114800" lvl="8" indent="-228600" algn="l" rtl="0">
              <a:lnSpc>
                <a:spcPct val="90000"/>
              </a:lnSpc>
              <a:spcBef>
                <a:spcPts val="300"/>
              </a:spcBef>
              <a:spcAft>
                <a:spcPts val="300"/>
              </a:spcAft>
              <a:buSzPts val="700"/>
              <a:buNone/>
              <a:defRPr sz="700"/>
            </a:lvl9pPr>
          </a:lstStyle>
          <a:p>
            <a:endParaRPr/>
          </a:p>
        </p:txBody>
      </p:sp>
      <p:sp>
        <p:nvSpPr>
          <p:cNvPr id="3029" name="Google Shape;3029;g2ece6006a8a_2_825"/>
          <p:cNvSpPr txBox="1">
            <a:spLocks noGrp="1"/>
          </p:cNvSpPr>
          <p:nvPr>
            <p:ph type="dt" idx="10"/>
          </p:nvPr>
        </p:nvSpPr>
        <p:spPr>
          <a:xfrm>
            <a:off x="482598" y="4834892"/>
            <a:ext cx="26382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30" name="Google Shape;3030;g2ece6006a8a_2_825"/>
          <p:cNvSpPr txBox="1">
            <a:spLocks noGrp="1"/>
          </p:cNvSpPr>
          <p:nvPr>
            <p:ph type="ftr" idx="11"/>
          </p:nvPr>
        </p:nvSpPr>
        <p:spPr>
          <a:xfrm>
            <a:off x="4094238" y="4834892"/>
            <a:ext cx="40005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031" name="Google Shape;3031;g2ece6006a8a_2_825"/>
          <p:cNvSpPr txBox="1">
            <a:spLocks noGrp="1"/>
          </p:cNvSpPr>
          <p:nvPr>
            <p:ph type="sldNum" idx="12"/>
          </p:nvPr>
        </p:nvSpPr>
        <p:spPr>
          <a:xfrm>
            <a:off x="8245186" y="4835130"/>
            <a:ext cx="585000" cy="273900"/>
          </a:xfrm>
          <a:prstGeom prst="rect">
            <a:avLst/>
          </a:prstGeom>
          <a:noFill/>
          <a:ln>
            <a:noFill/>
          </a:ln>
        </p:spPr>
        <p:txBody>
          <a:bodyPr spcFirstLastPara="1" wrap="square" lIns="68575" tIns="34275" rIns="68575" bIns="3427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venir"/>
                <a:ea typeface="Avenir"/>
                <a:cs typeface="Avenir"/>
                <a:sym typeface="Avenir"/>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venir"/>
                <a:ea typeface="Avenir"/>
                <a:cs typeface="Avenir"/>
                <a:sym typeface="Avenir"/>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venir"/>
                <a:ea typeface="Avenir"/>
                <a:cs typeface="Avenir"/>
                <a:sym typeface="Avenir"/>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venir"/>
                <a:ea typeface="Avenir"/>
                <a:cs typeface="Avenir"/>
                <a:sym typeface="Avenir"/>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venir"/>
                <a:ea typeface="Avenir"/>
                <a:cs typeface="Avenir"/>
                <a:sym typeface="Avenir"/>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venir"/>
                <a:ea typeface="Avenir"/>
                <a:cs typeface="Avenir"/>
                <a:sym typeface="Avenir"/>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venir"/>
                <a:ea typeface="Avenir"/>
                <a:cs typeface="Avenir"/>
                <a:sym typeface="Avenir"/>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venir"/>
                <a:ea typeface="Avenir"/>
                <a:cs typeface="Avenir"/>
                <a:sym typeface="Avenir"/>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chemeClr val="dk2"/>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
              <a:t>‹#›</a:t>
            </a:fld>
            <a:endParaRPr/>
          </a:p>
        </p:txBody>
      </p:sp>
      <p:sp>
        <p:nvSpPr>
          <p:cNvPr id="3032" name="Google Shape;3032;g2ece6006a8a_2_825"/>
          <p:cNvSpPr/>
          <p:nvPr/>
        </p:nvSpPr>
        <p:spPr>
          <a:xfrm>
            <a:off x="3490734" y="4751615"/>
            <a:ext cx="5653200" cy="391800"/>
          </a:xfrm>
          <a:prstGeom prst="rect">
            <a:avLst/>
          </a:prstGeom>
          <a:solidFill>
            <a:schemeClr val="lt1"/>
          </a:solidFill>
          <a:ln w="15875"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Avenir"/>
              <a:ea typeface="Avenir"/>
              <a:cs typeface="Avenir"/>
              <a:sym typeface="Aveni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ue/Gray 1 Content">
  <p:cSld name="Blue/Gray 1 Content">
    <p:bg>
      <p:bgPr>
        <a:solidFill>
          <a:srgbClr val="CFCDC9"/>
        </a:solidFill>
        <a:effectLst/>
      </p:bgPr>
    </p:bg>
    <p:spTree>
      <p:nvGrpSpPr>
        <p:cNvPr id="1" name="Shape 249"/>
        <p:cNvGrpSpPr/>
        <p:nvPr/>
      </p:nvGrpSpPr>
      <p:grpSpPr>
        <a:xfrm>
          <a:off x="0" y="0"/>
          <a:ext cx="0" cy="0"/>
          <a:chOff x="0" y="0"/>
          <a:chExt cx="0" cy="0"/>
        </a:xfrm>
      </p:grpSpPr>
      <p:sp>
        <p:nvSpPr>
          <p:cNvPr id="250" name="Google Shape;250;p35"/>
          <p:cNvSpPr txBox="1">
            <a:spLocks noGrp="1"/>
          </p:cNvSpPr>
          <p:nvPr>
            <p:ph type="body" idx="1"/>
          </p:nvPr>
        </p:nvSpPr>
        <p:spPr>
          <a:xfrm>
            <a:off x="685800" y="1200150"/>
            <a:ext cx="77724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55600" algn="l">
              <a:lnSpc>
                <a:spcPct val="100000"/>
              </a:lnSpc>
              <a:spcBef>
                <a:spcPts val="1200"/>
              </a:spcBef>
              <a:spcAft>
                <a:spcPts val="0"/>
              </a:spcAft>
              <a:buClr>
                <a:srgbClr val="6C6463"/>
              </a:buClr>
              <a:buSzPts val="2000"/>
              <a:buChar char="–"/>
              <a:defRPr sz="2000" i="0" u="none" strike="noStrike" cap="none">
                <a:solidFill>
                  <a:srgbClr val="6C6463"/>
                </a:solidFill>
              </a:defRPr>
            </a:lvl2pPr>
            <a:lvl3pPr marL="1371600" marR="0" lvl="2" indent="-342900" algn="l">
              <a:lnSpc>
                <a:spcPct val="100000"/>
              </a:lnSpc>
              <a:spcBef>
                <a:spcPts val="1200"/>
              </a:spcBef>
              <a:spcAft>
                <a:spcPts val="0"/>
              </a:spcAft>
              <a:buClr>
                <a:srgbClr val="6C6463"/>
              </a:buClr>
              <a:buSzPts val="1800"/>
              <a:buChar char="•"/>
              <a:defRPr sz="1800" i="0" u="none" strike="noStrike" cap="none">
                <a:solidFill>
                  <a:srgbClr val="6C6463"/>
                </a:solidFill>
              </a:defRPr>
            </a:lvl3pPr>
            <a:lvl4pPr marL="1828800" marR="0" lvl="3" indent="-330200" algn="l">
              <a:lnSpc>
                <a:spcPct val="100000"/>
              </a:lnSpc>
              <a:spcBef>
                <a:spcPts val="320"/>
              </a:spcBef>
              <a:spcAft>
                <a:spcPts val="0"/>
              </a:spcAft>
              <a:buClr>
                <a:srgbClr val="6C6463"/>
              </a:buClr>
              <a:buSzPts val="1600"/>
              <a:buChar char="–"/>
              <a:defRPr sz="1600" i="0" u="none" strike="noStrike" cap="none">
                <a:solidFill>
                  <a:srgbClr val="6C6463"/>
                </a:solidFill>
              </a:defRPr>
            </a:lvl4pPr>
            <a:lvl5pPr marL="2286000" marR="0" lvl="4" indent="-317500" algn="l">
              <a:lnSpc>
                <a:spcPct val="100000"/>
              </a:lnSpc>
              <a:spcBef>
                <a:spcPts val="280"/>
              </a:spcBef>
              <a:spcAft>
                <a:spcPts val="0"/>
              </a:spcAft>
              <a:buClr>
                <a:srgbClr val="6C6463"/>
              </a:buClr>
              <a:buSzPts val="1400"/>
              <a:buChar char="»"/>
              <a:defRPr sz="1400" i="0" u="none" strike="noStrike" cap="none">
                <a:solidFill>
                  <a:srgbClr val="6C6463"/>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51" name="Google Shape;251;p35"/>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52" name="Google Shape;252;p35"/>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53" name="Google Shape;253;p35"/>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54" name="Google Shape;254;p35"/>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None/>
              <a:defRPr sz="2800" i="0" u="none" strike="noStrike" cap="none">
                <a:solidFill>
                  <a:schemeClr val="dk2"/>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6D715A8-5E65-4B04-9F69-11A480521E73}" type="datetimeFigureOut">
              <a:rPr lang="en-UG" smtClean="0"/>
              <a:t>09/24/2024</a:t>
            </a:fld>
            <a:endParaRPr lang="en-UG"/>
          </a:p>
        </p:txBody>
      </p:sp>
      <p:sp>
        <p:nvSpPr>
          <p:cNvPr id="5" name="Footer Placeholder 4"/>
          <p:cNvSpPr>
            <a:spLocks noGrp="1"/>
          </p:cNvSpPr>
          <p:nvPr>
            <p:ph type="ftr" sz="quarter" idx="11"/>
          </p:nvPr>
        </p:nvSpPr>
        <p:spPr/>
        <p:txBody>
          <a:bodyPr/>
          <a:lstStyle/>
          <a:p>
            <a:endParaRPr lang="en-UG"/>
          </a:p>
        </p:txBody>
      </p:sp>
      <p:sp>
        <p:nvSpPr>
          <p:cNvPr id="6" name="Slide Number Placeholder 5"/>
          <p:cNvSpPr>
            <a:spLocks noGrp="1"/>
          </p:cNvSpPr>
          <p:nvPr>
            <p:ph type="sldNum" sz="quarter" idx="12"/>
          </p:nvPr>
        </p:nvSpPr>
        <p:spPr/>
        <p:txBody>
          <a:bodyPr/>
          <a:lstStyle/>
          <a:p>
            <a:fld id="{87316660-C96A-4145-B698-57BFEB2AB585}" type="slidenum">
              <a:rPr lang="en-UG" smtClean="0"/>
              <a:t>‹#›</a:t>
            </a:fld>
            <a:endParaRPr lang="en-UG"/>
          </a:p>
        </p:txBody>
      </p:sp>
      <p:sp>
        <p:nvSpPr>
          <p:cNvPr id="7" name="bk object 16">
            <a:extLst>
              <a:ext uri="{FF2B5EF4-FFF2-40B4-BE49-F238E27FC236}">
                <a16:creationId xmlns:a16="http://schemas.microsoft.com/office/drawing/2014/main" id="{B9EEF625-89A6-BE25-8DC4-27251338F130}"/>
              </a:ext>
            </a:extLst>
          </p:cNvPr>
          <p:cNvSpPr/>
          <p:nvPr userDrawn="1"/>
        </p:nvSpPr>
        <p:spPr>
          <a:xfrm>
            <a:off x="2288" y="4800600"/>
            <a:ext cx="9142095" cy="3429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sz="1050"/>
          </a:p>
        </p:txBody>
      </p:sp>
    </p:spTree>
    <p:extLst>
      <p:ext uri="{BB962C8B-B14F-4D97-AF65-F5344CB8AC3E}">
        <p14:creationId xmlns:p14="http://schemas.microsoft.com/office/powerpoint/2010/main" val="14673792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obj">
  <p:cSld name="1_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350" b="0" i="0">
                <a:solidFill>
                  <a:schemeClr val="tx1"/>
                </a:solidFill>
                <a:latin typeface="Source Sans Pro" panose="020B0503030403020204" pitchFamily="34" charset="0"/>
                <a:ea typeface="Source Sans Pro" panose="020B0503030403020204" pitchFamily="34" charset="0"/>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9/24/2024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
        <p:nvSpPr>
          <p:cNvPr id="6" name="bk object 16">
            <a:extLst>
              <a:ext uri="{FF2B5EF4-FFF2-40B4-BE49-F238E27FC236}">
                <a16:creationId xmlns:a16="http://schemas.microsoft.com/office/drawing/2014/main" id="{5E321DB2-1D32-FB0B-9ADA-1A8A2B347D73}"/>
              </a:ext>
            </a:extLst>
          </p:cNvPr>
          <p:cNvSpPr/>
          <p:nvPr userDrawn="1"/>
        </p:nvSpPr>
        <p:spPr>
          <a:xfrm>
            <a:off x="2285" y="4800600"/>
            <a:ext cx="9142095" cy="342900"/>
          </a:xfrm>
          <a:custGeom>
            <a:avLst/>
            <a:gdLst/>
            <a:ahLst/>
            <a:cxnLst/>
            <a:rect l="l" t="t" r="r" b="b"/>
            <a:pathLst>
              <a:path w="12189460" h="457200">
                <a:moveTo>
                  <a:pt x="0" y="457200"/>
                </a:moveTo>
                <a:lnTo>
                  <a:pt x="12188952" y="457200"/>
                </a:lnTo>
                <a:lnTo>
                  <a:pt x="12188952" y="0"/>
                </a:lnTo>
                <a:lnTo>
                  <a:pt x="0" y="0"/>
                </a:lnTo>
                <a:lnTo>
                  <a:pt x="0" y="457200"/>
                </a:lnTo>
                <a:close/>
              </a:path>
            </a:pathLst>
          </a:custGeom>
          <a:solidFill>
            <a:srgbClr val="002E6C"/>
          </a:solidFill>
        </p:spPr>
        <p:txBody>
          <a:bodyPr wrap="square" lIns="0" tIns="0" rIns="0" bIns="0" rtlCol="0"/>
          <a:lstStyle/>
          <a:p>
            <a:endParaRPr sz="1050"/>
          </a:p>
        </p:txBody>
      </p:sp>
    </p:spTree>
    <p:extLst>
      <p:ext uri="{BB962C8B-B14F-4D97-AF65-F5344CB8AC3E}">
        <p14:creationId xmlns:p14="http://schemas.microsoft.com/office/powerpoint/2010/main" val="346321784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matchingName="Cover - Full Blue">
  <p:cSld name="Cover - Full Blue">
    <p:bg>
      <p:bgPr>
        <a:solidFill>
          <a:srgbClr val="002F6C"/>
        </a:solidFill>
        <a:effectLst/>
      </p:bgPr>
    </p:bg>
    <p:spTree>
      <p:nvGrpSpPr>
        <p:cNvPr id="1" name="Shape 1733"/>
        <p:cNvGrpSpPr/>
        <p:nvPr/>
      </p:nvGrpSpPr>
      <p:grpSpPr>
        <a:xfrm>
          <a:off x="0" y="0"/>
          <a:ext cx="0" cy="0"/>
          <a:chOff x="0" y="0"/>
          <a:chExt cx="0" cy="0"/>
        </a:xfrm>
      </p:grpSpPr>
      <p:sp>
        <p:nvSpPr>
          <p:cNvPr id="1734" name="Google Shape;1734;g2ecc26fd3ec_0_3742"/>
          <p:cNvSpPr txBox="1">
            <a:spLocks noGrp="1"/>
          </p:cNvSpPr>
          <p:nvPr>
            <p:ph type="dt" idx="10"/>
          </p:nvPr>
        </p:nvSpPr>
        <p:spPr>
          <a:xfrm>
            <a:off x="152400" y="4886921"/>
            <a:ext cx="2133600" cy="146100"/>
          </a:xfrm>
          <a:prstGeom prst="rect">
            <a:avLst/>
          </a:prstGeom>
          <a:noFill/>
          <a:ln>
            <a:noFill/>
          </a:ln>
        </p:spPr>
        <p:txBody>
          <a:bodyPr spcFirstLastPara="1" wrap="square" lIns="68575" tIns="34275" rIns="68575" bIns="34275" anchor="ctr" anchorCtr="0">
            <a:spAutoFit/>
          </a:bodyPr>
          <a:lstStyle>
            <a:lvl1pPr marR="0" lvl="0" algn="l" rtl="0">
              <a:lnSpc>
                <a:spcPct val="100000"/>
              </a:lnSpc>
              <a:spcBef>
                <a:spcPts val="0"/>
              </a:spcBef>
              <a:spcAft>
                <a:spcPts val="0"/>
              </a:spcAft>
              <a:buClr>
                <a:srgbClr val="000000"/>
              </a:buClr>
              <a:buSzPts val="1400"/>
              <a:buFont typeface="Arial"/>
              <a:buNone/>
              <a:defRPr sz="5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5" name="Google Shape;1735;g2ecc26fd3ec_0_3742"/>
          <p:cNvSpPr txBox="1">
            <a:spLocks noGrp="1"/>
          </p:cNvSpPr>
          <p:nvPr>
            <p:ph type="ftr" idx="11"/>
          </p:nvPr>
        </p:nvSpPr>
        <p:spPr>
          <a:xfrm>
            <a:off x="3124200" y="4886921"/>
            <a:ext cx="2895600" cy="146100"/>
          </a:xfrm>
          <a:prstGeom prst="rect">
            <a:avLst/>
          </a:prstGeom>
          <a:noFill/>
          <a:ln>
            <a:noFill/>
          </a:ln>
        </p:spPr>
        <p:txBody>
          <a:bodyPr spcFirstLastPara="1" wrap="square" lIns="68575" tIns="34275" rIns="68575" bIns="34275" anchor="ctr" anchorCtr="0">
            <a:sp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rgbClr val="FFFFFF"/>
                </a:solidFill>
                <a:latin typeface="Gill Sans"/>
                <a:ea typeface="Gill Sans"/>
                <a:cs typeface="Gill Sans"/>
                <a:sym typeface="Gill Sans"/>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6" name="Google Shape;1736;g2ecc26fd3ec_0_3742"/>
          <p:cNvSpPr txBox="1">
            <a:spLocks noGrp="1"/>
          </p:cNvSpPr>
          <p:nvPr>
            <p:ph type="sldNum" idx="12"/>
          </p:nvPr>
        </p:nvSpPr>
        <p:spPr>
          <a:xfrm>
            <a:off x="6858000" y="4890671"/>
            <a:ext cx="2133600" cy="146100"/>
          </a:xfrm>
          <a:prstGeom prst="rect">
            <a:avLst/>
          </a:prstGeom>
          <a:noFill/>
          <a:ln>
            <a:noFill/>
          </a:ln>
        </p:spPr>
        <p:txBody>
          <a:bodyPr spcFirstLastPara="1" wrap="square" lIns="68575" tIns="34275" rIns="68575" bIns="34275" anchor="ctr" anchorCtr="0">
            <a:spAutoFit/>
          </a:bodyPr>
          <a:lstStyle>
            <a:lvl1pPr marL="0" lvl="0" indent="0" algn="r" rtl="0">
              <a:lnSpc>
                <a:spcPct val="100000"/>
              </a:lnSpc>
              <a:spcBef>
                <a:spcPts val="0"/>
              </a:spcBef>
              <a:spcAft>
                <a:spcPts val="0"/>
              </a:spcAft>
              <a:buSzPts val="500"/>
              <a:buNone/>
              <a:defRPr sz="500" b="0" i="0" u="none" strike="noStrike" cap="none">
                <a:solidFill>
                  <a:srgbClr val="FFFFFF"/>
                </a:solidFill>
                <a:latin typeface="Gill Sans"/>
                <a:ea typeface="Gill Sans"/>
                <a:cs typeface="Gill Sans"/>
                <a:sym typeface="Gill Sans"/>
              </a:defRPr>
            </a:lvl1pPr>
            <a:lvl2pPr marL="0" lvl="1" indent="0" algn="r" rtl="0">
              <a:lnSpc>
                <a:spcPct val="100000"/>
              </a:lnSpc>
              <a:spcBef>
                <a:spcPts val="0"/>
              </a:spcBef>
              <a:spcAft>
                <a:spcPts val="0"/>
              </a:spcAft>
              <a:buSzPts val="500"/>
              <a:buNone/>
              <a:defRPr sz="500" b="0" i="0" u="none" strike="noStrike" cap="none">
                <a:solidFill>
                  <a:srgbClr val="FFFFFF"/>
                </a:solidFill>
                <a:latin typeface="Gill Sans"/>
                <a:ea typeface="Gill Sans"/>
                <a:cs typeface="Gill Sans"/>
                <a:sym typeface="Gill Sans"/>
              </a:defRPr>
            </a:lvl2pPr>
            <a:lvl3pPr marL="0" lvl="2" indent="0" algn="r" rtl="0">
              <a:lnSpc>
                <a:spcPct val="100000"/>
              </a:lnSpc>
              <a:spcBef>
                <a:spcPts val="0"/>
              </a:spcBef>
              <a:spcAft>
                <a:spcPts val="0"/>
              </a:spcAft>
              <a:buSzPts val="500"/>
              <a:buNone/>
              <a:defRPr sz="500" b="0" i="0" u="none" strike="noStrike" cap="none">
                <a:solidFill>
                  <a:srgbClr val="FFFFFF"/>
                </a:solidFill>
                <a:latin typeface="Gill Sans"/>
                <a:ea typeface="Gill Sans"/>
                <a:cs typeface="Gill Sans"/>
                <a:sym typeface="Gill Sans"/>
              </a:defRPr>
            </a:lvl3pPr>
            <a:lvl4pPr marL="0" lvl="3" indent="0" algn="r" rtl="0">
              <a:lnSpc>
                <a:spcPct val="100000"/>
              </a:lnSpc>
              <a:spcBef>
                <a:spcPts val="0"/>
              </a:spcBef>
              <a:spcAft>
                <a:spcPts val="0"/>
              </a:spcAft>
              <a:buSzPts val="500"/>
              <a:buNone/>
              <a:defRPr sz="500" b="0" i="0" u="none" strike="noStrike" cap="none">
                <a:solidFill>
                  <a:srgbClr val="FFFFFF"/>
                </a:solidFill>
                <a:latin typeface="Gill Sans"/>
                <a:ea typeface="Gill Sans"/>
                <a:cs typeface="Gill Sans"/>
                <a:sym typeface="Gill Sans"/>
              </a:defRPr>
            </a:lvl4pPr>
            <a:lvl5pPr marL="0" lvl="4" indent="0" algn="r" rtl="0">
              <a:lnSpc>
                <a:spcPct val="100000"/>
              </a:lnSpc>
              <a:spcBef>
                <a:spcPts val="0"/>
              </a:spcBef>
              <a:spcAft>
                <a:spcPts val="0"/>
              </a:spcAft>
              <a:buSzPts val="500"/>
              <a:buNone/>
              <a:defRPr sz="500" b="0" i="0" u="none" strike="noStrike" cap="none">
                <a:solidFill>
                  <a:srgbClr val="FFFFFF"/>
                </a:solidFill>
                <a:latin typeface="Gill Sans"/>
                <a:ea typeface="Gill Sans"/>
                <a:cs typeface="Gill Sans"/>
                <a:sym typeface="Gill Sans"/>
              </a:defRPr>
            </a:lvl5pPr>
            <a:lvl6pPr marL="0" lvl="5" indent="0" algn="r" rtl="0">
              <a:lnSpc>
                <a:spcPct val="100000"/>
              </a:lnSpc>
              <a:spcBef>
                <a:spcPts val="0"/>
              </a:spcBef>
              <a:spcAft>
                <a:spcPts val="0"/>
              </a:spcAft>
              <a:buSzPts val="500"/>
              <a:buNone/>
              <a:defRPr sz="500" b="0" i="0" u="none" strike="noStrike" cap="none">
                <a:solidFill>
                  <a:srgbClr val="FFFFFF"/>
                </a:solidFill>
                <a:latin typeface="Gill Sans"/>
                <a:ea typeface="Gill Sans"/>
                <a:cs typeface="Gill Sans"/>
                <a:sym typeface="Gill Sans"/>
              </a:defRPr>
            </a:lvl6pPr>
            <a:lvl7pPr marL="0" lvl="6" indent="0" algn="r" rtl="0">
              <a:lnSpc>
                <a:spcPct val="100000"/>
              </a:lnSpc>
              <a:spcBef>
                <a:spcPts val="0"/>
              </a:spcBef>
              <a:spcAft>
                <a:spcPts val="0"/>
              </a:spcAft>
              <a:buSzPts val="500"/>
              <a:buNone/>
              <a:defRPr sz="500" b="0" i="0" u="none" strike="noStrike" cap="none">
                <a:solidFill>
                  <a:srgbClr val="FFFFFF"/>
                </a:solidFill>
                <a:latin typeface="Gill Sans"/>
                <a:ea typeface="Gill Sans"/>
                <a:cs typeface="Gill Sans"/>
                <a:sym typeface="Gill Sans"/>
              </a:defRPr>
            </a:lvl7pPr>
            <a:lvl8pPr marL="0" lvl="7" indent="0" algn="r" rtl="0">
              <a:lnSpc>
                <a:spcPct val="100000"/>
              </a:lnSpc>
              <a:spcBef>
                <a:spcPts val="0"/>
              </a:spcBef>
              <a:spcAft>
                <a:spcPts val="0"/>
              </a:spcAft>
              <a:buSzPts val="500"/>
              <a:buNone/>
              <a:defRPr sz="500" b="0" i="0" u="none" strike="noStrike" cap="none">
                <a:solidFill>
                  <a:srgbClr val="FFFFFF"/>
                </a:solidFill>
                <a:latin typeface="Gill Sans"/>
                <a:ea typeface="Gill Sans"/>
                <a:cs typeface="Gill Sans"/>
                <a:sym typeface="Gill Sans"/>
              </a:defRPr>
            </a:lvl8pPr>
            <a:lvl9pPr marL="0" lvl="8" indent="0" algn="r" rtl="0">
              <a:lnSpc>
                <a:spcPct val="100000"/>
              </a:lnSpc>
              <a:spcBef>
                <a:spcPts val="0"/>
              </a:spcBef>
              <a:spcAft>
                <a:spcPts val="0"/>
              </a:spcAft>
              <a:buSzPts val="500"/>
              <a:buNone/>
              <a:defRPr sz="5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1737" name="Google Shape;1737;g2ecc26fd3ec_0_3742"/>
          <p:cNvSpPr txBox="1">
            <a:spLocks noGrp="1"/>
          </p:cNvSpPr>
          <p:nvPr>
            <p:ph type="ctrTitle"/>
          </p:nvPr>
        </p:nvSpPr>
        <p:spPr>
          <a:xfrm>
            <a:off x="685800" y="1600200"/>
            <a:ext cx="5486400" cy="1200300"/>
          </a:xfrm>
          <a:prstGeom prst="rect">
            <a:avLst/>
          </a:prstGeom>
          <a:noFill/>
          <a:ln>
            <a:noFill/>
          </a:ln>
        </p:spPr>
        <p:txBody>
          <a:bodyPr spcFirstLastPara="1" wrap="square" lIns="68575" tIns="34275" rIns="68575" bIns="34275" anchor="b" anchorCtr="0">
            <a:normAutofit/>
          </a:bodyPr>
          <a:lstStyle>
            <a:lvl1pPr lvl="0" algn="l" rtl="0">
              <a:lnSpc>
                <a:spcPct val="100000"/>
              </a:lnSpc>
              <a:spcBef>
                <a:spcPts val="0"/>
              </a:spcBef>
              <a:spcAft>
                <a:spcPts val="0"/>
              </a:spcAft>
              <a:buClr>
                <a:srgbClr val="FFFFFF"/>
              </a:buClr>
              <a:buSzPts val="2400"/>
              <a:buFont typeface="Gill Sans"/>
              <a:buNone/>
              <a:defRPr sz="2400">
                <a:solidFill>
                  <a:srgbClr val="FFFFFF"/>
                </a:solidFil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738" name="Google Shape;1738;g2ecc26fd3ec_0_3742"/>
          <p:cNvSpPr txBox="1">
            <a:spLocks noGrp="1"/>
          </p:cNvSpPr>
          <p:nvPr>
            <p:ph type="subTitle" idx="1"/>
          </p:nvPr>
        </p:nvSpPr>
        <p:spPr>
          <a:xfrm>
            <a:off x="685800" y="3086100"/>
            <a:ext cx="3429000" cy="1200300"/>
          </a:xfrm>
          <a:prstGeom prst="rect">
            <a:avLst/>
          </a:prstGeom>
          <a:noFill/>
          <a:ln>
            <a:noFill/>
          </a:ln>
        </p:spPr>
        <p:txBody>
          <a:bodyPr spcFirstLastPara="1" wrap="square" lIns="68575" tIns="34275" rIns="68575" bIns="34275" anchor="t" anchorCtr="0">
            <a:normAutofit/>
          </a:bodyPr>
          <a:lstStyle>
            <a:lvl1pPr lvl="0" algn="l" rtl="0">
              <a:lnSpc>
                <a:spcPct val="100000"/>
              </a:lnSpc>
              <a:spcBef>
                <a:spcPts val="0"/>
              </a:spcBef>
              <a:spcAft>
                <a:spcPts val="0"/>
              </a:spcAft>
              <a:buClr>
                <a:srgbClr val="FFFFFF"/>
              </a:buClr>
              <a:buSzPts val="1400"/>
              <a:buNone/>
              <a:defRPr sz="1400">
                <a:solidFill>
                  <a:srgbClr val="FFFFFF"/>
                </a:solidFill>
              </a:defRPr>
            </a:lvl1pPr>
            <a:lvl2pPr lvl="1" algn="ctr" rtl="0">
              <a:lnSpc>
                <a:spcPct val="100000"/>
              </a:lnSpc>
              <a:spcBef>
                <a:spcPts val="900"/>
              </a:spcBef>
              <a:spcAft>
                <a:spcPts val="0"/>
              </a:spcAft>
              <a:buClr>
                <a:srgbClr val="888888"/>
              </a:buClr>
              <a:buSzPts val="1500"/>
              <a:buNone/>
              <a:defRPr>
                <a:solidFill>
                  <a:srgbClr val="888888"/>
                </a:solidFill>
              </a:defRPr>
            </a:lvl2pPr>
            <a:lvl3pPr lvl="2" algn="ctr" rtl="0">
              <a:lnSpc>
                <a:spcPct val="100000"/>
              </a:lnSpc>
              <a:spcBef>
                <a:spcPts val="900"/>
              </a:spcBef>
              <a:spcAft>
                <a:spcPts val="0"/>
              </a:spcAft>
              <a:buClr>
                <a:srgbClr val="888888"/>
              </a:buClr>
              <a:buSzPts val="1400"/>
              <a:buNone/>
              <a:defRPr>
                <a:solidFill>
                  <a:srgbClr val="888888"/>
                </a:solidFill>
              </a:defRPr>
            </a:lvl3pPr>
            <a:lvl4pPr lvl="3" algn="ctr" rtl="0">
              <a:lnSpc>
                <a:spcPct val="100000"/>
              </a:lnSpc>
              <a:spcBef>
                <a:spcPts val="1200"/>
              </a:spcBef>
              <a:spcAft>
                <a:spcPts val="0"/>
              </a:spcAft>
              <a:buClr>
                <a:srgbClr val="888888"/>
              </a:buClr>
              <a:buSzPts val="1200"/>
              <a:buNone/>
              <a:defRPr>
                <a:solidFill>
                  <a:srgbClr val="888888"/>
                </a:solidFill>
              </a:defRPr>
            </a:lvl4pPr>
            <a:lvl5pPr lvl="4" algn="ctr" rtl="0">
              <a:lnSpc>
                <a:spcPct val="100000"/>
              </a:lnSpc>
              <a:spcBef>
                <a:spcPts val="1200"/>
              </a:spcBef>
              <a:spcAft>
                <a:spcPts val="0"/>
              </a:spcAft>
              <a:buClr>
                <a:srgbClr val="888888"/>
              </a:buClr>
              <a:buSzPts val="1100"/>
              <a:buNone/>
              <a:defRPr>
                <a:solidFill>
                  <a:srgbClr val="888888"/>
                </a:solidFill>
              </a:defRPr>
            </a:lvl5pPr>
            <a:lvl6pPr lvl="5" algn="ctr" rtl="0">
              <a:lnSpc>
                <a:spcPct val="100000"/>
              </a:lnSpc>
              <a:spcBef>
                <a:spcPts val="1200"/>
              </a:spcBef>
              <a:spcAft>
                <a:spcPts val="0"/>
              </a:spcAft>
              <a:buClr>
                <a:srgbClr val="888888"/>
              </a:buClr>
              <a:buSzPts val="1500"/>
              <a:buNone/>
              <a:defRPr>
                <a:solidFill>
                  <a:srgbClr val="888888"/>
                </a:solidFill>
              </a:defRPr>
            </a:lvl6pPr>
            <a:lvl7pPr lvl="6" algn="ctr" rtl="0">
              <a:lnSpc>
                <a:spcPct val="100000"/>
              </a:lnSpc>
              <a:spcBef>
                <a:spcPts val="1200"/>
              </a:spcBef>
              <a:spcAft>
                <a:spcPts val="0"/>
              </a:spcAft>
              <a:buClr>
                <a:srgbClr val="888888"/>
              </a:buClr>
              <a:buSzPts val="1500"/>
              <a:buNone/>
              <a:defRPr>
                <a:solidFill>
                  <a:srgbClr val="888888"/>
                </a:solidFill>
              </a:defRPr>
            </a:lvl7pPr>
            <a:lvl8pPr lvl="7" algn="ctr" rtl="0">
              <a:lnSpc>
                <a:spcPct val="100000"/>
              </a:lnSpc>
              <a:spcBef>
                <a:spcPts val="1200"/>
              </a:spcBef>
              <a:spcAft>
                <a:spcPts val="0"/>
              </a:spcAft>
              <a:buClr>
                <a:srgbClr val="888888"/>
              </a:buClr>
              <a:buSzPts val="1500"/>
              <a:buNone/>
              <a:defRPr>
                <a:solidFill>
                  <a:srgbClr val="888888"/>
                </a:solidFill>
              </a:defRPr>
            </a:lvl8pPr>
            <a:lvl9pPr lvl="8" algn="ctr" rtl="0">
              <a:lnSpc>
                <a:spcPct val="100000"/>
              </a:lnSpc>
              <a:spcBef>
                <a:spcPts val="1200"/>
              </a:spcBef>
              <a:spcAft>
                <a:spcPts val="1200"/>
              </a:spcAft>
              <a:buClr>
                <a:srgbClr val="888888"/>
              </a:buClr>
              <a:buSzPts val="1500"/>
              <a:buNone/>
              <a:defRPr>
                <a:solidFill>
                  <a:srgbClr val="888888"/>
                </a:solidFill>
              </a:defRPr>
            </a:lvl9pPr>
          </a:lstStyle>
          <a:p>
            <a:endParaRPr/>
          </a:p>
        </p:txBody>
      </p:sp>
      <p:cxnSp>
        <p:nvCxnSpPr>
          <p:cNvPr id="1739" name="Google Shape;1739;g2ecc26fd3ec_0_3742"/>
          <p:cNvCxnSpPr/>
          <p:nvPr/>
        </p:nvCxnSpPr>
        <p:spPr>
          <a:xfrm>
            <a:off x="762000" y="2914650"/>
            <a:ext cx="320100" cy="0"/>
          </a:xfrm>
          <a:prstGeom prst="straightConnector1">
            <a:avLst/>
          </a:prstGeom>
          <a:noFill/>
          <a:ln w="19050" cap="flat" cmpd="sng">
            <a:solidFill>
              <a:schemeClr val="lt1"/>
            </a:solidFill>
            <a:prstDash val="solid"/>
            <a:round/>
            <a:headEnd type="none" w="sm" len="sm"/>
            <a:tailEnd type="none" w="sm" len="sm"/>
          </a:ln>
        </p:spPr>
      </p:cxnSp>
      <p:sp>
        <p:nvSpPr>
          <p:cNvPr id="1740" name="Google Shape;1740;g2ecc26fd3ec_0_3742"/>
          <p:cNvSpPr/>
          <p:nvPr/>
        </p:nvSpPr>
        <p:spPr>
          <a:xfrm>
            <a:off x="0" y="0"/>
            <a:ext cx="9144000" cy="12573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Gill Sans"/>
              <a:ea typeface="Gill Sans"/>
              <a:cs typeface="Gill Sans"/>
              <a:sym typeface="Gill Sans"/>
            </a:endParaRPr>
          </a:p>
        </p:txBody>
      </p:sp>
      <p:pic>
        <p:nvPicPr>
          <p:cNvPr id="1741" name="Google Shape;1741;g2ecc26fd3ec_0_3742" descr="Logo&#10;&#10;Description automatically generated"/>
          <p:cNvPicPr preferRelativeResize="0"/>
          <p:nvPr/>
        </p:nvPicPr>
        <p:blipFill rotWithShape="1">
          <a:blip r:embed="rId2">
            <a:alphaModFix/>
          </a:blip>
          <a:srcRect/>
          <a:stretch/>
        </p:blipFill>
        <p:spPr>
          <a:xfrm>
            <a:off x="6279993" y="280926"/>
            <a:ext cx="2159773" cy="836362"/>
          </a:xfrm>
          <a:prstGeom prst="rect">
            <a:avLst/>
          </a:prstGeom>
          <a:noFill/>
          <a:ln>
            <a:noFill/>
          </a:ln>
        </p:spPr>
      </p:pic>
      <p:pic>
        <p:nvPicPr>
          <p:cNvPr id="1742" name="Google Shape;1742;g2ecc26fd3ec_0_3742" descr="A picture containing logo&#10;&#10;Description automatically generated"/>
          <p:cNvPicPr preferRelativeResize="0"/>
          <p:nvPr/>
        </p:nvPicPr>
        <p:blipFill rotWithShape="1">
          <a:blip r:embed="rId3">
            <a:alphaModFix/>
          </a:blip>
          <a:srcRect/>
          <a:stretch/>
        </p:blipFill>
        <p:spPr>
          <a:xfrm>
            <a:off x="1017638" y="204698"/>
            <a:ext cx="1397571" cy="821671"/>
          </a:xfrm>
          <a:prstGeom prst="rect">
            <a:avLst/>
          </a:prstGeom>
          <a:noFill/>
          <a:ln>
            <a:noFill/>
          </a:ln>
        </p:spPr>
      </p:pic>
    </p:spTree>
    <p:extLst>
      <p:ext uri="{BB962C8B-B14F-4D97-AF65-F5344CB8AC3E}">
        <p14:creationId xmlns:p14="http://schemas.microsoft.com/office/powerpoint/2010/main" val="74235976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matchingName="1_Cover - Full Red">
  <p:cSld name="1_Cover - Full Red">
    <p:spTree>
      <p:nvGrpSpPr>
        <p:cNvPr id="1" name="Shape 1743"/>
        <p:cNvGrpSpPr/>
        <p:nvPr/>
      </p:nvGrpSpPr>
      <p:grpSpPr>
        <a:xfrm>
          <a:off x="0" y="0"/>
          <a:ext cx="0" cy="0"/>
          <a:chOff x="0" y="0"/>
          <a:chExt cx="0" cy="0"/>
        </a:xfrm>
      </p:grpSpPr>
      <p:sp>
        <p:nvSpPr>
          <p:cNvPr id="1744" name="Google Shape;1744;g2ecc26fd3ec_0_3752"/>
          <p:cNvSpPr/>
          <p:nvPr/>
        </p:nvSpPr>
        <p:spPr>
          <a:xfrm>
            <a:off x="1" y="-29590"/>
            <a:ext cx="9144000" cy="120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45" name="Google Shape;1745;g2ecc26fd3ec_0_375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46" name="Google Shape;1746;g2ecc26fd3ec_0_3752"/>
          <p:cNvSpPr txBox="1">
            <a:spLocks noGrp="1"/>
          </p:cNvSpPr>
          <p:nvPr>
            <p:ph type="ctrTitle"/>
          </p:nvPr>
        </p:nvSpPr>
        <p:spPr>
          <a:xfrm>
            <a:off x="685800" y="1589035"/>
            <a:ext cx="3886200" cy="12003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lt1"/>
              </a:buClr>
              <a:buSzPts val="1400"/>
              <a:buNone/>
              <a:defRPr sz="2400" i="0" u="none" strike="noStrike" cap="none">
                <a:solidFill>
                  <a:schemeClr val="lt1"/>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47" name="Google Shape;1747;g2ecc26fd3ec_0_3752"/>
          <p:cNvSpPr txBox="1">
            <a:spLocks noGrp="1"/>
          </p:cNvSpPr>
          <p:nvPr>
            <p:ph type="subTitle" idx="1"/>
          </p:nvPr>
        </p:nvSpPr>
        <p:spPr>
          <a:xfrm>
            <a:off x="685800" y="3110247"/>
            <a:ext cx="3429000" cy="1200300"/>
          </a:xfrm>
          <a:prstGeom prst="rect">
            <a:avLst/>
          </a:prstGeom>
          <a:noFill/>
          <a:ln>
            <a:noFill/>
          </a:ln>
        </p:spPr>
        <p:txBody>
          <a:bodyPr spcFirstLastPara="1" wrap="square" lIns="91175" tIns="91175" rIns="91175" bIns="91175" anchor="t" anchorCtr="0">
            <a:noAutofit/>
          </a:bodyPr>
          <a:lstStyle>
            <a:lvl1pPr marR="0" lvl="0" algn="l" rtl="0">
              <a:lnSpc>
                <a:spcPct val="100000"/>
              </a:lnSpc>
              <a:spcBef>
                <a:spcPts val="0"/>
              </a:spcBef>
              <a:spcAft>
                <a:spcPts val="0"/>
              </a:spcAft>
              <a:buClr>
                <a:schemeClr val="lt1"/>
              </a:buClr>
              <a:buSzPts val="1600"/>
              <a:buNone/>
              <a:defRPr sz="1600" i="0" u="none" strike="noStrike" cap="none">
                <a:solidFill>
                  <a:schemeClr val="lt1"/>
                </a:solidFill>
              </a:defRPr>
            </a:lvl1pPr>
            <a:lvl2pPr marR="0" lvl="1" algn="ctr" rtl="0">
              <a:lnSpc>
                <a:spcPct val="100000"/>
              </a:lnSpc>
              <a:spcBef>
                <a:spcPts val="800"/>
              </a:spcBef>
              <a:spcAft>
                <a:spcPts val="0"/>
              </a:spcAft>
              <a:buClr>
                <a:srgbClr val="888888"/>
              </a:buClr>
              <a:buSzPts val="1600"/>
              <a:buNone/>
              <a:defRPr sz="1600" i="0" u="none" strike="noStrike" cap="none">
                <a:solidFill>
                  <a:srgbClr val="888888"/>
                </a:solidFill>
              </a:defRPr>
            </a:lvl2pPr>
            <a:lvl3pPr marR="0" lvl="2" algn="ctr" rtl="0">
              <a:lnSpc>
                <a:spcPct val="100000"/>
              </a:lnSpc>
              <a:spcBef>
                <a:spcPts val="800"/>
              </a:spcBef>
              <a:spcAft>
                <a:spcPts val="0"/>
              </a:spcAft>
              <a:buClr>
                <a:srgbClr val="888888"/>
              </a:buClr>
              <a:buSzPts val="1800"/>
              <a:buNone/>
              <a:defRPr sz="1800" i="0" u="none" strike="noStrike" cap="none">
                <a:solidFill>
                  <a:srgbClr val="888888"/>
                </a:solidFill>
              </a:defRPr>
            </a:lvl3pPr>
            <a:lvl4pPr marR="0" lvl="3" algn="ctr" rtl="0">
              <a:lnSpc>
                <a:spcPct val="100000"/>
              </a:lnSpc>
              <a:spcBef>
                <a:spcPts val="300"/>
              </a:spcBef>
              <a:spcAft>
                <a:spcPts val="0"/>
              </a:spcAft>
              <a:buClr>
                <a:srgbClr val="888888"/>
              </a:buClr>
              <a:buSzPts val="1600"/>
              <a:buNone/>
              <a:defRPr sz="1600" i="0" u="none" strike="noStrike" cap="none">
                <a:solidFill>
                  <a:srgbClr val="888888"/>
                </a:solidFill>
              </a:defRPr>
            </a:lvl4pPr>
            <a:lvl5pPr marR="0" lvl="4" algn="ctr" rtl="0">
              <a:lnSpc>
                <a:spcPct val="100000"/>
              </a:lnSpc>
              <a:spcBef>
                <a:spcPts val="300"/>
              </a:spcBef>
              <a:spcAft>
                <a:spcPts val="0"/>
              </a:spcAft>
              <a:buClr>
                <a:srgbClr val="888888"/>
              </a:buClr>
              <a:buSzPts val="1400"/>
              <a:buNone/>
              <a:defRPr sz="1400" i="0" u="none" strike="noStrike" cap="none">
                <a:solidFill>
                  <a:srgbClr val="888888"/>
                </a:solidFill>
              </a:defRPr>
            </a:lvl5pPr>
            <a:lvl6pPr marR="0" lvl="5" algn="ctr" rtl="0">
              <a:lnSpc>
                <a:spcPct val="100000"/>
              </a:lnSpc>
              <a:spcBef>
                <a:spcPts val="400"/>
              </a:spcBef>
              <a:spcAft>
                <a:spcPts val="0"/>
              </a:spcAft>
              <a:buClr>
                <a:srgbClr val="888888"/>
              </a:buClr>
              <a:buSzPts val="2000"/>
              <a:buNone/>
              <a:defRPr sz="2000" i="0" u="none" strike="noStrike" cap="none">
                <a:solidFill>
                  <a:srgbClr val="888888"/>
                </a:solidFill>
              </a:defRPr>
            </a:lvl6pPr>
            <a:lvl7pPr marR="0" lvl="6" algn="ctr" rtl="0">
              <a:lnSpc>
                <a:spcPct val="100000"/>
              </a:lnSpc>
              <a:spcBef>
                <a:spcPts val="400"/>
              </a:spcBef>
              <a:spcAft>
                <a:spcPts val="0"/>
              </a:spcAft>
              <a:buClr>
                <a:srgbClr val="888888"/>
              </a:buClr>
              <a:buSzPts val="2000"/>
              <a:buNone/>
              <a:defRPr sz="2000" i="0" u="none" strike="noStrike" cap="none">
                <a:solidFill>
                  <a:srgbClr val="888888"/>
                </a:solidFill>
              </a:defRPr>
            </a:lvl7pPr>
            <a:lvl8pPr marR="0" lvl="7" algn="ctr" rtl="0">
              <a:lnSpc>
                <a:spcPct val="100000"/>
              </a:lnSpc>
              <a:spcBef>
                <a:spcPts val="400"/>
              </a:spcBef>
              <a:spcAft>
                <a:spcPts val="0"/>
              </a:spcAft>
              <a:buClr>
                <a:srgbClr val="888888"/>
              </a:buClr>
              <a:buSzPts val="2000"/>
              <a:buNone/>
              <a:defRPr sz="2000" i="0" u="none" strike="noStrike" cap="none">
                <a:solidFill>
                  <a:srgbClr val="888888"/>
                </a:solidFill>
              </a:defRPr>
            </a:lvl8pPr>
            <a:lvl9pPr marR="0" lvl="8" algn="ctr" rtl="0">
              <a:lnSpc>
                <a:spcPct val="100000"/>
              </a:lnSpc>
              <a:spcBef>
                <a:spcPts val="400"/>
              </a:spcBef>
              <a:spcAft>
                <a:spcPts val="0"/>
              </a:spcAft>
              <a:buClr>
                <a:srgbClr val="888888"/>
              </a:buClr>
              <a:buSzPts val="2000"/>
              <a:buNone/>
              <a:defRPr sz="2000" i="0" u="none" strike="noStrike" cap="none">
                <a:solidFill>
                  <a:srgbClr val="888888"/>
                </a:solidFill>
              </a:defRPr>
            </a:lvl9pPr>
          </a:lstStyle>
          <a:p>
            <a:endParaRPr/>
          </a:p>
        </p:txBody>
      </p:sp>
      <p:sp>
        <p:nvSpPr>
          <p:cNvPr id="1748" name="Google Shape;1748;g2ecc26fd3ec_0_3752"/>
          <p:cNvSpPr/>
          <p:nvPr/>
        </p:nvSpPr>
        <p:spPr>
          <a:xfrm>
            <a:off x="2285" y="4800600"/>
            <a:ext cx="9142095" cy="342900"/>
          </a:xfrm>
          <a:custGeom>
            <a:avLst/>
            <a:gdLst/>
            <a:ahLst/>
            <a:cxnLst/>
            <a:rect l="l" t="t" r="r" b="b"/>
            <a:pathLst>
              <a:path w="12189460" h="457200" extrusionOk="0">
                <a:moveTo>
                  <a:pt x="0" y="457200"/>
                </a:moveTo>
                <a:lnTo>
                  <a:pt x="12188952" y="457200"/>
                </a:lnTo>
                <a:lnTo>
                  <a:pt x="12188952" y="0"/>
                </a:lnTo>
                <a:lnTo>
                  <a:pt x="0" y="0"/>
                </a:lnTo>
                <a:lnTo>
                  <a:pt x="0" y="457200"/>
                </a:lnTo>
                <a:close/>
              </a:path>
            </a:pathLst>
          </a:custGeom>
          <a:solidFill>
            <a:srgbClr val="002E6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1086113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matchingName="1_Divider - Full Red">
  <p:cSld name="1_Divider - Full Red">
    <p:bg>
      <p:bgPr>
        <a:solidFill>
          <a:srgbClr val="002F6C"/>
        </a:solidFill>
        <a:effectLst/>
      </p:bgPr>
    </p:bg>
    <p:spTree>
      <p:nvGrpSpPr>
        <p:cNvPr id="1" name="Shape 1749"/>
        <p:cNvGrpSpPr/>
        <p:nvPr/>
      </p:nvGrpSpPr>
      <p:grpSpPr>
        <a:xfrm>
          <a:off x="0" y="0"/>
          <a:ext cx="0" cy="0"/>
          <a:chOff x="0" y="0"/>
          <a:chExt cx="0" cy="0"/>
        </a:xfrm>
      </p:grpSpPr>
      <p:sp>
        <p:nvSpPr>
          <p:cNvPr id="1750" name="Google Shape;1750;g2ecc26fd3ec_0_3758"/>
          <p:cNvSpPr/>
          <p:nvPr/>
        </p:nvSpPr>
        <p:spPr>
          <a:xfrm>
            <a:off x="0" y="3980795"/>
            <a:ext cx="9144000" cy="124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51" name="Google Shape;1751;g2ecc26fd3ec_0_3758" descr="Logo&#10;&#10;Description automatically generated"/>
          <p:cNvPicPr preferRelativeResize="0"/>
          <p:nvPr/>
        </p:nvPicPr>
        <p:blipFill rotWithShape="1">
          <a:blip r:embed="rId2">
            <a:alphaModFix/>
          </a:blip>
          <a:srcRect/>
          <a:stretch/>
        </p:blipFill>
        <p:spPr>
          <a:xfrm>
            <a:off x="6607294" y="3999511"/>
            <a:ext cx="2460195" cy="951946"/>
          </a:xfrm>
          <a:prstGeom prst="rect">
            <a:avLst/>
          </a:prstGeom>
          <a:noFill/>
          <a:ln>
            <a:noFill/>
          </a:ln>
        </p:spPr>
      </p:pic>
      <p:sp>
        <p:nvSpPr>
          <p:cNvPr id="1752" name="Google Shape;1752;g2ecc26fd3ec_0_3758"/>
          <p:cNvSpPr txBox="1">
            <a:spLocks noGrp="1"/>
          </p:cNvSpPr>
          <p:nvPr>
            <p:ph type="title"/>
          </p:nvPr>
        </p:nvSpPr>
        <p:spPr>
          <a:xfrm>
            <a:off x="1143000" y="530728"/>
            <a:ext cx="5486400" cy="458100"/>
          </a:xfrm>
          <a:prstGeom prst="rect">
            <a:avLst/>
          </a:prstGeom>
          <a:noFill/>
          <a:ln>
            <a:noFill/>
          </a:ln>
        </p:spPr>
        <p:txBody>
          <a:bodyPr spcFirstLastPara="1" wrap="square" lIns="91175" tIns="91175" rIns="91175" bIns="91175" anchor="t" anchorCtr="0">
            <a:noAutofit/>
          </a:bodyPr>
          <a:lstStyle>
            <a:lvl1pPr marR="0" lvl="0" algn="l" rtl="0">
              <a:lnSpc>
                <a:spcPct val="100000"/>
              </a:lnSpc>
              <a:spcBef>
                <a:spcPts val="0"/>
              </a:spcBef>
              <a:spcAft>
                <a:spcPts val="0"/>
              </a:spcAft>
              <a:buClr>
                <a:srgbClr val="FFFFFF"/>
              </a:buClr>
              <a:buSzPts val="1400"/>
              <a:buNone/>
              <a:defRPr sz="2400" i="0" u="none" strike="noStrike" cap="none">
                <a:solidFill>
                  <a:srgbClr val="FFFFFF"/>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53" name="Google Shape;1753;g2ecc26fd3ec_0_375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cxnSp>
        <p:nvCxnSpPr>
          <p:cNvPr id="1754" name="Google Shape;1754;g2ecc26fd3ec_0_3758"/>
          <p:cNvCxnSpPr/>
          <p:nvPr/>
        </p:nvCxnSpPr>
        <p:spPr>
          <a:xfrm>
            <a:off x="746760" y="681915"/>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1755" name="Google Shape;1755;g2ecc26fd3ec_0_3758" descr="A picture containing logo&#10;&#10;Description automatically generated"/>
          <p:cNvPicPr preferRelativeResize="0"/>
          <p:nvPr/>
        </p:nvPicPr>
        <p:blipFill rotWithShape="1">
          <a:blip r:embed="rId3">
            <a:alphaModFix/>
          </a:blip>
          <a:srcRect/>
          <a:stretch/>
        </p:blipFill>
        <p:spPr>
          <a:xfrm>
            <a:off x="394926" y="4000738"/>
            <a:ext cx="1449641" cy="851779"/>
          </a:xfrm>
          <a:prstGeom prst="rect">
            <a:avLst/>
          </a:prstGeom>
          <a:noFill/>
          <a:ln>
            <a:noFill/>
          </a:ln>
        </p:spPr>
      </p:pic>
      <p:pic>
        <p:nvPicPr>
          <p:cNvPr id="1756" name="Google Shape;1756;g2ecc26fd3ec_0_3758"/>
          <p:cNvPicPr preferRelativeResize="0"/>
          <p:nvPr/>
        </p:nvPicPr>
        <p:blipFill rotWithShape="1">
          <a:blip r:embed="rId4">
            <a:alphaModFix/>
          </a:blip>
          <a:srcRect t="50199"/>
          <a:stretch/>
        </p:blipFill>
        <p:spPr>
          <a:xfrm>
            <a:off x="4893622" y="3633810"/>
            <a:ext cx="4250376" cy="597771"/>
          </a:xfrm>
          <a:prstGeom prst="rect">
            <a:avLst/>
          </a:prstGeom>
          <a:noFill/>
          <a:ln>
            <a:noFill/>
          </a:ln>
        </p:spPr>
      </p:pic>
      <p:pic>
        <p:nvPicPr>
          <p:cNvPr id="1757" name="Google Shape;1757;g2ecc26fd3ec_0_3758"/>
          <p:cNvPicPr preferRelativeResize="0"/>
          <p:nvPr/>
        </p:nvPicPr>
        <p:blipFill rotWithShape="1">
          <a:blip r:embed="rId5">
            <a:alphaModFix/>
          </a:blip>
          <a:srcRect/>
          <a:stretch/>
        </p:blipFill>
        <p:spPr>
          <a:xfrm>
            <a:off x="7406470" y="3318209"/>
            <a:ext cx="1430864" cy="447452"/>
          </a:xfrm>
          <a:prstGeom prst="rect">
            <a:avLst/>
          </a:prstGeom>
          <a:noFill/>
          <a:ln>
            <a:noFill/>
          </a:ln>
        </p:spPr>
      </p:pic>
    </p:spTree>
    <p:extLst>
      <p:ext uri="{BB962C8B-B14F-4D97-AF65-F5344CB8AC3E}">
        <p14:creationId xmlns:p14="http://schemas.microsoft.com/office/powerpoint/2010/main" val="36625673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matchingName="1_Divider - Full Red">
  <p:cSld name="2_Divider - Full Red">
    <p:bg>
      <p:bgPr>
        <a:solidFill>
          <a:srgbClr val="002F6C"/>
        </a:solidFill>
        <a:effectLst/>
      </p:bgPr>
    </p:bg>
    <p:spTree>
      <p:nvGrpSpPr>
        <p:cNvPr id="1" name="Shape 1758"/>
        <p:cNvGrpSpPr/>
        <p:nvPr/>
      </p:nvGrpSpPr>
      <p:grpSpPr>
        <a:xfrm>
          <a:off x="0" y="0"/>
          <a:ext cx="0" cy="0"/>
          <a:chOff x="0" y="0"/>
          <a:chExt cx="0" cy="0"/>
        </a:xfrm>
      </p:grpSpPr>
      <p:sp>
        <p:nvSpPr>
          <p:cNvPr id="1759" name="Google Shape;1759;g2ecc26fd3ec_0_3767"/>
          <p:cNvSpPr/>
          <p:nvPr/>
        </p:nvSpPr>
        <p:spPr>
          <a:xfrm>
            <a:off x="0" y="3980795"/>
            <a:ext cx="9144000" cy="124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760" name="Google Shape;1760;g2ecc26fd3ec_0_3767" descr="Logo&#10;&#10;Description automatically generated"/>
          <p:cNvPicPr preferRelativeResize="0"/>
          <p:nvPr/>
        </p:nvPicPr>
        <p:blipFill rotWithShape="1">
          <a:blip r:embed="rId2">
            <a:alphaModFix/>
          </a:blip>
          <a:srcRect/>
          <a:stretch/>
        </p:blipFill>
        <p:spPr>
          <a:xfrm>
            <a:off x="6607294" y="3999511"/>
            <a:ext cx="2460195" cy="951946"/>
          </a:xfrm>
          <a:prstGeom prst="rect">
            <a:avLst/>
          </a:prstGeom>
          <a:noFill/>
          <a:ln>
            <a:noFill/>
          </a:ln>
        </p:spPr>
      </p:pic>
      <p:sp>
        <p:nvSpPr>
          <p:cNvPr id="1761" name="Google Shape;1761;g2ecc26fd3ec_0_3767"/>
          <p:cNvSpPr txBox="1">
            <a:spLocks noGrp="1"/>
          </p:cNvSpPr>
          <p:nvPr>
            <p:ph type="title"/>
          </p:nvPr>
        </p:nvSpPr>
        <p:spPr>
          <a:xfrm>
            <a:off x="1143000" y="1602784"/>
            <a:ext cx="5486400" cy="458100"/>
          </a:xfrm>
          <a:prstGeom prst="rect">
            <a:avLst/>
          </a:prstGeom>
          <a:noFill/>
          <a:ln>
            <a:noFill/>
          </a:ln>
        </p:spPr>
        <p:txBody>
          <a:bodyPr spcFirstLastPara="1" wrap="square" lIns="91175" tIns="91175" rIns="91175" bIns="91175" anchor="t" anchorCtr="0">
            <a:noAutofit/>
          </a:bodyPr>
          <a:lstStyle>
            <a:lvl1pPr marR="0" lvl="0" algn="l" rtl="0">
              <a:lnSpc>
                <a:spcPct val="100000"/>
              </a:lnSpc>
              <a:spcBef>
                <a:spcPts val="0"/>
              </a:spcBef>
              <a:spcAft>
                <a:spcPts val="0"/>
              </a:spcAft>
              <a:buClr>
                <a:srgbClr val="FFFFFF"/>
              </a:buClr>
              <a:buSzPts val="1400"/>
              <a:buNone/>
              <a:defRPr sz="2400" i="0" u="none" strike="noStrike" cap="none">
                <a:solidFill>
                  <a:srgbClr val="FFFFFF"/>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pic>
        <p:nvPicPr>
          <p:cNvPr id="1762" name="Google Shape;1762;g2ecc26fd3ec_0_3767" descr="A picture containing logo&#10;&#10;Description automatically generated"/>
          <p:cNvPicPr preferRelativeResize="0"/>
          <p:nvPr/>
        </p:nvPicPr>
        <p:blipFill rotWithShape="1">
          <a:blip r:embed="rId3">
            <a:alphaModFix/>
          </a:blip>
          <a:srcRect/>
          <a:stretch/>
        </p:blipFill>
        <p:spPr>
          <a:xfrm>
            <a:off x="394926" y="4000738"/>
            <a:ext cx="1449641" cy="851779"/>
          </a:xfrm>
          <a:prstGeom prst="rect">
            <a:avLst/>
          </a:prstGeom>
          <a:noFill/>
          <a:ln>
            <a:noFill/>
          </a:ln>
        </p:spPr>
      </p:pic>
      <p:pic>
        <p:nvPicPr>
          <p:cNvPr id="1763" name="Google Shape;1763;g2ecc26fd3ec_0_3767"/>
          <p:cNvPicPr preferRelativeResize="0"/>
          <p:nvPr/>
        </p:nvPicPr>
        <p:blipFill rotWithShape="1">
          <a:blip r:embed="rId4">
            <a:alphaModFix/>
          </a:blip>
          <a:srcRect t="50199"/>
          <a:stretch/>
        </p:blipFill>
        <p:spPr>
          <a:xfrm>
            <a:off x="4862090" y="606810"/>
            <a:ext cx="4250376" cy="597771"/>
          </a:xfrm>
          <a:prstGeom prst="rect">
            <a:avLst/>
          </a:prstGeom>
          <a:noFill/>
          <a:ln>
            <a:noFill/>
          </a:ln>
        </p:spPr>
      </p:pic>
      <p:pic>
        <p:nvPicPr>
          <p:cNvPr id="1764" name="Google Shape;1764;g2ecc26fd3ec_0_3767"/>
          <p:cNvPicPr preferRelativeResize="0"/>
          <p:nvPr/>
        </p:nvPicPr>
        <p:blipFill rotWithShape="1">
          <a:blip r:embed="rId5">
            <a:alphaModFix/>
          </a:blip>
          <a:srcRect/>
          <a:stretch/>
        </p:blipFill>
        <p:spPr>
          <a:xfrm>
            <a:off x="7374938" y="291209"/>
            <a:ext cx="1430864" cy="447452"/>
          </a:xfrm>
          <a:prstGeom prst="rect">
            <a:avLst/>
          </a:prstGeom>
          <a:noFill/>
          <a:ln>
            <a:noFill/>
          </a:ln>
        </p:spPr>
      </p:pic>
    </p:spTree>
    <p:extLst>
      <p:ext uri="{BB962C8B-B14F-4D97-AF65-F5344CB8AC3E}">
        <p14:creationId xmlns:p14="http://schemas.microsoft.com/office/powerpoint/2010/main" val="41065903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bg>
      <p:bgPr>
        <a:solidFill>
          <a:srgbClr val="E7E7E5"/>
        </a:solidFill>
        <a:effectLst/>
      </p:bgPr>
    </p:bg>
    <p:spTree>
      <p:nvGrpSpPr>
        <p:cNvPr id="1" name="Shape 1765"/>
        <p:cNvGrpSpPr/>
        <p:nvPr/>
      </p:nvGrpSpPr>
      <p:grpSpPr>
        <a:xfrm>
          <a:off x="0" y="0"/>
          <a:ext cx="0" cy="0"/>
          <a:chOff x="0" y="0"/>
          <a:chExt cx="0" cy="0"/>
        </a:xfrm>
      </p:grpSpPr>
      <p:sp>
        <p:nvSpPr>
          <p:cNvPr id="1766" name="Google Shape;1766;g2ecc26fd3ec_0_3774"/>
          <p:cNvSpPr>
            <a:spLocks noGrp="1"/>
          </p:cNvSpPr>
          <p:nvPr>
            <p:ph type="pic" idx="2"/>
          </p:nvPr>
        </p:nvSpPr>
        <p:spPr>
          <a:xfrm>
            <a:off x="152400" y="2571749"/>
            <a:ext cx="8839200" cy="2421300"/>
          </a:xfrm>
          <a:prstGeom prst="rect">
            <a:avLst/>
          </a:prstGeom>
          <a:solidFill>
            <a:schemeClr val="lt1"/>
          </a:solidFill>
          <a:ln>
            <a:noFill/>
          </a:ln>
        </p:spPr>
      </p:sp>
      <p:sp>
        <p:nvSpPr>
          <p:cNvPr id="1767" name="Google Shape;1767;g2ecc26fd3ec_0_3774"/>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768" name="Google Shape;1768;g2ecc26fd3ec_0_377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69" name="Google Shape;1769;g2ecc26fd3ec_0_3774"/>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770" name="Google Shape;1770;g2ecc26fd3ec_0_3774"/>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7948152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bg>
      <p:bgPr>
        <a:solidFill>
          <a:srgbClr val="E7E7E5"/>
        </a:solidFill>
        <a:effectLst/>
      </p:bgPr>
    </p:bg>
    <p:spTree>
      <p:nvGrpSpPr>
        <p:cNvPr id="1" name="Shape 1771"/>
        <p:cNvGrpSpPr/>
        <p:nvPr/>
      </p:nvGrpSpPr>
      <p:grpSpPr>
        <a:xfrm>
          <a:off x="0" y="0"/>
          <a:ext cx="0" cy="0"/>
          <a:chOff x="0" y="0"/>
          <a:chExt cx="0" cy="0"/>
        </a:xfrm>
      </p:grpSpPr>
      <p:sp>
        <p:nvSpPr>
          <p:cNvPr id="1772" name="Google Shape;1772;g2ecc26fd3ec_0_3780"/>
          <p:cNvSpPr>
            <a:spLocks noGrp="1"/>
          </p:cNvSpPr>
          <p:nvPr>
            <p:ph type="pic" idx="2"/>
          </p:nvPr>
        </p:nvSpPr>
        <p:spPr>
          <a:xfrm>
            <a:off x="4572000" y="152762"/>
            <a:ext cx="4419600" cy="4838100"/>
          </a:xfrm>
          <a:prstGeom prst="rect">
            <a:avLst/>
          </a:prstGeom>
          <a:solidFill>
            <a:srgbClr val="FFFFFF"/>
          </a:solidFill>
          <a:ln>
            <a:noFill/>
          </a:ln>
        </p:spPr>
      </p:sp>
      <p:sp>
        <p:nvSpPr>
          <p:cNvPr id="1773" name="Google Shape;1773;g2ecc26fd3ec_0_3780"/>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74" name="Google Shape;1774;g2ecc26fd3ec_0_3780"/>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775" name="Google Shape;1775;g2ecc26fd3ec_0_3780"/>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776" name="Google Shape;1776;g2ecc26fd3ec_0_3780"/>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236436081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matchingName="Red/Gray 2 Content">
  <p:cSld name="Red/Gray 2 Content">
    <p:bg>
      <p:bgPr>
        <a:solidFill>
          <a:schemeClr val="lt1"/>
        </a:solidFill>
        <a:effectLst/>
      </p:bgPr>
    </p:bg>
    <p:spTree>
      <p:nvGrpSpPr>
        <p:cNvPr id="1" name="Shape 1777"/>
        <p:cNvGrpSpPr/>
        <p:nvPr/>
      </p:nvGrpSpPr>
      <p:grpSpPr>
        <a:xfrm>
          <a:off x="0" y="0"/>
          <a:ext cx="0" cy="0"/>
          <a:chOff x="0" y="0"/>
          <a:chExt cx="0" cy="0"/>
        </a:xfrm>
      </p:grpSpPr>
      <p:sp>
        <p:nvSpPr>
          <p:cNvPr id="1778" name="Google Shape;1778;g2ecc26fd3ec_0_3786"/>
          <p:cNvSpPr txBox="1">
            <a:spLocks noGrp="1"/>
          </p:cNvSpPr>
          <p:nvPr>
            <p:ph type="body" idx="1"/>
          </p:nvPr>
        </p:nvSpPr>
        <p:spPr>
          <a:xfrm>
            <a:off x="686104"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79" name="Google Shape;1779;g2ecc26fd3ec_0_378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80" name="Google Shape;1780;g2ecc26fd3ec_0_3786"/>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781" name="Google Shape;1781;g2ecc26fd3ec_0_3786"/>
          <p:cNvSpPr/>
          <p:nvPr/>
        </p:nvSpPr>
        <p:spPr>
          <a:xfrm>
            <a:off x="2285" y="4800600"/>
            <a:ext cx="9142095" cy="342900"/>
          </a:xfrm>
          <a:custGeom>
            <a:avLst/>
            <a:gdLst/>
            <a:ahLst/>
            <a:cxnLst/>
            <a:rect l="l" t="t" r="r" b="b"/>
            <a:pathLst>
              <a:path w="12189460" h="457200" extrusionOk="0">
                <a:moveTo>
                  <a:pt x="0" y="457200"/>
                </a:moveTo>
                <a:lnTo>
                  <a:pt x="12188952" y="457200"/>
                </a:lnTo>
                <a:lnTo>
                  <a:pt x="12188952" y="0"/>
                </a:lnTo>
                <a:lnTo>
                  <a:pt x="0" y="0"/>
                </a:lnTo>
                <a:lnTo>
                  <a:pt x="0" y="457200"/>
                </a:lnTo>
                <a:close/>
              </a:path>
            </a:pathLst>
          </a:custGeom>
          <a:solidFill>
            <a:srgbClr val="002E6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807250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matchingName="Red/Gray 3 Content">
  <p:cSld name="Red/Gray 3 Content">
    <p:bg>
      <p:bgPr>
        <a:solidFill>
          <a:schemeClr val="lt1"/>
        </a:solidFill>
        <a:effectLst/>
      </p:bgPr>
    </p:bg>
    <p:spTree>
      <p:nvGrpSpPr>
        <p:cNvPr id="1" name="Shape 1782"/>
        <p:cNvGrpSpPr/>
        <p:nvPr/>
      </p:nvGrpSpPr>
      <p:grpSpPr>
        <a:xfrm>
          <a:off x="0" y="0"/>
          <a:ext cx="0" cy="0"/>
          <a:chOff x="0" y="0"/>
          <a:chExt cx="0" cy="0"/>
        </a:xfrm>
      </p:grpSpPr>
      <p:sp>
        <p:nvSpPr>
          <p:cNvPr id="1783" name="Google Shape;1783;g2ecc26fd3ec_0_3791"/>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84" name="Google Shape;1784;g2ecc26fd3ec_0_3791"/>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85" name="Google Shape;1785;g2ecc26fd3ec_0_379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86" name="Google Shape;1786;g2ecc26fd3ec_0_3791"/>
          <p:cNvSpPr txBox="1">
            <a:spLocks noGrp="1"/>
          </p:cNvSpPr>
          <p:nvPr>
            <p:ph type="body" idx="3"/>
          </p:nvPr>
        </p:nvSpPr>
        <p:spPr>
          <a:xfrm>
            <a:off x="3428698" y="1286650"/>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87" name="Google Shape;1787;g2ecc26fd3ec_0_3791"/>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42781266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ue/Gray 2 Content">
  <p:cSld name="Blue/Gray 2 Content">
    <p:spTree>
      <p:nvGrpSpPr>
        <p:cNvPr id="1" name="Shape 255"/>
        <p:cNvGrpSpPr/>
        <p:nvPr/>
      </p:nvGrpSpPr>
      <p:grpSpPr>
        <a:xfrm>
          <a:off x="0" y="0"/>
          <a:ext cx="0" cy="0"/>
          <a:chOff x="0" y="0"/>
          <a:chExt cx="0" cy="0"/>
        </a:xfrm>
      </p:grpSpPr>
      <p:sp>
        <p:nvSpPr>
          <p:cNvPr id="256" name="Google Shape;256;p36"/>
          <p:cNvSpPr txBox="1">
            <a:spLocks noGrp="1"/>
          </p:cNvSpPr>
          <p:nvPr>
            <p:ph type="body" idx="1"/>
          </p:nvPr>
        </p:nvSpPr>
        <p:spPr>
          <a:xfrm>
            <a:off x="686104" y="1200150"/>
            <a:ext cx="38097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6C6463"/>
              </a:buClr>
              <a:buSzPts val="1600"/>
              <a:buChar char="»"/>
              <a:defRPr sz="1600" i="0" u="none" strike="noStrike" cap="none">
                <a:solidFill>
                  <a:srgbClr val="6C6463"/>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257" name="Google Shape;257;p36"/>
          <p:cNvSpPr txBox="1">
            <a:spLocks noGrp="1"/>
          </p:cNvSpPr>
          <p:nvPr>
            <p:ph type="body" idx="2"/>
          </p:nvPr>
        </p:nvSpPr>
        <p:spPr>
          <a:xfrm>
            <a:off x="4648200" y="1200150"/>
            <a:ext cx="38103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6C6463"/>
              </a:buClr>
              <a:buSzPts val="1600"/>
              <a:buChar char="»"/>
              <a:defRPr sz="1600" i="0" u="none" strike="noStrike" cap="none">
                <a:solidFill>
                  <a:srgbClr val="6C6463"/>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258" name="Google Shape;258;p36"/>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59" name="Google Shape;259;p36"/>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60" name="Google Shape;260;p36"/>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36"/>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None/>
              <a:defRPr sz="2800" i="0" u="none" strike="noStrike" cap="none">
                <a:solidFill>
                  <a:schemeClr val="dk2"/>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matchingName="4_Red/Gray 2 Content">
  <p:cSld name="4_Red/Gray 2 Content">
    <p:bg>
      <p:bgPr>
        <a:solidFill>
          <a:schemeClr val="lt1"/>
        </a:solidFill>
        <a:effectLst/>
      </p:bgPr>
    </p:bg>
    <p:spTree>
      <p:nvGrpSpPr>
        <p:cNvPr id="1" name="Shape 1788"/>
        <p:cNvGrpSpPr/>
        <p:nvPr/>
      </p:nvGrpSpPr>
      <p:grpSpPr>
        <a:xfrm>
          <a:off x="0" y="0"/>
          <a:ext cx="0" cy="0"/>
          <a:chOff x="0" y="0"/>
          <a:chExt cx="0" cy="0"/>
        </a:xfrm>
      </p:grpSpPr>
      <p:sp>
        <p:nvSpPr>
          <p:cNvPr id="1789" name="Google Shape;1789;g2ecc26fd3ec_0_3797"/>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90" name="Google Shape;1790;g2ecc26fd3ec_0_3797"/>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791" name="Google Shape;1791;g2ecc26fd3ec_0_379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92" name="Google Shape;1792;g2ecc26fd3ec_0_3797"/>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3984442058"/>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matchingName="Red/Gray Title Only">
  <p:cSld name="Red/Gray Title Only">
    <p:bg>
      <p:bgPr>
        <a:solidFill>
          <a:srgbClr val="E7E7E5"/>
        </a:solidFill>
        <a:effectLst/>
      </p:bgPr>
    </p:bg>
    <p:spTree>
      <p:nvGrpSpPr>
        <p:cNvPr id="1" name="Shape 1793"/>
        <p:cNvGrpSpPr/>
        <p:nvPr/>
      </p:nvGrpSpPr>
      <p:grpSpPr>
        <a:xfrm>
          <a:off x="0" y="0"/>
          <a:ext cx="0" cy="0"/>
          <a:chOff x="0" y="0"/>
          <a:chExt cx="0" cy="0"/>
        </a:xfrm>
      </p:grpSpPr>
      <p:sp>
        <p:nvSpPr>
          <p:cNvPr id="1794" name="Google Shape;1794;g2ecc26fd3ec_0_3802"/>
          <p:cNvSpPr>
            <a:spLocks noGrp="1"/>
          </p:cNvSpPr>
          <p:nvPr>
            <p:ph type="pic" idx="2"/>
          </p:nvPr>
        </p:nvSpPr>
        <p:spPr>
          <a:xfrm>
            <a:off x="152400" y="152761"/>
            <a:ext cx="4419600" cy="4838100"/>
          </a:xfrm>
          <a:prstGeom prst="rect">
            <a:avLst/>
          </a:prstGeom>
          <a:solidFill>
            <a:schemeClr val="lt1"/>
          </a:solidFill>
          <a:ln>
            <a:noFill/>
          </a:ln>
        </p:spPr>
      </p:sp>
      <p:sp>
        <p:nvSpPr>
          <p:cNvPr id="1795" name="Google Shape;1795;g2ecc26fd3ec_0_380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796" name="Google Shape;1796;g2ecc26fd3ec_0_3802"/>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None/>
              <a:defRPr sz="600" i="0" u="none" strike="noStrike" cap="none">
                <a:solidFill>
                  <a:srgbClr val="FFFFFF"/>
                </a:solidFill>
              </a:defRPr>
            </a:lvl1pPr>
            <a:lvl2pPr marL="914400" marR="0" lvl="1" indent="-228600" algn="l" rtl="0">
              <a:lnSpc>
                <a:spcPct val="100000"/>
              </a:lnSpc>
              <a:spcBef>
                <a:spcPts val="800"/>
              </a:spcBef>
              <a:spcAft>
                <a:spcPts val="0"/>
              </a:spcAft>
              <a:buClr>
                <a:schemeClr val="lt1"/>
              </a:buClr>
              <a:buSzPts val="1600"/>
              <a:buNone/>
              <a:defRPr sz="1800" i="0" u="none" strike="noStrike" cap="none">
                <a:solidFill>
                  <a:schemeClr val="lt1"/>
                </a:solidFill>
              </a:defRPr>
            </a:lvl2pPr>
            <a:lvl3pPr marL="1371600" marR="0" lvl="2" indent="-228600" algn="l" rtl="0">
              <a:lnSpc>
                <a:spcPct val="100000"/>
              </a:lnSpc>
              <a:spcBef>
                <a:spcPts val="800"/>
              </a:spcBef>
              <a:spcAft>
                <a:spcPts val="0"/>
              </a:spcAft>
              <a:buClr>
                <a:schemeClr val="lt1"/>
              </a:buClr>
              <a:buSzPts val="1800"/>
              <a:buNone/>
              <a:defRPr sz="1600" i="0" u="none" strike="noStrike" cap="none">
                <a:solidFill>
                  <a:schemeClr val="lt1"/>
                </a:solidFill>
              </a:defRPr>
            </a:lvl3pPr>
            <a:lvl4pPr marL="1828800" marR="0" lvl="3" indent="-228600" algn="l" rtl="0">
              <a:lnSpc>
                <a:spcPct val="100000"/>
              </a:lnSpc>
              <a:spcBef>
                <a:spcPts val="300"/>
              </a:spcBef>
              <a:spcAft>
                <a:spcPts val="0"/>
              </a:spcAft>
              <a:buClr>
                <a:schemeClr val="lt1"/>
              </a:buClr>
              <a:buSzPts val="1600"/>
              <a:buNone/>
              <a:defRPr sz="1400" i="0" u="none" strike="noStrike" cap="none">
                <a:solidFill>
                  <a:schemeClr val="lt1"/>
                </a:solidFill>
              </a:defRPr>
            </a:lvl4pPr>
            <a:lvl5pPr marL="2286000" marR="0" lvl="4" indent="-228600" algn="l" rtl="0">
              <a:lnSpc>
                <a:spcPct val="100000"/>
              </a:lnSpc>
              <a:spcBef>
                <a:spcPts val="200"/>
              </a:spcBef>
              <a:spcAft>
                <a:spcPts val="0"/>
              </a:spcAft>
              <a:buClr>
                <a:schemeClr val="lt1"/>
              </a:buClr>
              <a:buSzPts val="1400"/>
              <a:buNone/>
              <a:defRPr sz="1200" i="0" u="none" strike="noStrike" cap="none">
                <a:solidFill>
                  <a:schemeClr val="lt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797" name="Google Shape;1797;g2ecc26fd3ec_0_3802"/>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74231765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matchingName="1_Red/Gray 1 Content">
  <p:cSld name="1_Red/Gray 1 Content">
    <p:bg>
      <p:bgPr>
        <a:solidFill>
          <a:schemeClr val="lt1"/>
        </a:solidFill>
        <a:effectLst/>
      </p:bgPr>
    </p:bg>
    <p:spTree>
      <p:nvGrpSpPr>
        <p:cNvPr id="1" name="Shape 1798"/>
        <p:cNvGrpSpPr/>
        <p:nvPr/>
      </p:nvGrpSpPr>
      <p:grpSpPr>
        <a:xfrm>
          <a:off x="0" y="0"/>
          <a:ext cx="0" cy="0"/>
          <a:chOff x="0" y="0"/>
          <a:chExt cx="0" cy="0"/>
        </a:xfrm>
      </p:grpSpPr>
      <p:sp>
        <p:nvSpPr>
          <p:cNvPr id="1799" name="Google Shape;1799;g2ecc26fd3ec_0_380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00" name="Google Shape;1800;g2ecc26fd3ec_0_3807"/>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accent2"/>
              </a:buClr>
              <a:buSzPts val="1400"/>
              <a:buNone/>
              <a:defRPr sz="2400" i="0" u="none" strike="noStrike" cap="none">
                <a:solidFill>
                  <a:schemeClr val="accent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01" name="Google Shape;1801;g2ecc26fd3ec_0_3807"/>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extLst>
      <p:ext uri="{BB962C8B-B14F-4D97-AF65-F5344CB8AC3E}">
        <p14:creationId xmlns:p14="http://schemas.microsoft.com/office/powerpoint/2010/main" val="60480762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matchingName="1_Red/Gray 2 Content">
  <p:cSld name="1_Red/Gray 2 Content">
    <p:bg>
      <p:bgPr>
        <a:solidFill>
          <a:schemeClr val="lt1"/>
        </a:solidFill>
        <a:effectLst/>
      </p:bgPr>
    </p:bg>
    <p:spTree>
      <p:nvGrpSpPr>
        <p:cNvPr id="1" name="Shape 1802"/>
        <p:cNvGrpSpPr/>
        <p:nvPr/>
      </p:nvGrpSpPr>
      <p:grpSpPr>
        <a:xfrm>
          <a:off x="0" y="0"/>
          <a:ext cx="0" cy="0"/>
          <a:chOff x="0" y="0"/>
          <a:chExt cx="0" cy="0"/>
        </a:xfrm>
      </p:grpSpPr>
      <p:sp>
        <p:nvSpPr>
          <p:cNvPr id="1803" name="Google Shape;1803;g2ecc26fd3ec_0_3811"/>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04" name="Google Shape;1804;g2ecc26fd3ec_0_3811"/>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05" name="Google Shape;1805;g2ecc26fd3ec_0_381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06" name="Google Shape;1806;g2ecc26fd3ec_0_3811"/>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rgbClr val="BA0C2F"/>
              </a:buClr>
              <a:buSzPts val="1400"/>
              <a:buNone/>
              <a:defRPr sz="2400" i="0" u="none" strike="noStrike" cap="none">
                <a:solidFill>
                  <a:srgbClr val="BA0C2F"/>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9110456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matchingName="1_Red/Gray 3 Content">
  <p:cSld name="1_Red/Gray 3 Content">
    <p:bg>
      <p:bgPr>
        <a:solidFill>
          <a:schemeClr val="lt1"/>
        </a:solidFill>
        <a:effectLst/>
      </p:bgPr>
    </p:bg>
    <p:spTree>
      <p:nvGrpSpPr>
        <p:cNvPr id="1" name="Shape 1807"/>
        <p:cNvGrpSpPr/>
        <p:nvPr/>
      </p:nvGrpSpPr>
      <p:grpSpPr>
        <a:xfrm>
          <a:off x="0" y="0"/>
          <a:ext cx="0" cy="0"/>
          <a:chOff x="0" y="0"/>
          <a:chExt cx="0" cy="0"/>
        </a:xfrm>
      </p:grpSpPr>
      <p:sp>
        <p:nvSpPr>
          <p:cNvPr id="1808" name="Google Shape;1808;g2ecc26fd3ec_0_3816"/>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09" name="Google Shape;1809;g2ecc26fd3ec_0_3816"/>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10" name="Google Shape;1810;g2ecc26fd3ec_0_381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11" name="Google Shape;1811;g2ecc26fd3ec_0_3816"/>
          <p:cNvSpPr txBox="1">
            <a:spLocks noGrp="1"/>
          </p:cNvSpPr>
          <p:nvPr>
            <p:ph type="body" idx="3"/>
          </p:nvPr>
        </p:nvSpPr>
        <p:spPr>
          <a:xfrm>
            <a:off x="331454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12" name="Google Shape;1812;g2ecc26fd3ec_0_3816"/>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3154827238"/>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matchingName="1_Red/Gray 1 Content + Bottom Photo">
  <p:cSld name="1_Red/Gray 1 Content + Bottom Photo">
    <p:bg>
      <p:bgPr>
        <a:solidFill>
          <a:schemeClr val="lt1"/>
        </a:solidFill>
        <a:effectLst/>
      </p:bgPr>
    </p:bg>
    <p:spTree>
      <p:nvGrpSpPr>
        <p:cNvPr id="1" name="Shape 1813"/>
        <p:cNvGrpSpPr/>
        <p:nvPr/>
      </p:nvGrpSpPr>
      <p:grpSpPr>
        <a:xfrm>
          <a:off x="0" y="0"/>
          <a:ext cx="0" cy="0"/>
          <a:chOff x="0" y="0"/>
          <a:chExt cx="0" cy="0"/>
        </a:xfrm>
      </p:grpSpPr>
      <p:sp>
        <p:nvSpPr>
          <p:cNvPr id="1814" name="Google Shape;1814;g2ecc26fd3ec_0_3822"/>
          <p:cNvSpPr>
            <a:spLocks noGrp="1"/>
          </p:cNvSpPr>
          <p:nvPr>
            <p:ph type="pic" idx="2"/>
          </p:nvPr>
        </p:nvSpPr>
        <p:spPr>
          <a:xfrm>
            <a:off x="152400" y="2571749"/>
            <a:ext cx="8839200" cy="2421300"/>
          </a:xfrm>
          <a:prstGeom prst="rect">
            <a:avLst/>
          </a:prstGeom>
          <a:solidFill>
            <a:srgbClr val="E7E7E5"/>
          </a:solidFill>
          <a:ln>
            <a:noFill/>
          </a:ln>
        </p:spPr>
      </p:sp>
      <p:sp>
        <p:nvSpPr>
          <p:cNvPr id="1815" name="Google Shape;1815;g2ecc26fd3ec_0_3822"/>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16" name="Google Shape;1816;g2ecc26fd3ec_0_382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17" name="Google Shape;1817;g2ecc26fd3ec_0_3822"/>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18" name="Google Shape;1818;g2ecc26fd3ec_0_3822"/>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77395140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matchingName="1_Red/Gray 1 Content + Right Photo">
  <p:cSld name="1_Red/Gray 1 Content + Right Photo">
    <p:bg>
      <p:bgPr>
        <a:solidFill>
          <a:schemeClr val="lt1"/>
        </a:solidFill>
        <a:effectLst/>
      </p:bgPr>
    </p:bg>
    <p:spTree>
      <p:nvGrpSpPr>
        <p:cNvPr id="1" name="Shape 1819"/>
        <p:cNvGrpSpPr/>
        <p:nvPr/>
      </p:nvGrpSpPr>
      <p:grpSpPr>
        <a:xfrm>
          <a:off x="0" y="0"/>
          <a:ext cx="0" cy="0"/>
          <a:chOff x="0" y="0"/>
          <a:chExt cx="0" cy="0"/>
        </a:xfrm>
      </p:grpSpPr>
      <p:sp>
        <p:nvSpPr>
          <p:cNvPr id="1820" name="Google Shape;1820;g2ecc26fd3ec_0_3828"/>
          <p:cNvSpPr>
            <a:spLocks noGrp="1"/>
          </p:cNvSpPr>
          <p:nvPr>
            <p:ph type="pic" idx="2"/>
          </p:nvPr>
        </p:nvSpPr>
        <p:spPr>
          <a:xfrm>
            <a:off x="4572000" y="152762"/>
            <a:ext cx="4419600" cy="4838100"/>
          </a:xfrm>
          <a:prstGeom prst="rect">
            <a:avLst/>
          </a:prstGeom>
          <a:solidFill>
            <a:srgbClr val="E7E7E5"/>
          </a:solidFill>
          <a:ln>
            <a:noFill/>
          </a:ln>
        </p:spPr>
      </p:sp>
      <p:sp>
        <p:nvSpPr>
          <p:cNvPr id="1821" name="Google Shape;1821;g2ecc26fd3ec_0_382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22" name="Google Shape;1822;g2ecc26fd3ec_0_3828"/>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23" name="Google Shape;1823;g2ecc26fd3ec_0_3828"/>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24" name="Google Shape;1824;g2ecc26fd3ec_0_3828"/>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414881622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matchingName="1_Red/Gray Title Only">
  <p:cSld name="1_Red/Gray Title Only">
    <p:bg>
      <p:bgPr>
        <a:solidFill>
          <a:schemeClr val="lt1"/>
        </a:solidFill>
        <a:effectLst/>
      </p:bgPr>
    </p:bg>
    <p:spTree>
      <p:nvGrpSpPr>
        <p:cNvPr id="1" name="Shape 1825"/>
        <p:cNvGrpSpPr/>
        <p:nvPr/>
      </p:nvGrpSpPr>
      <p:grpSpPr>
        <a:xfrm>
          <a:off x="0" y="0"/>
          <a:ext cx="0" cy="0"/>
          <a:chOff x="0" y="0"/>
          <a:chExt cx="0" cy="0"/>
        </a:xfrm>
      </p:grpSpPr>
      <p:sp>
        <p:nvSpPr>
          <p:cNvPr id="1826" name="Google Shape;1826;g2ecc26fd3ec_0_3834"/>
          <p:cNvSpPr>
            <a:spLocks noGrp="1"/>
          </p:cNvSpPr>
          <p:nvPr>
            <p:ph type="pic" idx="2"/>
          </p:nvPr>
        </p:nvSpPr>
        <p:spPr>
          <a:xfrm>
            <a:off x="152400" y="152761"/>
            <a:ext cx="4419600" cy="4838100"/>
          </a:xfrm>
          <a:prstGeom prst="rect">
            <a:avLst/>
          </a:prstGeom>
          <a:solidFill>
            <a:srgbClr val="E7E7E5"/>
          </a:solidFill>
          <a:ln>
            <a:noFill/>
          </a:ln>
        </p:spPr>
      </p:sp>
      <p:sp>
        <p:nvSpPr>
          <p:cNvPr id="1827" name="Google Shape;1827;g2ecc26fd3ec_0_383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28" name="Google Shape;1828;g2ecc26fd3ec_0_3834"/>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None/>
              <a:defRPr sz="600" i="0" u="none" strike="noStrike" cap="none">
                <a:solidFill>
                  <a:srgbClr val="FFFFFF"/>
                </a:solidFill>
              </a:defRPr>
            </a:lvl1pPr>
            <a:lvl2pPr marL="914400" marR="0" lvl="1" indent="-228600" algn="l" rtl="0">
              <a:lnSpc>
                <a:spcPct val="100000"/>
              </a:lnSpc>
              <a:spcBef>
                <a:spcPts val="800"/>
              </a:spcBef>
              <a:spcAft>
                <a:spcPts val="0"/>
              </a:spcAft>
              <a:buClr>
                <a:schemeClr val="lt1"/>
              </a:buClr>
              <a:buSzPts val="1600"/>
              <a:buNone/>
              <a:defRPr sz="1800" i="0" u="none" strike="noStrike" cap="none">
                <a:solidFill>
                  <a:schemeClr val="lt1"/>
                </a:solidFill>
              </a:defRPr>
            </a:lvl2pPr>
            <a:lvl3pPr marL="1371600" marR="0" lvl="2" indent="-228600" algn="l" rtl="0">
              <a:lnSpc>
                <a:spcPct val="100000"/>
              </a:lnSpc>
              <a:spcBef>
                <a:spcPts val="800"/>
              </a:spcBef>
              <a:spcAft>
                <a:spcPts val="0"/>
              </a:spcAft>
              <a:buClr>
                <a:schemeClr val="lt1"/>
              </a:buClr>
              <a:buSzPts val="1800"/>
              <a:buNone/>
              <a:defRPr sz="1600" i="0" u="none" strike="noStrike" cap="none">
                <a:solidFill>
                  <a:schemeClr val="lt1"/>
                </a:solidFill>
              </a:defRPr>
            </a:lvl3pPr>
            <a:lvl4pPr marL="1828800" marR="0" lvl="3" indent="-228600" algn="l" rtl="0">
              <a:lnSpc>
                <a:spcPct val="100000"/>
              </a:lnSpc>
              <a:spcBef>
                <a:spcPts val="300"/>
              </a:spcBef>
              <a:spcAft>
                <a:spcPts val="0"/>
              </a:spcAft>
              <a:buClr>
                <a:schemeClr val="lt1"/>
              </a:buClr>
              <a:buSzPts val="1600"/>
              <a:buNone/>
              <a:defRPr sz="1400" i="0" u="none" strike="noStrike" cap="none">
                <a:solidFill>
                  <a:schemeClr val="lt1"/>
                </a:solidFill>
              </a:defRPr>
            </a:lvl4pPr>
            <a:lvl5pPr marL="2286000" marR="0" lvl="4" indent="-228600" algn="l" rtl="0">
              <a:lnSpc>
                <a:spcPct val="100000"/>
              </a:lnSpc>
              <a:spcBef>
                <a:spcPts val="200"/>
              </a:spcBef>
              <a:spcAft>
                <a:spcPts val="0"/>
              </a:spcAft>
              <a:buClr>
                <a:schemeClr val="lt1"/>
              </a:buClr>
              <a:buSzPts val="1400"/>
              <a:buNone/>
              <a:defRPr sz="1200" i="0" u="none" strike="noStrike" cap="none">
                <a:solidFill>
                  <a:schemeClr val="lt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29" name="Google Shape;1829;g2ecc26fd3ec_0_3834"/>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291763690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matchingName="2_Red/Gray 1 Content">
  <p:cSld name="2_Red/Gray 1 Content">
    <p:bg>
      <p:bgPr>
        <a:solidFill>
          <a:schemeClr val="lt1"/>
        </a:solidFill>
        <a:effectLst/>
      </p:bgPr>
    </p:bg>
    <p:spTree>
      <p:nvGrpSpPr>
        <p:cNvPr id="1" name="Shape 1830"/>
        <p:cNvGrpSpPr/>
        <p:nvPr/>
      </p:nvGrpSpPr>
      <p:grpSpPr>
        <a:xfrm>
          <a:off x="0" y="0"/>
          <a:ext cx="0" cy="0"/>
          <a:chOff x="0" y="0"/>
          <a:chExt cx="0" cy="0"/>
        </a:xfrm>
      </p:grpSpPr>
      <p:sp>
        <p:nvSpPr>
          <p:cNvPr id="1831" name="Google Shape;1831;g2ecc26fd3ec_0_383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32" name="Google Shape;1832;g2ecc26fd3ec_0_3839"/>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833" name="Google Shape;1833;g2ecc26fd3ec_0_3839"/>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extLst>
      <p:ext uri="{BB962C8B-B14F-4D97-AF65-F5344CB8AC3E}">
        <p14:creationId xmlns:p14="http://schemas.microsoft.com/office/powerpoint/2010/main" val="35638425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matchingName="2_Red/Gray 2 Content">
  <p:cSld name="2_Red/Gray 2 Content">
    <p:bg>
      <p:bgPr>
        <a:solidFill>
          <a:schemeClr val="lt1"/>
        </a:solidFill>
        <a:effectLst/>
      </p:bgPr>
    </p:bg>
    <p:spTree>
      <p:nvGrpSpPr>
        <p:cNvPr id="1" name="Shape 1834"/>
        <p:cNvGrpSpPr/>
        <p:nvPr/>
      </p:nvGrpSpPr>
      <p:grpSpPr>
        <a:xfrm>
          <a:off x="0" y="0"/>
          <a:ext cx="0" cy="0"/>
          <a:chOff x="0" y="0"/>
          <a:chExt cx="0" cy="0"/>
        </a:xfrm>
      </p:grpSpPr>
      <p:sp>
        <p:nvSpPr>
          <p:cNvPr id="1835" name="Google Shape;1835;g2ecc26fd3ec_0_3843"/>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36" name="Google Shape;1836;g2ecc26fd3ec_0_3843"/>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37" name="Google Shape;1837;g2ecc26fd3ec_0_3843"/>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38" name="Google Shape;1838;g2ecc26fd3ec_0_3843"/>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1189190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ue/Gray 3 Content">
  <p:cSld name="Blue/Gray 3 Content">
    <p:bg>
      <p:bgPr>
        <a:solidFill>
          <a:srgbClr val="CFCDC9"/>
        </a:solidFill>
        <a:effectLst/>
      </p:bgPr>
    </p:bg>
    <p:spTree>
      <p:nvGrpSpPr>
        <p:cNvPr id="1" name="Shape 262"/>
        <p:cNvGrpSpPr/>
        <p:nvPr/>
      </p:nvGrpSpPr>
      <p:grpSpPr>
        <a:xfrm>
          <a:off x="0" y="0"/>
          <a:ext cx="0" cy="0"/>
          <a:chOff x="0" y="0"/>
          <a:chExt cx="0" cy="0"/>
        </a:xfrm>
      </p:grpSpPr>
      <p:sp>
        <p:nvSpPr>
          <p:cNvPr id="263" name="Google Shape;263;p37"/>
          <p:cNvSpPr txBox="1">
            <a:spLocks noGrp="1"/>
          </p:cNvSpPr>
          <p:nvPr>
            <p:ph type="body" idx="1"/>
          </p:nvPr>
        </p:nvSpPr>
        <p:spPr>
          <a:xfrm>
            <a:off x="686104" y="1200150"/>
            <a:ext cx="25143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264" name="Google Shape;264;p37"/>
          <p:cNvSpPr txBox="1">
            <a:spLocks noGrp="1"/>
          </p:cNvSpPr>
          <p:nvPr>
            <p:ph type="body" idx="2"/>
          </p:nvPr>
        </p:nvSpPr>
        <p:spPr>
          <a:xfrm>
            <a:off x="5943600"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265" name="Google Shape;265;p37"/>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66" name="Google Shape;266;p37"/>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67" name="Google Shape;267;p37"/>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68" name="Google Shape;268;p37"/>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None/>
              <a:defRPr sz="2800" i="0" u="none" strike="noStrike" cap="none">
                <a:solidFill>
                  <a:schemeClr val="dk2"/>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69" name="Google Shape;269;p37"/>
          <p:cNvSpPr txBox="1">
            <a:spLocks noGrp="1"/>
          </p:cNvSpPr>
          <p:nvPr>
            <p:ph type="body" idx="3"/>
          </p:nvPr>
        </p:nvSpPr>
        <p:spPr>
          <a:xfrm>
            <a:off x="3314548"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matchingName="2_Red/Gray 3 Content">
  <p:cSld name="2_Red/Gray 3 Content">
    <p:bg>
      <p:bgPr>
        <a:solidFill>
          <a:schemeClr val="lt1"/>
        </a:solidFill>
        <a:effectLst/>
      </p:bgPr>
    </p:bg>
    <p:spTree>
      <p:nvGrpSpPr>
        <p:cNvPr id="1" name="Shape 1839"/>
        <p:cNvGrpSpPr/>
        <p:nvPr/>
      </p:nvGrpSpPr>
      <p:grpSpPr>
        <a:xfrm>
          <a:off x="0" y="0"/>
          <a:ext cx="0" cy="0"/>
          <a:chOff x="0" y="0"/>
          <a:chExt cx="0" cy="0"/>
        </a:xfrm>
      </p:grpSpPr>
      <p:sp>
        <p:nvSpPr>
          <p:cNvPr id="1840" name="Google Shape;1840;g2ecc26fd3ec_0_3848"/>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41" name="Google Shape;1841;g2ecc26fd3ec_0_3848"/>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42" name="Google Shape;1842;g2ecc26fd3ec_0_384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43" name="Google Shape;1843;g2ecc26fd3ec_0_3848"/>
          <p:cNvSpPr txBox="1">
            <a:spLocks noGrp="1"/>
          </p:cNvSpPr>
          <p:nvPr>
            <p:ph type="body" idx="3"/>
          </p:nvPr>
        </p:nvSpPr>
        <p:spPr>
          <a:xfrm>
            <a:off x="342869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44" name="Google Shape;1844;g2ecc26fd3ec_0_3848"/>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44934825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matchingName="2_Red/Gray 1 Content + Bottom Photo">
  <p:cSld name="2_Red/Gray 1 Content + Bottom Photo">
    <p:bg>
      <p:bgPr>
        <a:solidFill>
          <a:srgbClr val="E7E7E5"/>
        </a:solidFill>
        <a:effectLst/>
      </p:bgPr>
    </p:bg>
    <p:spTree>
      <p:nvGrpSpPr>
        <p:cNvPr id="1" name="Shape 1845"/>
        <p:cNvGrpSpPr/>
        <p:nvPr/>
      </p:nvGrpSpPr>
      <p:grpSpPr>
        <a:xfrm>
          <a:off x="0" y="0"/>
          <a:ext cx="0" cy="0"/>
          <a:chOff x="0" y="0"/>
          <a:chExt cx="0" cy="0"/>
        </a:xfrm>
      </p:grpSpPr>
      <p:sp>
        <p:nvSpPr>
          <p:cNvPr id="1846" name="Google Shape;1846;g2ecc26fd3ec_0_3854"/>
          <p:cNvSpPr>
            <a:spLocks noGrp="1"/>
          </p:cNvSpPr>
          <p:nvPr>
            <p:ph type="pic" idx="2"/>
          </p:nvPr>
        </p:nvSpPr>
        <p:spPr>
          <a:xfrm>
            <a:off x="152400" y="2571749"/>
            <a:ext cx="8839200" cy="2421300"/>
          </a:xfrm>
          <a:prstGeom prst="rect">
            <a:avLst/>
          </a:prstGeom>
          <a:solidFill>
            <a:schemeClr val="lt1"/>
          </a:solidFill>
          <a:ln>
            <a:noFill/>
          </a:ln>
        </p:spPr>
      </p:sp>
      <p:sp>
        <p:nvSpPr>
          <p:cNvPr id="1847" name="Google Shape;1847;g2ecc26fd3ec_0_3854"/>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48" name="Google Shape;1848;g2ecc26fd3ec_0_3854"/>
          <p:cNvSpPr txBox="1">
            <a:spLocks noGrp="1"/>
          </p:cNvSpPr>
          <p:nvPr>
            <p:ph type="ftr" idx="11"/>
          </p:nvPr>
        </p:nvSpPr>
        <p:spPr>
          <a:xfrm>
            <a:off x="3124200" y="4806072"/>
            <a:ext cx="2895600" cy="184800"/>
          </a:xfrm>
          <a:prstGeom prst="rect">
            <a:avLst/>
          </a:prstGeom>
          <a:noFill/>
          <a:ln>
            <a:noFill/>
          </a:ln>
        </p:spPr>
        <p:txBody>
          <a:bodyPr spcFirstLastPara="1" wrap="square" lIns="91175" tIns="91175" rIns="91175" bIns="9117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1849" name="Google Shape;1849;g2ecc26fd3ec_0_385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50" name="Google Shape;1850;g2ecc26fd3ec_0_3854"/>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51" name="Google Shape;1851;g2ecc26fd3ec_0_3854"/>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70594227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matchingName="2_Red/Gray 1 Content + Right Photo">
  <p:cSld name="2_Red/Gray 1 Content + Right Photo">
    <p:bg>
      <p:bgPr>
        <a:solidFill>
          <a:srgbClr val="E7E7E5"/>
        </a:solidFill>
        <a:effectLst/>
      </p:bgPr>
    </p:bg>
    <p:spTree>
      <p:nvGrpSpPr>
        <p:cNvPr id="1" name="Shape 1852"/>
        <p:cNvGrpSpPr/>
        <p:nvPr/>
      </p:nvGrpSpPr>
      <p:grpSpPr>
        <a:xfrm>
          <a:off x="0" y="0"/>
          <a:ext cx="0" cy="0"/>
          <a:chOff x="0" y="0"/>
          <a:chExt cx="0" cy="0"/>
        </a:xfrm>
      </p:grpSpPr>
      <p:sp>
        <p:nvSpPr>
          <p:cNvPr id="1853" name="Google Shape;1853;g2ecc26fd3ec_0_3861"/>
          <p:cNvSpPr>
            <a:spLocks noGrp="1"/>
          </p:cNvSpPr>
          <p:nvPr>
            <p:ph type="pic" idx="2"/>
          </p:nvPr>
        </p:nvSpPr>
        <p:spPr>
          <a:xfrm>
            <a:off x="4572000" y="152762"/>
            <a:ext cx="4419600" cy="4838100"/>
          </a:xfrm>
          <a:prstGeom prst="rect">
            <a:avLst/>
          </a:prstGeom>
          <a:solidFill>
            <a:srgbClr val="FFFFFF"/>
          </a:solidFill>
          <a:ln>
            <a:noFill/>
          </a:ln>
        </p:spPr>
      </p:sp>
      <p:sp>
        <p:nvSpPr>
          <p:cNvPr id="1854" name="Google Shape;1854;g2ecc26fd3ec_0_386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55" name="Google Shape;1855;g2ecc26fd3ec_0_3861"/>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56" name="Google Shape;1856;g2ecc26fd3ec_0_3861"/>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57" name="Google Shape;1857;g2ecc26fd3ec_0_3861"/>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943301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matchingName="2_Red/Gray Title Only">
  <p:cSld name="2_Red/Gray Title Only">
    <p:bg>
      <p:bgPr>
        <a:solidFill>
          <a:srgbClr val="E7E7E5"/>
        </a:solidFill>
        <a:effectLst/>
      </p:bgPr>
    </p:bg>
    <p:spTree>
      <p:nvGrpSpPr>
        <p:cNvPr id="1" name="Shape 1858"/>
        <p:cNvGrpSpPr/>
        <p:nvPr/>
      </p:nvGrpSpPr>
      <p:grpSpPr>
        <a:xfrm>
          <a:off x="0" y="0"/>
          <a:ext cx="0" cy="0"/>
          <a:chOff x="0" y="0"/>
          <a:chExt cx="0" cy="0"/>
        </a:xfrm>
      </p:grpSpPr>
      <p:sp>
        <p:nvSpPr>
          <p:cNvPr id="1859" name="Google Shape;1859;g2ecc26fd3ec_0_3867"/>
          <p:cNvSpPr>
            <a:spLocks noGrp="1"/>
          </p:cNvSpPr>
          <p:nvPr>
            <p:ph type="pic" idx="2"/>
          </p:nvPr>
        </p:nvSpPr>
        <p:spPr>
          <a:xfrm>
            <a:off x="152400" y="152761"/>
            <a:ext cx="4419600" cy="4838100"/>
          </a:xfrm>
          <a:prstGeom prst="rect">
            <a:avLst/>
          </a:prstGeom>
          <a:solidFill>
            <a:schemeClr val="lt1"/>
          </a:solidFill>
          <a:ln>
            <a:noFill/>
          </a:ln>
        </p:spPr>
      </p:sp>
      <p:sp>
        <p:nvSpPr>
          <p:cNvPr id="1860" name="Google Shape;1860;g2ecc26fd3ec_0_386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61" name="Google Shape;1861;g2ecc26fd3ec_0_3867"/>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None/>
              <a:defRPr sz="600" i="0" u="none" strike="noStrike" cap="none">
                <a:solidFill>
                  <a:srgbClr val="FFFFFF"/>
                </a:solidFill>
              </a:defRPr>
            </a:lvl1pPr>
            <a:lvl2pPr marL="914400" marR="0" lvl="1" indent="-228600" algn="l" rtl="0">
              <a:lnSpc>
                <a:spcPct val="100000"/>
              </a:lnSpc>
              <a:spcBef>
                <a:spcPts val="800"/>
              </a:spcBef>
              <a:spcAft>
                <a:spcPts val="0"/>
              </a:spcAft>
              <a:buClr>
                <a:schemeClr val="lt1"/>
              </a:buClr>
              <a:buSzPts val="1600"/>
              <a:buNone/>
              <a:defRPr sz="1800" i="0" u="none" strike="noStrike" cap="none">
                <a:solidFill>
                  <a:schemeClr val="lt1"/>
                </a:solidFill>
              </a:defRPr>
            </a:lvl2pPr>
            <a:lvl3pPr marL="1371600" marR="0" lvl="2" indent="-228600" algn="l" rtl="0">
              <a:lnSpc>
                <a:spcPct val="100000"/>
              </a:lnSpc>
              <a:spcBef>
                <a:spcPts val="800"/>
              </a:spcBef>
              <a:spcAft>
                <a:spcPts val="0"/>
              </a:spcAft>
              <a:buClr>
                <a:schemeClr val="lt1"/>
              </a:buClr>
              <a:buSzPts val="1800"/>
              <a:buNone/>
              <a:defRPr sz="1600" i="0" u="none" strike="noStrike" cap="none">
                <a:solidFill>
                  <a:schemeClr val="lt1"/>
                </a:solidFill>
              </a:defRPr>
            </a:lvl3pPr>
            <a:lvl4pPr marL="1828800" marR="0" lvl="3" indent="-228600" algn="l" rtl="0">
              <a:lnSpc>
                <a:spcPct val="100000"/>
              </a:lnSpc>
              <a:spcBef>
                <a:spcPts val="300"/>
              </a:spcBef>
              <a:spcAft>
                <a:spcPts val="0"/>
              </a:spcAft>
              <a:buClr>
                <a:schemeClr val="lt1"/>
              </a:buClr>
              <a:buSzPts val="1600"/>
              <a:buNone/>
              <a:defRPr sz="1400" i="0" u="none" strike="noStrike" cap="none">
                <a:solidFill>
                  <a:schemeClr val="lt1"/>
                </a:solidFill>
              </a:defRPr>
            </a:lvl4pPr>
            <a:lvl5pPr marL="2286000" marR="0" lvl="4" indent="-228600" algn="l" rtl="0">
              <a:lnSpc>
                <a:spcPct val="100000"/>
              </a:lnSpc>
              <a:spcBef>
                <a:spcPts val="200"/>
              </a:spcBef>
              <a:spcAft>
                <a:spcPts val="0"/>
              </a:spcAft>
              <a:buClr>
                <a:schemeClr val="lt1"/>
              </a:buClr>
              <a:buSzPts val="1400"/>
              <a:buNone/>
              <a:defRPr sz="1200" i="0" u="none" strike="noStrike" cap="none">
                <a:solidFill>
                  <a:schemeClr val="lt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62" name="Google Shape;1862;g2ecc26fd3ec_0_3867"/>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2410079608"/>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matchingName="3_Red/Gray 2 Content">
  <p:cSld name="3_Red/Gray 2 Content">
    <p:bg>
      <p:bgPr>
        <a:solidFill>
          <a:schemeClr val="lt1"/>
        </a:solidFill>
        <a:effectLst/>
      </p:bgPr>
    </p:bg>
    <p:spTree>
      <p:nvGrpSpPr>
        <p:cNvPr id="1" name="Shape 1863"/>
        <p:cNvGrpSpPr/>
        <p:nvPr/>
      </p:nvGrpSpPr>
      <p:grpSpPr>
        <a:xfrm>
          <a:off x="0" y="0"/>
          <a:ext cx="0" cy="0"/>
          <a:chOff x="0" y="0"/>
          <a:chExt cx="0" cy="0"/>
        </a:xfrm>
      </p:grpSpPr>
      <p:sp>
        <p:nvSpPr>
          <p:cNvPr id="1864" name="Google Shape;1864;g2ecc26fd3ec_0_3872"/>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65" name="Google Shape;1865;g2ecc26fd3ec_0_3872"/>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66" name="Google Shape;1866;g2ecc26fd3ec_0_387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67" name="Google Shape;1867;g2ecc26fd3ec_0_3872"/>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390780942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matchingName="3_Red/Gray 3 Content">
  <p:cSld name="3_Red/Gray 3 Content">
    <p:bg>
      <p:bgPr>
        <a:solidFill>
          <a:schemeClr val="lt1"/>
        </a:solidFill>
        <a:effectLst/>
      </p:bgPr>
    </p:bg>
    <p:spTree>
      <p:nvGrpSpPr>
        <p:cNvPr id="1" name="Shape 1868"/>
        <p:cNvGrpSpPr/>
        <p:nvPr/>
      </p:nvGrpSpPr>
      <p:grpSpPr>
        <a:xfrm>
          <a:off x="0" y="0"/>
          <a:ext cx="0" cy="0"/>
          <a:chOff x="0" y="0"/>
          <a:chExt cx="0" cy="0"/>
        </a:xfrm>
      </p:grpSpPr>
      <p:sp>
        <p:nvSpPr>
          <p:cNvPr id="1869" name="Google Shape;1869;g2ecc26fd3ec_0_3877"/>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70" name="Google Shape;1870;g2ecc26fd3ec_0_3877"/>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71" name="Google Shape;1871;g2ecc26fd3ec_0_387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72" name="Google Shape;1872;g2ecc26fd3ec_0_3877"/>
          <p:cNvSpPr txBox="1">
            <a:spLocks noGrp="1"/>
          </p:cNvSpPr>
          <p:nvPr>
            <p:ph type="body" idx="3"/>
          </p:nvPr>
        </p:nvSpPr>
        <p:spPr>
          <a:xfrm>
            <a:off x="342869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873" name="Google Shape;1873;g2ecc26fd3ec_0_3877"/>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61682948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matchingName="3_Red/Gray 1 Content + Bottom Photo">
  <p:cSld name="3_Red/Gray 1 Content + Bottom Photo">
    <p:bg>
      <p:bgPr>
        <a:solidFill>
          <a:schemeClr val="lt1"/>
        </a:solidFill>
        <a:effectLst/>
      </p:bgPr>
    </p:bg>
    <p:spTree>
      <p:nvGrpSpPr>
        <p:cNvPr id="1" name="Shape 1874"/>
        <p:cNvGrpSpPr/>
        <p:nvPr/>
      </p:nvGrpSpPr>
      <p:grpSpPr>
        <a:xfrm>
          <a:off x="0" y="0"/>
          <a:ext cx="0" cy="0"/>
          <a:chOff x="0" y="0"/>
          <a:chExt cx="0" cy="0"/>
        </a:xfrm>
      </p:grpSpPr>
      <p:sp>
        <p:nvSpPr>
          <p:cNvPr id="1875" name="Google Shape;1875;g2ecc26fd3ec_0_3883"/>
          <p:cNvSpPr>
            <a:spLocks noGrp="1"/>
          </p:cNvSpPr>
          <p:nvPr>
            <p:ph type="pic" idx="2"/>
          </p:nvPr>
        </p:nvSpPr>
        <p:spPr>
          <a:xfrm>
            <a:off x="152400" y="2571749"/>
            <a:ext cx="8839200" cy="2421300"/>
          </a:xfrm>
          <a:prstGeom prst="rect">
            <a:avLst/>
          </a:prstGeom>
          <a:solidFill>
            <a:srgbClr val="E7E7E5"/>
          </a:solidFill>
          <a:ln>
            <a:noFill/>
          </a:ln>
        </p:spPr>
      </p:sp>
      <p:sp>
        <p:nvSpPr>
          <p:cNvPr id="1876" name="Google Shape;1876;g2ecc26fd3ec_0_3883"/>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77" name="Google Shape;1877;g2ecc26fd3ec_0_3883"/>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78" name="Google Shape;1878;g2ecc26fd3ec_0_3883"/>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79" name="Google Shape;1879;g2ecc26fd3ec_0_3883"/>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236415703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matchingName="3_Red/Gray 1 Content + Right Photo">
  <p:cSld name="3_Red/Gray 1 Content + Right Photo">
    <p:bg>
      <p:bgPr>
        <a:solidFill>
          <a:schemeClr val="lt1"/>
        </a:solidFill>
        <a:effectLst/>
      </p:bgPr>
    </p:bg>
    <p:spTree>
      <p:nvGrpSpPr>
        <p:cNvPr id="1" name="Shape 1880"/>
        <p:cNvGrpSpPr/>
        <p:nvPr/>
      </p:nvGrpSpPr>
      <p:grpSpPr>
        <a:xfrm>
          <a:off x="0" y="0"/>
          <a:ext cx="0" cy="0"/>
          <a:chOff x="0" y="0"/>
          <a:chExt cx="0" cy="0"/>
        </a:xfrm>
      </p:grpSpPr>
      <p:sp>
        <p:nvSpPr>
          <p:cNvPr id="1881" name="Google Shape;1881;g2ecc26fd3ec_0_3889"/>
          <p:cNvSpPr>
            <a:spLocks noGrp="1"/>
          </p:cNvSpPr>
          <p:nvPr>
            <p:ph type="pic" idx="2"/>
          </p:nvPr>
        </p:nvSpPr>
        <p:spPr>
          <a:xfrm>
            <a:off x="4572000" y="152762"/>
            <a:ext cx="4419600" cy="4838100"/>
          </a:xfrm>
          <a:prstGeom prst="rect">
            <a:avLst/>
          </a:prstGeom>
          <a:solidFill>
            <a:srgbClr val="E7E7E5"/>
          </a:solidFill>
          <a:ln>
            <a:noFill/>
          </a:ln>
        </p:spPr>
      </p:sp>
      <p:sp>
        <p:nvSpPr>
          <p:cNvPr id="1882" name="Google Shape;1882;g2ecc26fd3ec_0_388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83" name="Google Shape;1883;g2ecc26fd3ec_0_3889"/>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84" name="Google Shape;1884;g2ecc26fd3ec_0_3889"/>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885" name="Google Shape;1885;g2ecc26fd3ec_0_3889"/>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22799852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matchingName="3_Red/Gray Title Only">
  <p:cSld name="3_Red/Gray Title Only">
    <p:bg>
      <p:bgPr>
        <a:solidFill>
          <a:schemeClr val="lt1"/>
        </a:solidFill>
        <a:effectLst/>
      </p:bgPr>
    </p:bg>
    <p:spTree>
      <p:nvGrpSpPr>
        <p:cNvPr id="1" name="Shape 1886"/>
        <p:cNvGrpSpPr/>
        <p:nvPr/>
      </p:nvGrpSpPr>
      <p:grpSpPr>
        <a:xfrm>
          <a:off x="0" y="0"/>
          <a:ext cx="0" cy="0"/>
          <a:chOff x="0" y="0"/>
          <a:chExt cx="0" cy="0"/>
        </a:xfrm>
      </p:grpSpPr>
      <p:sp>
        <p:nvSpPr>
          <p:cNvPr id="1887" name="Google Shape;1887;g2ecc26fd3ec_0_3895"/>
          <p:cNvSpPr>
            <a:spLocks noGrp="1"/>
          </p:cNvSpPr>
          <p:nvPr>
            <p:ph type="pic" idx="2"/>
          </p:nvPr>
        </p:nvSpPr>
        <p:spPr>
          <a:xfrm>
            <a:off x="152400" y="152761"/>
            <a:ext cx="4419600" cy="4838100"/>
          </a:xfrm>
          <a:prstGeom prst="rect">
            <a:avLst/>
          </a:prstGeom>
          <a:solidFill>
            <a:srgbClr val="E7E7E5"/>
          </a:solidFill>
          <a:ln>
            <a:noFill/>
          </a:ln>
        </p:spPr>
      </p:sp>
      <p:sp>
        <p:nvSpPr>
          <p:cNvPr id="1888" name="Google Shape;1888;g2ecc26fd3ec_0_389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889" name="Google Shape;1889;g2ecc26fd3ec_0_3895"/>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None/>
              <a:defRPr sz="600" i="0" u="none" strike="noStrike" cap="none">
                <a:solidFill>
                  <a:srgbClr val="FFFFFF"/>
                </a:solidFill>
              </a:defRPr>
            </a:lvl1pPr>
            <a:lvl2pPr marL="914400" marR="0" lvl="1" indent="-228600" algn="l" rtl="0">
              <a:lnSpc>
                <a:spcPct val="100000"/>
              </a:lnSpc>
              <a:spcBef>
                <a:spcPts val="800"/>
              </a:spcBef>
              <a:spcAft>
                <a:spcPts val="0"/>
              </a:spcAft>
              <a:buClr>
                <a:schemeClr val="lt1"/>
              </a:buClr>
              <a:buSzPts val="1600"/>
              <a:buNone/>
              <a:defRPr sz="1800" i="0" u="none" strike="noStrike" cap="none">
                <a:solidFill>
                  <a:schemeClr val="lt1"/>
                </a:solidFill>
              </a:defRPr>
            </a:lvl2pPr>
            <a:lvl3pPr marL="1371600" marR="0" lvl="2" indent="-228600" algn="l" rtl="0">
              <a:lnSpc>
                <a:spcPct val="100000"/>
              </a:lnSpc>
              <a:spcBef>
                <a:spcPts val="800"/>
              </a:spcBef>
              <a:spcAft>
                <a:spcPts val="0"/>
              </a:spcAft>
              <a:buClr>
                <a:schemeClr val="lt1"/>
              </a:buClr>
              <a:buSzPts val="1800"/>
              <a:buNone/>
              <a:defRPr sz="1600" i="0" u="none" strike="noStrike" cap="none">
                <a:solidFill>
                  <a:schemeClr val="lt1"/>
                </a:solidFill>
              </a:defRPr>
            </a:lvl3pPr>
            <a:lvl4pPr marL="1828800" marR="0" lvl="3" indent="-228600" algn="l" rtl="0">
              <a:lnSpc>
                <a:spcPct val="100000"/>
              </a:lnSpc>
              <a:spcBef>
                <a:spcPts val="300"/>
              </a:spcBef>
              <a:spcAft>
                <a:spcPts val="0"/>
              </a:spcAft>
              <a:buClr>
                <a:schemeClr val="lt1"/>
              </a:buClr>
              <a:buSzPts val="1600"/>
              <a:buNone/>
              <a:defRPr sz="1400" i="0" u="none" strike="noStrike" cap="none">
                <a:solidFill>
                  <a:schemeClr val="lt1"/>
                </a:solidFill>
              </a:defRPr>
            </a:lvl4pPr>
            <a:lvl5pPr marL="2286000" marR="0" lvl="4" indent="-228600" algn="l" rtl="0">
              <a:lnSpc>
                <a:spcPct val="100000"/>
              </a:lnSpc>
              <a:spcBef>
                <a:spcPts val="200"/>
              </a:spcBef>
              <a:spcAft>
                <a:spcPts val="0"/>
              </a:spcAft>
              <a:buClr>
                <a:schemeClr val="lt1"/>
              </a:buClr>
              <a:buSzPts val="1400"/>
              <a:buNone/>
              <a:defRPr sz="1200" i="0" u="none" strike="noStrike" cap="none">
                <a:solidFill>
                  <a:schemeClr val="lt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890" name="Google Shape;1890;g2ecc26fd3ec_0_3895"/>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78489940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891"/>
        <p:cNvGrpSpPr/>
        <p:nvPr/>
      </p:nvGrpSpPr>
      <p:grpSpPr>
        <a:xfrm>
          <a:off x="0" y="0"/>
          <a:ext cx="0" cy="0"/>
          <a:chOff x="0" y="0"/>
          <a:chExt cx="0" cy="0"/>
        </a:xfrm>
      </p:grpSpPr>
      <p:sp>
        <p:nvSpPr>
          <p:cNvPr id="1892" name="Google Shape;1892;g2ecc26fd3ec_0_3900"/>
          <p:cNvSpPr txBox="1">
            <a:spLocks noGrp="1"/>
          </p:cNvSpPr>
          <p:nvPr>
            <p:ph type="ctrTitle"/>
          </p:nvPr>
        </p:nvSpPr>
        <p:spPr>
          <a:xfrm>
            <a:off x="1143000" y="841772"/>
            <a:ext cx="6858000" cy="1790700"/>
          </a:xfrm>
          <a:prstGeom prst="rect">
            <a:avLst/>
          </a:prstGeom>
          <a:noFill/>
          <a:ln>
            <a:noFill/>
          </a:ln>
        </p:spPr>
        <p:txBody>
          <a:bodyPr spcFirstLastPara="1" wrap="square" lIns="91175" tIns="91175" rIns="91175" bIns="91175" anchor="b" anchorCtr="0">
            <a:noAutofit/>
          </a:bodyPr>
          <a:lstStyle>
            <a:lvl1pPr lvl="0" algn="ctr" rtl="0">
              <a:lnSpc>
                <a:spcPct val="100000"/>
              </a:lnSpc>
              <a:spcBef>
                <a:spcPts val="0"/>
              </a:spcBef>
              <a:spcAft>
                <a:spcPts val="0"/>
              </a:spcAft>
              <a:buSzPts val="1400"/>
              <a:buNone/>
              <a:defRPr sz="4500"/>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893" name="Google Shape;1893;g2ecc26fd3ec_0_3900"/>
          <p:cNvSpPr txBox="1">
            <a:spLocks noGrp="1"/>
          </p:cNvSpPr>
          <p:nvPr>
            <p:ph type="subTitle" idx="1"/>
          </p:nvPr>
        </p:nvSpPr>
        <p:spPr>
          <a:xfrm>
            <a:off x="1143000" y="2701528"/>
            <a:ext cx="6858000" cy="1241700"/>
          </a:xfrm>
          <a:prstGeom prst="rect">
            <a:avLst/>
          </a:prstGeom>
          <a:noFill/>
          <a:ln>
            <a:noFill/>
          </a:ln>
        </p:spPr>
        <p:txBody>
          <a:bodyPr spcFirstLastPara="1" wrap="square" lIns="91175" tIns="91175" rIns="91175" bIns="91175" anchor="t" anchorCtr="0">
            <a:noAutofit/>
          </a:bodyPr>
          <a:lstStyle>
            <a:lvl1pPr lvl="0" algn="ctr" rtl="0">
              <a:lnSpc>
                <a:spcPct val="100000"/>
              </a:lnSpc>
              <a:spcBef>
                <a:spcPts val="0"/>
              </a:spcBef>
              <a:spcAft>
                <a:spcPts val="0"/>
              </a:spcAft>
              <a:buSzPts val="1600"/>
              <a:buNone/>
              <a:defRPr sz="1800"/>
            </a:lvl1pPr>
            <a:lvl2pPr lvl="1" algn="ctr" rtl="0">
              <a:lnSpc>
                <a:spcPct val="100000"/>
              </a:lnSpc>
              <a:spcBef>
                <a:spcPts val="800"/>
              </a:spcBef>
              <a:spcAft>
                <a:spcPts val="0"/>
              </a:spcAft>
              <a:buSzPts val="1600"/>
              <a:buNone/>
              <a:defRPr sz="1500"/>
            </a:lvl2pPr>
            <a:lvl3pPr lvl="2" algn="ctr" rtl="0">
              <a:lnSpc>
                <a:spcPct val="100000"/>
              </a:lnSpc>
              <a:spcBef>
                <a:spcPts val="800"/>
              </a:spcBef>
              <a:spcAft>
                <a:spcPts val="0"/>
              </a:spcAft>
              <a:buSzPts val="1800"/>
              <a:buNone/>
              <a:defRPr sz="1350"/>
            </a:lvl3pPr>
            <a:lvl4pPr lvl="3" algn="ctr" rtl="0">
              <a:lnSpc>
                <a:spcPct val="100000"/>
              </a:lnSpc>
              <a:spcBef>
                <a:spcPts val="300"/>
              </a:spcBef>
              <a:spcAft>
                <a:spcPts val="0"/>
              </a:spcAft>
              <a:buSzPts val="1600"/>
              <a:buNone/>
              <a:defRPr sz="1200"/>
            </a:lvl4pPr>
            <a:lvl5pPr lvl="4" algn="ctr" rtl="0">
              <a:lnSpc>
                <a:spcPct val="100000"/>
              </a:lnSpc>
              <a:spcBef>
                <a:spcPts val="300"/>
              </a:spcBef>
              <a:spcAft>
                <a:spcPts val="0"/>
              </a:spcAft>
              <a:buSzPts val="1400"/>
              <a:buNone/>
              <a:defRPr sz="1200"/>
            </a:lvl5pPr>
            <a:lvl6pPr lvl="5" algn="ctr" rtl="0">
              <a:lnSpc>
                <a:spcPct val="100000"/>
              </a:lnSpc>
              <a:spcBef>
                <a:spcPts val="400"/>
              </a:spcBef>
              <a:spcAft>
                <a:spcPts val="0"/>
              </a:spcAft>
              <a:buSzPts val="2000"/>
              <a:buNone/>
              <a:defRPr sz="1200"/>
            </a:lvl6pPr>
            <a:lvl7pPr lvl="6" algn="ctr" rtl="0">
              <a:lnSpc>
                <a:spcPct val="100000"/>
              </a:lnSpc>
              <a:spcBef>
                <a:spcPts val="400"/>
              </a:spcBef>
              <a:spcAft>
                <a:spcPts val="0"/>
              </a:spcAft>
              <a:buSzPts val="2000"/>
              <a:buNone/>
              <a:defRPr sz="1200"/>
            </a:lvl7pPr>
            <a:lvl8pPr lvl="7" algn="ctr" rtl="0">
              <a:lnSpc>
                <a:spcPct val="100000"/>
              </a:lnSpc>
              <a:spcBef>
                <a:spcPts val="400"/>
              </a:spcBef>
              <a:spcAft>
                <a:spcPts val="0"/>
              </a:spcAft>
              <a:buSzPts val="2000"/>
              <a:buNone/>
              <a:defRPr sz="1200"/>
            </a:lvl8pPr>
            <a:lvl9pPr lvl="8" algn="ctr" rtl="0">
              <a:lnSpc>
                <a:spcPct val="100000"/>
              </a:lnSpc>
              <a:spcBef>
                <a:spcPts val="400"/>
              </a:spcBef>
              <a:spcAft>
                <a:spcPts val="0"/>
              </a:spcAft>
              <a:buSzPts val="2000"/>
              <a:buNone/>
              <a:defRPr sz="1200"/>
            </a:lvl9pPr>
          </a:lstStyle>
          <a:p>
            <a:endParaRPr/>
          </a:p>
        </p:txBody>
      </p:sp>
      <p:sp>
        <p:nvSpPr>
          <p:cNvPr id="1894" name="Google Shape;1894;g2ecc26fd3ec_0_3900"/>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95" name="Google Shape;1895;g2ecc26fd3ec_0_3900"/>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896" name="Google Shape;1896;g2ecc26fd3ec_0_3900"/>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SzPts val="600"/>
              <a:buNone/>
              <a:defRPr/>
            </a:lvl1pPr>
            <a:lvl2pPr marL="0" marR="0" lvl="1" indent="0" algn="r" rtl="0">
              <a:lnSpc>
                <a:spcPct val="100000"/>
              </a:lnSpc>
              <a:spcBef>
                <a:spcPts val="0"/>
              </a:spcBef>
              <a:spcAft>
                <a:spcPts val="0"/>
              </a:spcAft>
              <a:buSzPts val="600"/>
              <a:buNone/>
              <a:defRPr/>
            </a:lvl2pPr>
            <a:lvl3pPr marL="0" marR="0" lvl="2" indent="0" algn="r" rtl="0">
              <a:lnSpc>
                <a:spcPct val="100000"/>
              </a:lnSpc>
              <a:spcBef>
                <a:spcPts val="0"/>
              </a:spcBef>
              <a:spcAft>
                <a:spcPts val="0"/>
              </a:spcAft>
              <a:buSzPts val="600"/>
              <a:buNone/>
              <a:defRPr/>
            </a:lvl3pPr>
            <a:lvl4pPr marL="0" marR="0" lvl="3" indent="0" algn="r" rtl="0">
              <a:lnSpc>
                <a:spcPct val="100000"/>
              </a:lnSpc>
              <a:spcBef>
                <a:spcPts val="0"/>
              </a:spcBef>
              <a:spcAft>
                <a:spcPts val="0"/>
              </a:spcAft>
              <a:buSzPts val="600"/>
              <a:buNone/>
              <a:defRPr/>
            </a:lvl4pPr>
            <a:lvl5pPr marL="0" marR="0" lvl="4" indent="0" algn="r" rtl="0">
              <a:lnSpc>
                <a:spcPct val="100000"/>
              </a:lnSpc>
              <a:spcBef>
                <a:spcPts val="0"/>
              </a:spcBef>
              <a:spcAft>
                <a:spcPts val="0"/>
              </a:spcAft>
              <a:buSzPts val="600"/>
              <a:buNone/>
              <a:defRPr/>
            </a:lvl5pPr>
            <a:lvl6pPr marL="0" marR="0" lvl="5" indent="0" algn="r" rtl="0">
              <a:lnSpc>
                <a:spcPct val="100000"/>
              </a:lnSpc>
              <a:spcBef>
                <a:spcPts val="0"/>
              </a:spcBef>
              <a:spcAft>
                <a:spcPts val="0"/>
              </a:spcAft>
              <a:buSzPts val="600"/>
              <a:buNone/>
              <a:defRPr/>
            </a:lvl6pPr>
            <a:lvl7pPr marL="0" marR="0" lvl="6" indent="0" algn="r" rtl="0">
              <a:lnSpc>
                <a:spcPct val="100000"/>
              </a:lnSpc>
              <a:spcBef>
                <a:spcPts val="0"/>
              </a:spcBef>
              <a:spcAft>
                <a:spcPts val="0"/>
              </a:spcAft>
              <a:buSzPts val="600"/>
              <a:buNone/>
              <a:defRPr/>
            </a:lvl7pPr>
            <a:lvl8pPr marL="0" marR="0" lvl="7" indent="0" algn="r" rtl="0">
              <a:lnSpc>
                <a:spcPct val="100000"/>
              </a:lnSpc>
              <a:spcBef>
                <a:spcPts val="0"/>
              </a:spcBef>
              <a:spcAft>
                <a:spcPts val="0"/>
              </a:spcAft>
              <a:buSzPts val="600"/>
              <a:buNone/>
              <a:defRPr/>
            </a:lvl8pPr>
            <a:lvl9pPr marL="0" marR="0" lvl="8" indent="0" algn="r" rtl="0">
              <a:lnSpc>
                <a:spcPct val="100000"/>
              </a:lnSpc>
              <a:spcBef>
                <a:spcPts val="0"/>
              </a:spcBef>
              <a:spcAft>
                <a:spcPts val="0"/>
              </a:spcAft>
              <a:buSzPts val="600"/>
              <a:buNone/>
              <a:defRPr/>
            </a:lvl9pPr>
          </a:lstStyle>
          <a:p>
            <a:pPr marL="0" lvl="0" indent="0" algn="r" rtl="0">
              <a:spcBef>
                <a:spcPts val="0"/>
              </a:spcBef>
              <a:spcAft>
                <a:spcPts val="0"/>
              </a:spcAft>
              <a:buNone/>
            </a:pPr>
            <a:fld id="{00000000-1234-1234-1234-123412341234}" type="slidenum">
              <a:rPr lang="en"/>
              <a:t>‹#›</a:t>
            </a:fld>
            <a:endParaRPr/>
          </a:p>
        </p:txBody>
      </p:sp>
      <p:sp>
        <p:nvSpPr>
          <p:cNvPr id="1897" name="Google Shape;1897;g2ecc26fd3ec_0_3900"/>
          <p:cNvSpPr/>
          <p:nvPr/>
        </p:nvSpPr>
        <p:spPr>
          <a:xfrm>
            <a:off x="2285" y="4800600"/>
            <a:ext cx="9142095" cy="342900"/>
          </a:xfrm>
          <a:custGeom>
            <a:avLst/>
            <a:gdLst/>
            <a:ahLst/>
            <a:cxnLst/>
            <a:rect l="l" t="t" r="r" b="b"/>
            <a:pathLst>
              <a:path w="12189460" h="457200" extrusionOk="0">
                <a:moveTo>
                  <a:pt x="0" y="457200"/>
                </a:moveTo>
                <a:lnTo>
                  <a:pt x="12188952" y="457200"/>
                </a:lnTo>
                <a:lnTo>
                  <a:pt x="12188952" y="0"/>
                </a:lnTo>
                <a:lnTo>
                  <a:pt x="0" y="0"/>
                </a:lnTo>
                <a:lnTo>
                  <a:pt x="0" y="457200"/>
                </a:lnTo>
                <a:close/>
              </a:path>
            </a:pathLst>
          </a:custGeom>
          <a:solidFill>
            <a:srgbClr val="002E6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6892685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ue/Gray 1 Content + Bottom Photo">
  <p:cSld name="Blue/Gray 1 Content + Bottom Photo">
    <p:bg>
      <p:bgPr>
        <a:solidFill>
          <a:srgbClr val="CFCDC9"/>
        </a:solidFill>
        <a:effectLst/>
      </p:bgPr>
    </p:bg>
    <p:spTree>
      <p:nvGrpSpPr>
        <p:cNvPr id="1" name="Shape 270"/>
        <p:cNvGrpSpPr/>
        <p:nvPr/>
      </p:nvGrpSpPr>
      <p:grpSpPr>
        <a:xfrm>
          <a:off x="0" y="0"/>
          <a:ext cx="0" cy="0"/>
          <a:chOff x="0" y="0"/>
          <a:chExt cx="0" cy="0"/>
        </a:xfrm>
      </p:grpSpPr>
      <p:sp>
        <p:nvSpPr>
          <p:cNvPr id="271" name="Google Shape;271;p38"/>
          <p:cNvSpPr>
            <a:spLocks noGrp="1"/>
          </p:cNvSpPr>
          <p:nvPr>
            <p:ph type="pic" idx="2"/>
          </p:nvPr>
        </p:nvSpPr>
        <p:spPr>
          <a:xfrm>
            <a:off x="152400" y="2571750"/>
            <a:ext cx="8839200" cy="2457600"/>
          </a:xfrm>
          <a:prstGeom prst="rect">
            <a:avLst/>
          </a:prstGeom>
          <a:solidFill>
            <a:schemeClr val="lt1"/>
          </a:solidFill>
          <a:ln>
            <a:noFill/>
          </a:ln>
        </p:spPr>
      </p:sp>
      <p:sp>
        <p:nvSpPr>
          <p:cNvPr id="272" name="Google Shape;272;p38"/>
          <p:cNvSpPr txBox="1">
            <a:spLocks noGrp="1"/>
          </p:cNvSpPr>
          <p:nvPr>
            <p:ph type="body" idx="1"/>
          </p:nvPr>
        </p:nvSpPr>
        <p:spPr>
          <a:xfrm rot="-5400000">
            <a:off x="7870634" y="350804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73" name="Google Shape;273;p38"/>
          <p:cNvSpPr txBox="1">
            <a:spLocks noGrp="1"/>
          </p:cNvSpPr>
          <p:nvPr>
            <p:ph type="body" idx="3"/>
          </p:nvPr>
        </p:nvSpPr>
        <p:spPr>
          <a:xfrm>
            <a:off x="685800" y="1200150"/>
            <a:ext cx="7772400" cy="1200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55600" algn="l">
              <a:lnSpc>
                <a:spcPct val="100000"/>
              </a:lnSpc>
              <a:spcBef>
                <a:spcPts val="1200"/>
              </a:spcBef>
              <a:spcAft>
                <a:spcPts val="0"/>
              </a:spcAft>
              <a:buClr>
                <a:srgbClr val="6C6463"/>
              </a:buClr>
              <a:buSzPts val="2000"/>
              <a:buChar char="–"/>
              <a:defRPr sz="2000" i="0" u="none" strike="noStrike" cap="none">
                <a:solidFill>
                  <a:srgbClr val="6C6463"/>
                </a:solidFill>
              </a:defRPr>
            </a:lvl2pPr>
            <a:lvl3pPr marL="1371600" marR="0" lvl="2" indent="-342900" algn="l">
              <a:lnSpc>
                <a:spcPct val="100000"/>
              </a:lnSpc>
              <a:spcBef>
                <a:spcPts val="1200"/>
              </a:spcBef>
              <a:spcAft>
                <a:spcPts val="0"/>
              </a:spcAft>
              <a:buClr>
                <a:srgbClr val="6C6463"/>
              </a:buClr>
              <a:buSzPts val="1800"/>
              <a:buChar char="•"/>
              <a:defRPr sz="1800" i="0" u="none" strike="noStrike" cap="none">
                <a:solidFill>
                  <a:srgbClr val="6C6463"/>
                </a:solidFill>
              </a:defRPr>
            </a:lvl3pPr>
            <a:lvl4pPr marL="1828800" marR="0" lvl="3" indent="-330200" algn="l">
              <a:lnSpc>
                <a:spcPct val="100000"/>
              </a:lnSpc>
              <a:spcBef>
                <a:spcPts val="320"/>
              </a:spcBef>
              <a:spcAft>
                <a:spcPts val="0"/>
              </a:spcAft>
              <a:buClr>
                <a:srgbClr val="6C6463"/>
              </a:buClr>
              <a:buSzPts val="1600"/>
              <a:buChar char="–"/>
              <a:defRPr sz="1600" i="0" u="none" strike="noStrike" cap="none">
                <a:solidFill>
                  <a:srgbClr val="6C6463"/>
                </a:solidFill>
              </a:defRPr>
            </a:lvl4pPr>
            <a:lvl5pPr marL="2286000" marR="0" lvl="4" indent="-317500" algn="l">
              <a:lnSpc>
                <a:spcPct val="100000"/>
              </a:lnSpc>
              <a:spcBef>
                <a:spcPts val="280"/>
              </a:spcBef>
              <a:spcAft>
                <a:spcPts val="0"/>
              </a:spcAft>
              <a:buClr>
                <a:srgbClr val="FFFFFF"/>
              </a:buClr>
              <a:buSzPts val="1400"/>
              <a:buChar char="»"/>
              <a:defRPr sz="1400" i="0" u="none" strike="noStrike" cap="none">
                <a:solidFill>
                  <a:srgbClr val="FFFFFF"/>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74" name="Google Shape;274;p38"/>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75" name="Google Shape;275;p38"/>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76" name="Google Shape;276;p38"/>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77" name="Google Shape;277;p38"/>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accent1"/>
              </a:buClr>
              <a:buSzPts val="1400"/>
              <a:buNone/>
              <a:defRPr sz="2800" i="0" u="none" strike="noStrike" cap="none">
                <a:solidFill>
                  <a:schemeClr val="accen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98"/>
        <p:cNvGrpSpPr/>
        <p:nvPr/>
      </p:nvGrpSpPr>
      <p:grpSpPr>
        <a:xfrm>
          <a:off x="0" y="0"/>
          <a:ext cx="0" cy="0"/>
          <a:chOff x="0" y="0"/>
          <a:chExt cx="0" cy="0"/>
        </a:xfrm>
      </p:grpSpPr>
      <p:sp>
        <p:nvSpPr>
          <p:cNvPr id="1899" name="Google Shape;1899;g2ecc26fd3ec_0_3907"/>
          <p:cNvSpPr txBox="1">
            <a:spLocks noGrp="1"/>
          </p:cNvSpPr>
          <p:nvPr>
            <p:ph type="title"/>
          </p:nvPr>
        </p:nvSpPr>
        <p:spPr>
          <a:xfrm>
            <a:off x="686104" y="677485"/>
            <a:ext cx="7772400" cy="458100"/>
          </a:xfrm>
          <a:prstGeom prst="rect">
            <a:avLst/>
          </a:prstGeom>
          <a:noFill/>
          <a:ln>
            <a:noFill/>
          </a:ln>
        </p:spPr>
        <p:txBody>
          <a:bodyPr spcFirstLastPara="1" wrap="square" lIns="0" tIns="0" rIns="0" bIns="0" anchor="b" anchorCtr="0">
            <a:noAutofit/>
          </a:bodyPr>
          <a:lstStyle>
            <a:lvl1pPr lvl="0" algn="l" rtl="0">
              <a:lnSpc>
                <a:spcPct val="100000"/>
              </a:lnSpc>
              <a:spcBef>
                <a:spcPts val="0"/>
              </a:spcBef>
              <a:spcAft>
                <a:spcPts val="0"/>
              </a:spcAft>
              <a:buSzPts val="1400"/>
              <a:buNone/>
              <a:defRPr sz="1350" b="0" i="0">
                <a:solidFill>
                  <a:schemeClr val="dk1"/>
                </a:solidFill>
                <a:latin typeface="Arial"/>
                <a:ea typeface="Arial"/>
                <a:cs typeface="Arial"/>
                <a:sym typeface="Arial"/>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900" name="Google Shape;1900;g2ecc26fd3ec_0_3907"/>
          <p:cNvSpPr txBox="1">
            <a:spLocks noGrp="1"/>
          </p:cNvSpPr>
          <p:nvPr>
            <p:ph type="body" idx="1"/>
          </p:nvPr>
        </p:nvSpPr>
        <p:spPr>
          <a:xfrm>
            <a:off x="685800" y="1286662"/>
            <a:ext cx="7772400" cy="3174900"/>
          </a:xfrm>
          <a:prstGeom prst="rect">
            <a:avLst/>
          </a:prstGeom>
          <a:noFill/>
          <a:ln>
            <a:noFill/>
          </a:ln>
        </p:spPr>
        <p:txBody>
          <a:bodyPr spcFirstLastPara="1" wrap="square" lIns="0" tIns="0" rIns="0" bIns="0" anchor="t" anchorCtr="0">
            <a:noAutofit/>
          </a:bodyPr>
          <a:lstStyle>
            <a:lvl1pPr marL="457200" lvl="0" indent="-330200" algn="l" rtl="0">
              <a:lnSpc>
                <a:spcPct val="100000"/>
              </a:lnSpc>
              <a:spcBef>
                <a:spcPts val="0"/>
              </a:spcBef>
              <a:spcAft>
                <a:spcPts val="0"/>
              </a:spcAft>
              <a:buSzPts val="1600"/>
              <a:buChar char="•"/>
              <a:defRPr sz="5400" b="0" i="0">
                <a:solidFill>
                  <a:srgbClr val="404040"/>
                </a:solidFill>
                <a:latin typeface="Arial"/>
                <a:ea typeface="Arial"/>
                <a:cs typeface="Arial"/>
                <a:sym typeface="Arial"/>
              </a:defRPr>
            </a:lvl1pPr>
            <a:lvl2pPr marL="914400" lvl="1" indent="-330200" algn="l" rtl="0">
              <a:lnSpc>
                <a:spcPct val="100000"/>
              </a:lnSpc>
              <a:spcBef>
                <a:spcPts val="800"/>
              </a:spcBef>
              <a:spcAft>
                <a:spcPts val="0"/>
              </a:spcAft>
              <a:buSzPts val="1600"/>
              <a:buChar char="–"/>
              <a:defRPr/>
            </a:lvl2pPr>
            <a:lvl3pPr marL="1371600" lvl="2" indent="-342900" algn="l" rtl="0">
              <a:lnSpc>
                <a:spcPct val="100000"/>
              </a:lnSpc>
              <a:spcBef>
                <a:spcPts val="800"/>
              </a:spcBef>
              <a:spcAft>
                <a:spcPts val="0"/>
              </a:spcAft>
              <a:buSzPts val="1800"/>
              <a:buChar char="•"/>
              <a:defRPr/>
            </a:lvl3pPr>
            <a:lvl4pPr marL="1828800" lvl="3" indent="-330200" algn="l" rtl="0">
              <a:lnSpc>
                <a:spcPct val="100000"/>
              </a:lnSpc>
              <a:spcBef>
                <a:spcPts val="300"/>
              </a:spcBef>
              <a:spcAft>
                <a:spcPts val="0"/>
              </a:spcAft>
              <a:buSzPts val="1600"/>
              <a:buChar char="–"/>
              <a:defRPr/>
            </a:lvl4pPr>
            <a:lvl5pPr marL="2286000" lvl="4" indent="-317500" algn="l" rtl="0">
              <a:lnSpc>
                <a:spcPct val="100000"/>
              </a:lnSpc>
              <a:spcBef>
                <a:spcPts val="300"/>
              </a:spcBef>
              <a:spcAft>
                <a:spcPts val="0"/>
              </a:spcAft>
              <a:buSzPts val="1400"/>
              <a:buChar char="»"/>
              <a:defRPr/>
            </a:lvl5pPr>
            <a:lvl6pPr marL="2743200" lvl="5" indent="-355600" algn="l" rtl="0">
              <a:lnSpc>
                <a:spcPct val="100000"/>
              </a:lnSpc>
              <a:spcBef>
                <a:spcPts val="400"/>
              </a:spcBef>
              <a:spcAft>
                <a:spcPts val="0"/>
              </a:spcAft>
              <a:buSzPts val="2000"/>
              <a:buChar char="•"/>
              <a:defRPr/>
            </a:lvl6pPr>
            <a:lvl7pPr marL="3200400" lvl="6" indent="-355600" algn="l" rtl="0">
              <a:lnSpc>
                <a:spcPct val="100000"/>
              </a:lnSpc>
              <a:spcBef>
                <a:spcPts val="400"/>
              </a:spcBef>
              <a:spcAft>
                <a:spcPts val="0"/>
              </a:spcAft>
              <a:buSzPts val="2000"/>
              <a:buChar char="•"/>
              <a:defRPr/>
            </a:lvl7pPr>
            <a:lvl8pPr marL="3657600" lvl="7" indent="-355600" algn="l" rtl="0">
              <a:lnSpc>
                <a:spcPct val="100000"/>
              </a:lnSpc>
              <a:spcBef>
                <a:spcPts val="400"/>
              </a:spcBef>
              <a:spcAft>
                <a:spcPts val="0"/>
              </a:spcAft>
              <a:buSzPts val="2000"/>
              <a:buChar char="•"/>
              <a:defRPr/>
            </a:lvl8pPr>
            <a:lvl9pPr marL="4114800" lvl="8" indent="-355600" algn="l" rtl="0">
              <a:lnSpc>
                <a:spcPct val="100000"/>
              </a:lnSpc>
              <a:spcBef>
                <a:spcPts val="400"/>
              </a:spcBef>
              <a:spcAft>
                <a:spcPts val="0"/>
              </a:spcAft>
              <a:buSzPts val="2000"/>
              <a:buChar char="•"/>
              <a:defRPr/>
            </a:lvl9pPr>
          </a:lstStyle>
          <a:p>
            <a:endParaRPr/>
          </a:p>
        </p:txBody>
      </p:sp>
      <p:sp>
        <p:nvSpPr>
          <p:cNvPr id="1901" name="Google Shape;1901;g2ecc26fd3ec_0_3907"/>
          <p:cNvSpPr/>
          <p:nvPr/>
        </p:nvSpPr>
        <p:spPr>
          <a:xfrm>
            <a:off x="2285" y="4800600"/>
            <a:ext cx="9142095" cy="342900"/>
          </a:xfrm>
          <a:custGeom>
            <a:avLst/>
            <a:gdLst/>
            <a:ahLst/>
            <a:cxnLst/>
            <a:rect l="l" t="t" r="r" b="b"/>
            <a:pathLst>
              <a:path w="12189460" h="457200" extrusionOk="0">
                <a:moveTo>
                  <a:pt x="0" y="457200"/>
                </a:moveTo>
                <a:lnTo>
                  <a:pt x="12188952" y="457200"/>
                </a:lnTo>
                <a:lnTo>
                  <a:pt x="12188952" y="0"/>
                </a:lnTo>
                <a:lnTo>
                  <a:pt x="0" y="0"/>
                </a:lnTo>
                <a:lnTo>
                  <a:pt x="0" y="457200"/>
                </a:lnTo>
                <a:close/>
              </a:path>
            </a:pathLst>
          </a:custGeom>
          <a:solidFill>
            <a:srgbClr val="002E6C"/>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None/>
            </a:pPr>
            <a:endParaRPr sz="105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34910468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907"/>
        <p:cNvGrpSpPr/>
        <p:nvPr/>
      </p:nvGrpSpPr>
      <p:grpSpPr>
        <a:xfrm>
          <a:off x="0" y="0"/>
          <a:ext cx="0" cy="0"/>
          <a:chOff x="0" y="0"/>
          <a:chExt cx="0" cy="0"/>
        </a:xfrm>
      </p:grpSpPr>
      <p:sp>
        <p:nvSpPr>
          <p:cNvPr id="1908" name="Google Shape;1908;g2ecc26fd3ec_0_3916"/>
          <p:cNvSpPr txBox="1">
            <a:spLocks noGrp="1"/>
          </p:cNvSpPr>
          <p:nvPr>
            <p:ph type="dt" idx="10"/>
          </p:nvPr>
        </p:nvSpPr>
        <p:spPr>
          <a:xfrm>
            <a:off x="6163819" y="4835130"/>
            <a:ext cx="19386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09" name="Google Shape;1909;g2ecc26fd3ec_0_3916"/>
          <p:cNvSpPr txBox="1">
            <a:spLocks noGrp="1"/>
          </p:cNvSpPr>
          <p:nvPr>
            <p:ph type="ftr" idx="11"/>
          </p:nvPr>
        </p:nvSpPr>
        <p:spPr>
          <a:xfrm>
            <a:off x="822960" y="4835130"/>
            <a:ext cx="5113800" cy="2739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400" b="0" i="0" u="none" strike="noStrike" cap="none">
                <a:solidFill>
                  <a:srgbClr val="000000"/>
                </a:solidFill>
                <a:latin typeface="Arial"/>
                <a:ea typeface="Arial"/>
                <a:cs typeface="Arial"/>
                <a:sym typeface="Arial"/>
              </a:defRPr>
            </a:lvl9pPr>
          </a:lstStyle>
          <a:p>
            <a:endParaRPr/>
          </a:p>
        </p:txBody>
      </p:sp>
      <p:sp>
        <p:nvSpPr>
          <p:cNvPr id="1910" name="Google Shape;1910;g2ecc26fd3ec_0_3916"/>
          <p:cNvSpPr txBox="1">
            <a:spLocks noGrp="1"/>
          </p:cNvSpPr>
          <p:nvPr>
            <p:ph type="sldNum" idx="12"/>
          </p:nvPr>
        </p:nvSpPr>
        <p:spPr>
          <a:xfrm>
            <a:off x="8245186" y="4835130"/>
            <a:ext cx="585000" cy="2739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SzPts val="600"/>
              <a:buNone/>
              <a:defRPr/>
            </a:lvl1pPr>
            <a:lvl2pPr marL="0" marR="0" lvl="1" indent="0" algn="r" rtl="0">
              <a:lnSpc>
                <a:spcPct val="100000"/>
              </a:lnSpc>
              <a:spcBef>
                <a:spcPts val="0"/>
              </a:spcBef>
              <a:spcAft>
                <a:spcPts val="0"/>
              </a:spcAft>
              <a:buSzPts val="600"/>
              <a:buNone/>
              <a:defRPr/>
            </a:lvl2pPr>
            <a:lvl3pPr marL="0" marR="0" lvl="2" indent="0" algn="r" rtl="0">
              <a:lnSpc>
                <a:spcPct val="100000"/>
              </a:lnSpc>
              <a:spcBef>
                <a:spcPts val="0"/>
              </a:spcBef>
              <a:spcAft>
                <a:spcPts val="0"/>
              </a:spcAft>
              <a:buSzPts val="600"/>
              <a:buNone/>
              <a:defRPr/>
            </a:lvl3pPr>
            <a:lvl4pPr marL="0" marR="0" lvl="3" indent="0" algn="r" rtl="0">
              <a:lnSpc>
                <a:spcPct val="100000"/>
              </a:lnSpc>
              <a:spcBef>
                <a:spcPts val="0"/>
              </a:spcBef>
              <a:spcAft>
                <a:spcPts val="0"/>
              </a:spcAft>
              <a:buSzPts val="600"/>
              <a:buNone/>
              <a:defRPr/>
            </a:lvl4pPr>
            <a:lvl5pPr marL="0" marR="0" lvl="4" indent="0" algn="r" rtl="0">
              <a:lnSpc>
                <a:spcPct val="100000"/>
              </a:lnSpc>
              <a:spcBef>
                <a:spcPts val="0"/>
              </a:spcBef>
              <a:spcAft>
                <a:spcPts val="0"/>
              </a:spcAft>
              <a:buSzPts val="600"/>
              <a:buNone/>
              <a:defRPr/>
            </a:lvl5pPr>
            <a:lvl6pPr marL="0" marR="0" lvl="5" indent="0" algn="r" rtl="0">
              <a:lnSpc>
                <a:spcPct val="100000"/>
              </a:lnSpc>
              <a:spcBef>
                <a:spcPts val="0"/>
              </a:spcBef>
              <a:spcAft>
                <a:spcPts val="0"/>
              </a:spcAft>
              <a:buSzPts val="600"/>
              <a:buNone/>
              <a:defRPr/>
            </a:lvl6pPr>
            <a:lvl7pPr marL="0" marR="0" lvl="6" indent="0" algn="r" rtl="0">
              <a:lnSpc>
                <a:spcPct val="100000"/>
              </a:lnSpc>
              <a:spcBef>
                <a:spcPts val="0"/>
              </a:spcBef>
              <a:spcAft>
                <a:spcPts val="0"/>
              </a:spcAft>
              <a:buSzPts val="600"/>
              <a:buNone/>
              <a:defRPr/>
            </a:lvl7pPr>
            <a:lvl8pPr marL="0" marR="0" lvl="7" indent="0" algn="r" rtl="0">
              <a:lnSpc>
                <a:spcPct val="100000"/>
              </a:lnSpc>
              <a:spcBef>
                <a:spcPts val="0"/>
              </a:spcBef>
              <a:spcAft>
                <a:spcPts val="0"/>
              </a:spcAft>
              <a:buSzPts val="600"/>
              <a:buNone/>
              <a:defRPr/>
            </a:lvl8pPr>
            <a:lvl9pPr marL="0" marR="0" lvl="8" indent="0" algn="r" rtl="0">
              <a:lnSpc>
                <a:spcPct val="100000"/>
              </a:lnSpc>
              <a:spcBef>
                <a:spcPts val="0"/>
              </a:spcBef>
              <a:spcAft>
                <a:spcPts val="0"/>
              </a:spcAft>
              <a:buSzPts val="600"/>
              <a:buNone/>
              <a:defRPr/>
            </a:lvl9pPr>
          </a:lstStyle>
          <a:p>
            <a:pPr marL="0" lvl="0" indent="0" algn="r" rtl="0">
              <a:spcBef>
                <a:spcPts val="0"/>
              </a:spcBef>
              <a:spcAft>
                <a:spcPts val="0"/>
              </a:spcAft>
              <a:buNone/>
            </a:pPr>
            <a:fld id="{00000000-1234-1234-1234-123412341234}" type="slidenum">
              <a:rPr lang="en"/>
              <a:t>‹#›</a:t>
            </a:fld>
            <a:endParaRPr/>
          </a:p>
        </p:txBody>
      </p:sp>
      <p:sp>
        <p:nvSpPr>
          <p:cNvPr id="1911" name="Google Shape;1911;g2ecc26fd3ec_0_3916"/>
          <p:cNvSpPr/>
          <p:nvPr/>
        </p:nvSpPr>
        <p:spPr>
          <a:xfrm>
            <a:off x="0"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9536336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12"/>
        <p:cNvGrpSpPr/>
        <p:nvPr/>
      </p:nvGrpSpPr>
      <p:grpSpPr>
        <a:xfrm>
          <a:off x="0" y="0"/>
          <a:ext cx="0" cy="0"/>
          <a:chOff x="0" y="0"/>
          <a:chExt cx="0" cy="0"/>
        </a:xfrm>
      </p:grpSpPr>
      <p:sp>
        <p:nvSpPr>
          <p:cNvPr id="1913" name="Google Shape;1913;g2ecc26fd3ec_0_3921"/>
          <p:cNvSpPr txBox="1">
            <a:spLocks noGrp="1"/>
          </p:cNvSpPr>
          <p:nvPr>
            <p:ph type="title"/>
          </p:nvPr>
        </p:nvSpPr>
        <p:spPr>
          <a:xfrm>
            <a:off x="822960" y="214955"/>
            <a:ext cx="7543800" cy="10881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rgbClr val="3F3F3F"/>
              </a:buClr>
              <a:buSzPts val="1400"/>
              <a:buNone/>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1914" name="Google Shape;1914;g2ecc26fd3ec_0_3921"/>
          <p:cNvSpPr txBox="1">
            <a:spLocks noGrp="1"/>
          </p:cNvSpPr>
          <p:nvPr>
            <p:ph type="body" idx="1"/>
          </p:nvPr>
        </p:nvSpPr>
        <p:spPr>
          <a:xfrm>
            <a:off x="822960" y="1581153"/>
            <a:ext cx="7543800" cy="2820600"/>
          </a:xfrm>
          <a:prstGeom prst="rect">
            <a:avLst/>
          </a:prstGeom>
          <a:noFill/>
          <a:ln>
            <a:noFill/>
          </a:ln>
        </p:spPr>
        <p:txBody>
          <a:bodyPr spcFirstLastPara="1" wrap="square" lIns="0" tIns="34275" rIns="0" bIns="34275" anchor="t" anchorCtr="0">
            <a:normAutofit/>
          </a:bodyPr>
          <a:lstStyle>
            <a:lvl1pPr marL="457200" lvl="0" indent="-317500" algn="l" rtl="0">
              <a:lnSpc>
                <a:spcPct val="110000"/>
              </a:lnSpc>
              <a:spcBef>
                <a:spcPts val="900"/>
              </a:spcBef>
              <a:spcAft>
                <a:spcPts val="0"/>
              </a:spcAft>
              <a:buSzPts val="1400"/>
              <a:buChar char=" "/>
              <a:defRPr/>
            </a:lvl1pPr>
            <a:lvl2pPr marL="914400" lvl="1" indent="-317500" algn="l" rtl="0">
              <a:lnSpc>
                <a:spcPct val="110000"/>
              </a:lnSpc>
              <a:spcBef>
                <a:spcPts val="200"/>
              </a:spcBef>
              <a:spcAft>
                <a:spcPts val="0"/>
              </a:spcAft>
              <a:buClr>
                <a:srgbClr val="3F3F3F"/>
              </a:buClr>
              <a:buSzPts val="1400"/>
              <a:buChar char="◦"/>
              <a:defRPr/>
            </a:lvl2pPr>
            <a:lvl3pPr marL="1371600" lvl="2" indent="-317500" algn="l" rtl="0">
              <a:lnSpc>
                <a:spcPct val="110000"/>
              </a:lnSpc>
              <a:spcBef>
                <a:spcPts val="300"/>
              </a:spcBef>
              <a:spcAft>
                <a:spcPts val="0"/>
              </a:spcAft>
              <a:buClr>
                <a:srgbClr val="3F3F3F"/>
              </a:buClr>
              <a:buSzPts val="1400"/>
              <a:buChar char="◦"/>
              <a:defRPr/>
            </a:lvl3pPr>
            <a:lvl4pPr marL="1828800" lvl="3" indent="-317500" algn="l" rtl="0">
              <a:lnSpc>
                <a:spcPct val="110000"/>
              </a:lnSpc>
              <a:spcBef>
                <a:spcPts val="300"/>
              </a:spcBef>
              <a:spcAft>
                <a:spcPts val="0"/>
              </a:spcAft>
              <a:buClr>
                <a:srgbClr val="3F3F3F"/>
              </a:buClr>
              <a:buSzPts val="1400"/>
              <a:buChar char="◦"/>
              <a:defRPr/>
            </a:lvl4pPr>
            <a:lvl5pPr marL="2286000" lvl="4" indent="-317500" algn="l" rtl="0">
              <a:lnSpc>
                <a:spcPct val="110000"/>
              </a:lnSpc>
              <a:spcBef>
                <a:spcPts val="300"/>
              </a:spcBef>
              <a:spcAft>
                <a:spcPts val="0"/>
              </a:spcAft>
              <a:buClr>
                <a:srgbClr val="3F3F3F"/>
              </a:buClr>
              <a:buSzPts val="1400"/>
              <a:buChar char="◦"/>
              <a:defRPr/>
            </a:lvl5pPr>
            <a:lvl6pPr marL="2743200" lvl="5" indent="-317500" algn="l" rtl="0">
              <a:lnSpc>
                <a:spcPct val="90000"/>
              </a:lnSpc>
              <a:spcBef>
                <a:spcPts val="300"/>
              </a:spcBef>
              <a:spcAft>
                <a:spcPts val="0"/>
              </a:spcAft>
              <a:buSzPts val="1400"/>
              <a:buChar char="◦"/>
              <a:defRPr/>
            </a:lvl6pPr>
            <a:lvl7pPr marL="3200400" lvl="6" indent="-317500" algn="l" rtl="0">
              <a:lnSpc>
                <a:spcPct val="90000"/>
              </a:lnSpc>
              <a:spcBef>
                <a:spcPts val="300"/>
              </a:spcBef>
              <a:spcAft>
                <a:spcPts val="0"/>
              </a:spcAft>
              <a:buSzPts val="1400"/>
              <a:buChar char="◦"/>
              <a:defRPr/>
            </a:lvl7pPr>
            <a:lvl8pPr marL="3657600" lvl="7" indent="-317500" algn="l" rtl="0">
              <a:lnSpc>
                <a:spcPct val="90000"/>
              </a:lnSpc>
              <a:spcBef>
                <a:spcPts val="300"/>
              </a:spcBef>
              <a:spcAft>
                <a:spcPts val="0"/>
              </a:spcAft>
              <a:buSzPts val="1400"/>
              <a:buChar char="◦"/>
              <a:defRPr/>
            </a:lvl8pPr>
            <a:lvl9pPr marL="4114800" lvl="8" indent="-317500" algn="l" rtl="0">
              <a:lnSpc>
                <a:spcPct val="90000"/>
              </a:lnSpc>
              <a:spcBef>
                <a:spcPts val="300"/>
              </a:spcBef>
              <a:spcAft>
                <a:spcPts val="300"/>
              </a:spcAft>
              <a:buSzPts val="1400"/>
              <a:buChar char="◦"/>
              <a:defRPr/>
            </a:lvl9pPr>
          </a:lstStyle>
          <a:p>
            <a:endParaRPr/>
          </a:p>
        </p:txBody>
      </p:sp>
      <p:sp>
        <p:nvSpPr>
          <p:cNvPr id="1915" name="Google Shape;1915;g2ecc26fd3ec_0_3921"/>
          <p:cNvSpPr txBox="1">
            <a:spLocks noGrp="1"/>
          </p:cNvSpPr>
          <p:nvPr>
            <p:ph type="dt" idx="10"/>
          </p:nvPr>
        </p:nvSpPr>
        <p:spPr>
          <a:xfrm>
            <a:off x="6163819" y="4835130"/>
            <a:ext cx="19386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lt1"/>
              </a:buClr>
              <a:buSzPts val="1100"/>
              <a:buFont typeface="Avenir"/>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9pPr>
          </a:lstStyle>
          <a:p>
            <a:endParaRPr/>
          </a:p>
        </p:txBody>
      </p:sp>
      <p:sp>
        <p:nvSpPr>
          <p:cNvPr id="1916" name="Google Shape;1916;g2ecc26fd3ec_0_3921"/>
          <p:cNvSpPr txBox="1">
            <a:spLocks noGrp="1"/>
          </p:cNvSpPr>
          <p:nvPr>
            <p:ph type="ftr" idx="11"/>
          </p:nvPr>
        </p:nvSpPr>
        <p:spPr>
          <a:xfrm>
            <a:off x="822960" y="4835130"/>
            <a:ext cx="5113800" cy="2739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chemeClr val="lt1"/>
              </a:buClr>
              <a:buSzPts val="1100"/>
              <a:buFont typeface="Avenir"/>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chemeClr val="dk1"/>
              </a:buClr>
              <a:buSzPts val="1100"/>
              <a:buFont typeface="Avenir"/>
              <a:buNone/>
              <a:defRPr sz="1400" b="0" i="0" u="none" strike="noStrike" cap="none">
                <a:solidFill>
                  <a:srgbClr val="000000"/>
                </a:solidFill>
                <a:latin typeface="Arial"/>
                <a:ea typeface="Arial"/>
                <a:cs typeface="Arial"/>
                <a:sym typeface="Arial"/>
              </a:defRPr>
            </a:lvl9pPr>
          </a:lstStyle>
          <a:p>
            <a:endParaRPr/>
          </a:p>
        </p:txBody>
      </p:sp>
      <p:sp>
        <p:nvSpPr>
          <p:cNvPr id="1917" name="Google Shape;1917;g2ecc26fd3ec_0_3921"/>
          <p:cNvSpPr txBox="1">
            <a:spLocks noGrp="1"/>
          </p:cNvSpPr>
          <p:nvPr>
            <p:ph type="sldNum" idx="12"/>
          </p:nvPr>
        </p:nvSpPr>
        <p:spPr>
          <a:xfrm>
            <a:off x="8245186" y="4835130"/>
            <a:ext cx="585000" cy="273900"/>
          </a:xfrm>
          <a:prstGeom prst="rect">
            <a:avLst/>
          </a:prstGeom>
          <a:noFill/>
          <a:ln>
            <a:noFill/>
          </a:ln>
        </p:spPr>
        <p:txBody>
          <a:bodyPr spcFirstLastPara="1" wrap="square" lIns="68575" tIns="34275" rIns="68575" bIns="34275" anchor="t" anchorCtr="0">
            <a:noAutofit/>
          </a:bodyPr>
          <a:lstStyle>
            <a:lvl1pPr marL="0" lvl="0" indent="0" algn="l" rtl="0">
              <a:lnSpc>
                <a:spcPct val="100000"/>
              </a:lnSpc>
              <a:spcBef>
                <a:spcPts val="0"/>
              </a:spcBef>
              <a:spcAft>
                <a:spcPts val="0"/>
              </a:spcAft>
              <a:buClr>
                <a:schemeClr val="lt1"/>
              </a:buClr>
              <a:buSzPts val="1867"/>
              <a:buFont typeface="Avenir"/>
              <a:buNone/>
              <a:defRPr sz="1400" b="0" i="0" u="none" strike="noStrike" cap="none">
                <a:solidFill>
                  <a:schemeClr val="lt1"/>
                </a:solidFill>
                <a:latin typeface="Avenir"/>
                <a:ea typeface="Avenir"/>
                <a:cs typeface="Avenir"/>
                <a:sym typeface="Avenir"/>
              </a:defRPr>
            </a:lvl1pPr>
            <a:lvl2pPr marL="0" lvl="1" indent="0" algn="l" rtl="0">
              <a:lnSpc>
                <a:spcPct val="100000"/>
              </a:lnSpc>
              <a:spcBef>
                <a:spcPts val="0"/>
              </a:spcBef>
              <a:spcAft>
                <a:spcPts val="0"/>
              </a:spcAft>
              <a:buClr>
                <a:schemeClr val="lt1"/>
              </a:buClr>
              <a:buSzPts val="1867"/>
              <a:buFont typeface="Avenir"/>
              <a:buNone/>
              <a:defRPr sz="1400" b="0" i="0" u="none" strike="noStrike" cap="none">
                <a:solidFill>
                  <a:schemeClr val="lt1"/>
                </a:solidFill>
                <a:latin typeface="Avenir"/>
                <a:ea typeface="Avenir"/>
                <a:cs typeface="Avenir"/>
                <a:sym typeface="Avenir"/>
              </a:defRPr>
            </a:lvl2pPr>
            <a:lvl3pPr marL="0" lvl="2" indent="0" algn="l" rtl="0">
              <a:lnSpc>
                <a:spcPct val="100000"/>
              </a:lnSpc>
              <a:spcBef>
                <a:spcPts val="0"/>
              </a:spcBef>
              <a:spcAft>
                <a:spcPts val="0"/>
              </a:spcAft>
              <a:buClr>
                <a:schemeClr val="lt1"/>
              </a:buClr>
              <a:buSzPts val="1867"/>
              <a:buFont typeface="Avenir"/>
              <a:buNone/>
              <a:defRPr sz="1400" b="0" i="0" u="none" strike="noStrike" cap="none">
                <a:solidFill>
                  <a:schemeClr val="lt1"/>
                </a:solidFill>
                <a:latin typeface="Avenir"/>
                <a:ea typeface="Avenir"/>
                <a:cs typeface="Avenir"/>
                <a:sym typeface="Avenir"/>
              </a:defRPr>
            </a:lvl3pPr>
            <a:lvl4pPr marL="0" lvl="3" indent="0" algn="l" rtl="0">
              <a:lnSpc>
                <a:spcPct val="100000"/>
              </a:lnSpc>
              <a:spcBef>
                <a:spcPts val="0"/>
              </a:spcBef>
              <a:spcAft>
                <a:spcPts val="0"/>
              </a:spcAft>
              <a:buClr>
                <a:schemeClr val="lt1"/>
              </a:buClr>
              <a:buSzPts val="1867"/>
              <a:buFont typeface="Avenir"/>
              <a:buNone/>
              <a:defRPr sz="1400" b="0" i="0" u="none" strike="noStrike" cap="none">
                <a:solidFill>
                  <a:schemeClr val="lt1"/>
                </a:solidFill>
                <a:latin typeface="Avenir"/>
                <a:ea typeface="Avenir"/>
                <a:cs typeface="Avenir"/>
                <a:sym typeface="Avenir"/>
              </a:defRPr>
            </a:lvl4pPr>
            <a:lvl5pPr marL="0" lvl="4" indent="0" algn="l" rtl="0">
              <a:lnSpc>
                <a:spcPct val="100000"/>
              </a:lnSpc>
              <a:spcBef>
                <a:spcPts val="0"/>
              </a:spcBef>
              <a:spcAft>
                <a:spcPts val="0"/>
              </a:spcAft>
              <a:buClr>
                <a:schemeClr val="lt1"/>
              </a:buClr>
              <a:buSzPts val="1867"/>
              <a:buFont typeface="Avenir"/>
              <a:buNone/>
              <a:defRPr sz="1400" b="0" i="0" u="none" strike="noStrike" cap="none">
                <a:solidFill>
                  <a:schemeClr val="lt1"/>
                </a:solidFill>
                <a:latin typeface="Avenir"/>
                <a:ea typeface="Avenir"/>
                <a:cs typeface="Avenir"/>
                <a:sym typeface="Avenir"/>
              </a:defRPr>
            </a:lvl5pPr>
            <a:lvl6pPr marL="0" lvl="5" indent="0" algn="l" rtl="0">
              <a:lnSpc>
                <a:spcPct val="100000"/>
              </a:lnSpc>
              <a:spcBef>
                <a:spcPts val="0"/>
              </a:spcBef>
              <a:spcAft>
                <a:spcPts val="0"/>
              </a:spcAft>
              <a:buClr>
                <a:schemeClr val="lt1"/>
              </a:buClr>
              <a:buSzPts val="1867"/>
              <a:buFont typeface="Avenir"/>
              <a:buNone/>
              <a:defRPr sz="1400" b="0" i="0" u="none" strike="noStrike" cap="none">
                <a:solidFill>
                  <a:schemeClr val="lt1"/>
                </a:solidFill>
                <a:latin typeface="Avenir"/>
                <a:ea typeface="Avenir"/>
                <a:cs typeface="Avenir"/>
                <a:sym typeface="Avenir"/>
              </a:defRPr>
            </a:lvl6pPr>
            <a:lvl7pPr marL="0" lvl="6" indent="0" algn="l" rtl="0">
              <a:lnSpc>
                <a:spcPct val="100000"/>
              </a:lnSpc>
              <a:spcBef>
                <a:spcPts val="0"/>
              </a:spcBef>
              <a:spcAft>
                <a:spcPts val="0"/>
              </a:spcAft>
              <a:buClr>
                <a:schemeClr val="lt1"/>
              </a:buClr>
              <a:buSzPts val="1867"/>
              <a:buFont typeface="Avenir"/>
              <a:buNone/>
              <a:defRPr sz="1400" b="0" i="0" u="none" strike="noStrike" cap="none">
                <a:solidFill>
                  <a:schemeClr val="lt1"/>
                </a:solidFill>
                <a:latin typeface="Avenir"/>
                <a:ea typeface="Avenir"/>
                <a:cs typeface="Avenir"/>
                <a:sym typeface="Avenir"/>
              </a:defRPr>
            </a:lvl7pPr>
            <a:lvl8pPr marL="0" lvl="7" indent="0" algn="l" rtl="0">
              <a:lnSpc>
                <a:spcPct val="100000"/>
              </a:lnSpc>
              <a:spcBef>
                <a:spcPts val="0"/>
              </a:spcBef>
              <a:spcAft>
                <a:spcPts val="0"/>
              </a:spcAft>
              <a:buClr>
                <a:schemeClr val="lt1"/>
              </a:buClr>
              <a:buSzPts val="1867"/>
              <a:buFont typeface="Avenir"/>
              <a:buNone/>
              <a:defRPr sz="1400" b="0" i="0" u="none" strike="noStrike" cap="none">
                <a:solidFill>
                  <a:schemeClr val="lt1"/>
                </a:solidFill>
                <a:latin typeface="Avenir"/>
                <a:ea typeface="Avenir"/>
                <a:cs typeface="Avenir"/>
                <a:sym typeface="Avenir"/>
              </a:defRPr>
            </a:lvl8pPr>
            <a:lvl9pPr marL="0" lvl="8" indent="0" algn="l" rtl="0">
              <a:lnSpc>
                <a:spcPct val="100000"/>
              </a:lnSpc>
              <a:spcBef>
                <a:spcPts val="0"/>
              </a:spcBef>
              <a:spcAft>
                <a:spcPts val="0"/>
              </a:spcAft>
              <a:buClr>
                <a:schemeClr val="lt1"/>
              </a:buClr>
              <a:buSzPts val="1867"/>
              <a:buFont typeface="Avenir"/>
              <a:buNone/>
              <a:defRPr sz="1400" b="0" i="0" u="none" strike="noStrike" cap="none">
                <a:solidFill>
                  <a:schemeClr val="lt1"/>
                </a:solidFill>
                <a:latin typeface="Avenir"/>
                <a:ea typeface="Avenir"/>
                <a:cs typeface="Avenir"/>
                <a:sym typeface="Avenir"/>
              </a:defRPr>
            </a:lvl9pPr>
          </a:lstStyle>
          <a:p>
            <a:pPr marL="0" lvl="0" indent="0" algn="l" rtl="0">
              <a:spcBef>
                <a:spcPts val="0"/>
              </a:spcBef>
              <a:spcAft>
                <a:spcPts val="0"/>
              </a:spcAft>
              <a:buNone/>
            </a:pPr>
            <a:fld id="{00000000-1234-1234-1234-123412341234}" type="slidenum">
              <a:rPr lang="en"/>
              <a:t>‹#›</a:t>
            </a:fld>
            <a:endParaRPr/>
          </a:p>
        </p:txBody>
      </p:sp>
      <p:sp>
        <p:nvSpPr>
          <p:cNvPr id="1918" name="Google Shape;1918;g2ecc26fd3ec_0_3921"/>
          <p:cNvSpPr/>
          <p:nvPr/>
        </p:nvSpPr>
        <p:spPr>
          <a:xfrm>
            <a:off x="1"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307085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19"/>
        <p:cNvGrpSpPr/>
        <p:nvPr/>
      </p:nvGrpSpPr>
      <p:grpSpPr>
        <a:xfrm>
          <a:off x="0" y="0"/>
          <a:ext cx="0" cy="0"/>
          <a:chOff x="0" y="0"/>
          <a:chExt cx="0" cy="0"/>
        </a:xfrm>
      </p:grpSpPr>
      <p:sp>
        <p:nvSpPr>
          <p:cNvPr id="1920" name="Google Shape;1920;g2ecc26fd3ec_0_392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b="1">
                <a:latin typeface="Arial"/>
                <a:ea typeface="Arial"/>
                <a:cs typeface="Arial"/>
                <a:sym typeface="Arial"/>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1921" name="Google Shape;1921;g2ecc26fd3ec_0_3928"/>
          <p:cNvSpPr txBox="1">
            <a:spLocks noGrp="1"/>
          </p:cNvSpPr>
          <p:nvPr>
            <p:ph type="body" idx="1"/>
          </p:nvPr>
        </p:nvSpPr>
        <p:spPr>
          <a:xfrm>
            <a:off x="1181100" y="1762075"/>
            <a:ext cx="6913500" cy="2832900"/>
          </a:xfrm>
          <a:prstGeom prst="rect">
            <a:avLst/>
          </a:prstGeom>
          <a:noFill/>
          <a:ln>
            <a:noFill/>
          </a:ln>
        </p:spPr>
        <p:txBody>
          <a:bodyPr spcFirstLastPara="1" wrap="square" lIns="91425" tIns="91425" rIns="91425" bIns="91425" anchor="t" anchorCtr="0">
            <a:normAutofit/>
          </a:bodyPr>
          <a:lstStyle>
            <a:lvl1pPr marL="457200" lvl="0" indent="-342900" algn="l" rtl="0">
              <a:lnSpc>
                <a:spcPct val="100000"/>
              </a:lnSpc>
              <a:spcBef>
                <a:spcPts val="0"/>
              </a:spcBef>
              <a:spcAft>
                <a:spcPts val="0"/>
              </a:spcAft>
              <a:buSzPts val="1800"/>
              <a:buChar char="●"/>
              <a:defRPr>
                <a:latin typeface="Arial"/>
                <a:ea typeface="Arial"/>
                <a:cs typeface="Arial"/>
                <a:sym typeface="Arial"/>
              </a:defRPr>
            </a:lvl1pPr>
            <a:lvl2pPr marL="914400" lvl="1" indent="-317500" algn="l" rtl="0">
              <a:lnSpc>
                <a:spcPct val="100000"/>
              </a:lnSpc>
              <a:spcBef>
                <a:spcPts val="0"/>
              </a:spcBef>
              <a:spcAft>
                <a:spcPts val="0"/>
              </a:spcAft>
              <a:buSzPts val="1400"/>
              <a:buChar char="○"/>
              <a:defRPr/>
            </a:lvl2pPr>
            <a:lvl3pPr marL="1371600" lvl="2" indent="-317500" algn="l" rtl="0">
              <a:lnSpc>
                <a:spcPct val="100000"/>
              </a:lnSpc>
              <a:spcBef>
                <a:spcPts val="0"/>
              </a:spcBef>
              <a:spcAft>
                <a:spcPts val="0"/>
              </a:spcAft>
              <a:buSzPts val="1400"/>
              <a:buChar char="■"/>
              <a:defRPr/>
            </a:lvl3pPr>
            <a:lvl4pPr marL="1828800" lvl="3" indent="-317500" algn="l" rtl="0">
              <a:lnSpc>
                <a:spcPct val="100000"/>
              </a:lnSpc>
              <a:spcBef>
                <a:spcPts val="0"/>
              </a:spcBef>
              <a:spcAft>
                <a:spcPts val="0"/>
              </a:spcAft>
              <a:buSzPts val="1400"/>
              <a:buChar char="●"/>
              <a:defRPr/>
            </a:lvl4pPr>
            <a:lvl5pPr marL="2286000" lvl="4" indent="-317500" algn="l" rtl="0">
              <a:lnSpc>
                <a:spcPct val="100000"/>
              </a:lnSpc>
              <a:spcBef>
                <a:spcPts val="0"/>
              </a:spcBef>
              <a:spcAft>
                <a:spcPts val="0"/>
              </a:spcAft>
              <a:buSzPts val="1400"/>
              <a:buChar char="○"/>
              <a:defRPr/>
            </a:lvl5pPr>
            <a:lvl6pPr marL="2743200" lvl="5" indent="-317500" algn="l" rtl="0">
              <a:lnSpc>
                <a:spcPct val="100000"/>
              </a:lnSpc>
              <a:spcBef>
                <a:spcPts val="0"/>
              </a:spcBef>
              <a:spcAft>
                <a:spcPts val="0"/>
              </a:spcAft>
              <a:buSzPts val="1400"/>
              <a:buChar char="■"/>
              <a:defRPr/>
            </a:lvl6pPr>
            <a:lvl7pPr marL="3200400" lvl="6" indent="-317500" algn="l" rtl="0">
              <a:lnSpc>
                <a:spcPct val="100000"/>
              </a:lnSpc>
              <a:spcBef>
                <a:spcPts val="0"/>
              </a:spcBef>
              <a:spcAft>
                <a:spcPts val="0"/>
              </a:spcAft>
              <a:buSzPts val="1400"/>
              <a:buChar char="●"/>
              <a:defRPr/>
            </a:lvl7pPr>
            <a:lvl8pPr marL="3657600" lvl="7" indent="-317500" algn="l" rtl="0">
              <a:lnSpc>
                <a:spcPct val="100000"/>
              </a:lnSpc>
              <a:spcBef>
                <a:spcPts val="0"/>
              </a:spcBef>
              <a:spcAft>
                <a:spcPts val="0"/>
              </a:spcAft>
              <a:buSzPts val="1400"/>
              <a:buChar char="○"/>
              <a:defRPr/>
            </a:lvl8pPr>
            <a:lvl9pPr marL="4114800" lvl="8" indent="-317500" algn="l" rtl="0">
              <a:lnSpc>
                <a:spcPct val="100000"/>
              </a:lnSpc>
              <a:spcBef>
                <a:spcPts val="0"/>
              </a:spcBef>
              <a:spcAft>
                <a:spcPts val="0"/>
              </a:spcAft>
              <a:buSzPts val="1400"/>
              <a:buChar char="■"/>
              <a:defRPr/>
            </a:lvl9pPr>
          </a:lstStyle>
          <a:p>
            <a:endParaRPr/>
          </a:p>
        </p:txBody>
      </p:sp>
      <p:sp>
        <p:nvSpPr>
          <p:cNvPr id="1922" name="Google Shape;1922;g2ecc26fd3ec_0_39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23" name="Google Shape;1923;g2ecc26fd3ec_0_3928"/>
          <p:cNvSpPr/>
          <p:nvPr/>
        </p:nvSpPr>
        <p:spPr>
          <a:xfrm>
            <a:off x="0"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706854839"/>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matchingName="Red/Gray 2 Content">
  <p:cSld name="Red/Gray 2 Content">
    <p:bg>
      <p:bgPr>
        <a:solidFill>
          <a:schemeClr val="lt1"/>
        </a:solidFill>
        <a:effectLst/>
      </p:bgPr>
    </p:bg>
    <p:spTree>
      <p:nvGrpSpPr>
        <p:cNvPr id="1" name="Shape 1924"/>
        <p:cNvGrpSpPr/>
        <p:nvPr/>
      </p:nvGrpSpPr>
      <p:grpSpPr>
        <a:xfrm>
          <a:off x="0" y="0"/>
          <a:ext cx="0" cy="0"/>
          <a:chOff x="0" y="0"/>
          <a:chExt cx="0" cy="0"/>
        </a:xfrm>
      </p:grpSpPr>
      <p:sp>
        <p:nvSpPr>
          <p:cNvPr id="1925" name="Google Shape;1925;g2ecc26fd3ec_0_3933"/>
          <p:cNvSpPr txBox="1">
            <a:spLocks noGrp="1"/>
          </p:cNvSpPr>
          <p:nvPr>
            <p:ph type="body" idx="1"/>
          </p:nvPr>
        </p:nvSpPr>
        <p:spPr>
          <a:xfrm>
            <a:off x="686104"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5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26" name="Google Shape;1926;g2ecc26fd3ec_0_3933"/>
          <p:cNvSpPr/>
          <p:nvPr/>
        </p:nvSpPr>
        <p:spPr>
          <a:xfrm>
            <a:off x="0" y="1"/>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FFFFFF"/>
              </a:solidFill>
              <a:latin typeface="Arial"/>
              <a:ea typeface="Arial"/>
              <a:cs typeface="Arial"/>
              <a:sym typeface="Arial"/>
            </a:endParaRPr>
          </a:p>
        </p:txBody>
      </p:sp>
      <p:sp>
        <p:nvSpPr>
          <p:cNvPr id="1927" name="Google Shape;1927;g2ecc26fd3ec_0_3933"/>
          <p:cNvSpPr/>
          <p:nvPr/>
        </p:nvSpPr>
        <p:spPr>
          <a:xfrm>
            <a:off x="0"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26659512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matchingName="1_Cover - Full Red">
  <p:cSld name="1_Cover - Full Red">
    <p:bg>
      <p:bgPr>
        <a:solidFill>
          <a:srgbClr val="002F6C"/>
        </a:solidFill>
        <a:effectLst/>
      </p:bgPr>
    </p:bg>
    <p:spTree>
      <p:nvGrpSpPr>
        <p:cNvPr id="1" name="Shape 1928"/>
        <p:cNvGrpSpPr/>
        <p:nvPr/>
      </p:nvGrpSpPr>
      <p:grpSpPr>
        <a:xfrm>
          <a:off x="0" y="0"/>
          <a:ext cx="0" cy="0"/>
          <a:chOff x="0" y="0"/>
          <a:chExt cx="0" cy="0"/>
        </a:xfrm>
      </p:grpSpPr>
      <p:sp>
        <p:nvSpPr>
          <p:cNvPr id="1929" name="Google Shape;1929;g2ecc26fd3ec_0_3937"/>
          <p:cNvSpPr/>
          <p:nvPr/>
        </p:nvSpPr>
        <p:spPr>
          <a:xfrm>
            <a:off x="1" y="-29590"/>
            <a:ext cx="9144000" cy="1200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30" name="Google Shape;1930;g2ecc26fd3ec_0_3937" descr="Logo&#10;&#10;Description automatically generated"/>
          <p:cNvPicPr preferRelativeResize="0"/>
          <p:nvPr/>
        </p:nvPicPr>
        <p:blipFill rotWithShape="1">
          <a:blip r:embed="rId2">
            <a:alphaModFix/>
          </a:blip>
          <a:srcRect/>
          <a:stretch/>
        </p:blipFill>
        <p:spPr>
          <a:xfrm>
            <a:off x="6089659" y="100944"/>
            <a:ext cx="2967635" cy="1148293"/>
          </a:xfrm>
          <a:prstGeom prst="rect">
            <a:avLst/>
          </a:prstGeom>
          <a:noFill/>
          <a:ln>
            <a:noFill/>
          </a:ln>
        </p:spPr>
      </p:pic>
      <p:pic>
        <p:nvPicPr>
          <p:cNvPr id="1931" name="Google Shape;1931;g2ecc26fd3ec_0_3937" descr="A picture containing logo&#10;&#10;Description automatically generated"/>
          <p:cNvPicPr preferRelativeResize="0"/>
          <p:nvPr/>
        </p:nvPicPr>
        <p:blipFill rotWithShape="1">
          <a:blip r:embed="rId3">
            <a:alphaModFix/>
          </a:blip>
          <a:srcRect/>
          <a:stretch/>
        </p:blipFill>
        <p:spPr>
          <a:xfrm>
            <a:off x="397555" y="58014"/>
            <a:ext cx="1748643" cy="1027466"/>
          </a:xfrm>
          <a:prstGeom prst="rect">
            <a:avLst/>
          </a:prstGeom>
          <a:noFill/>
          <a:ln>
            <a:noFill/>
          </a:ln>
        </p:spPr>
      </p:pic>
      <p:sp>
        <p:nvSpPr>
          <p:cNvPr id="1932" name="Google Shape;1932;g2ecc26fd3ec_0_3937"/>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33" name="Google Shape;1933;g2ecc26fd3ec_0_3937"/>
          <p:cNvSpPr txBox="1">
            <a:spLocks noGrp="1"/>
          </p:cNvSpPr>
          <p:nvPr>
            <p:ph type="ctrTitle"/>
          </p:nvPr>
        </p:nvSpPr>
        <p:spPr>
          <a:xfrm>
            <a:off x="685800" y="1589035"/>
            <a:ext cx="3886200" cy="12003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lt1"/>
              </a:buClr>
              <a:buSzPts val="1400"/>
              <a:buNone/>
              <a:defRPr sz="2400" i="0" u="none" strike="noStrike" cap="none">
                <a:solidFill>
                  <a:schemeClr val="lt1"/>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934" name="Google Shape;1934;g2ecc26fd3ec_0_3937"/>
          <p:cNvSpPr txBox="1">
            <a:spLocks noGrp="1"/>
          </p:cNvSpPr>
          <p:nvPr>
            <p:ph type="subTitle" idx="1"/>
          </p:nvPr>
        </p:nvSpPr>
        <p:spPr>
          <a:xfrm>
            <a:off x="685800" y="3110247"/>
            <a:ext cx="3429000" cy="1200300"/>
          </a:xfrm>
          <a:prstGeom prst="rect">
            <a:avLst/>
          </a:prstGeom>
          <a:noFill/>
          <a:ln>
            <a:noFill/>
          </a:ln>
        </p:spPr>
        <p:txBody>
          <a:bodyPr spcFirstLastPara="1" wrap="square" lIns="91175" tIns="91175" rIns="91175" bIns="91175" anchor="t" anchorCtr="0">
            <a:noAutofit/>
          </a:bodyPr>
          <a:lstStyle>
            <a:lvl1pPr marR="0" lvl="0" algn="l" rtl="0">
              <a:lnSpc>
                <a:spcPct val="100000"/>
              </a:lnSpc>
              <a:spcBef>
                <a:spcPts val="0"/>
              </a:spcBef>
              <a:spcAft>
                <a:spcPts val="0"/>
              </a:spcAft>
              <a:buClr>
                <a:schemeClr val="lt1"/>
              </a:buClr>
              <a:buSzPts val="1600"/>
              <a:buNone/>
              <a:defRPr sz="1600" i="0" u="none" strike="noStrike" cap="none">
                <a:solidFill>
                  <a:schemeClr val="lt1"/>
                </a:solidFill>
              </a:defRPr>
            </a:lvl1pPr>
            <a:lvl2pPr marR="0" lvl="1" algn="ctr" rtl="0">
              <a:lnSpc>
                <a:spcPct val="100000"/>
              </a:lnSpc>
              <a:spcBef>
                <a:spcPts val="800"/>
              </a:spcBef>
              <a:spcAft>
                <a:spcPts val="0"/>
              </a:spcAft>
              <a:buClr>
                <a:srgbClr val="888888"/>
              </a:buClr>
              <a:buSzPts val="1600"/>
              <a:buNone/>
              <a:defRPr sz="1600" i="0" u="none" strike="noStrike" cap="none">
                <a:solidFill>
                  <a:srgbClr val="888888"/>
                </a:solidFill>
              </a:defRPr>
            </a:lvl2pPr>
            <a:lvl3pPr marR="0" lvl="2" algn="ctr" rtl="0">
              <a:lnSpc>
                <a:spcPct val="100000"/>
              </a:lnSpc>
              <a:spcBef>
                <a:spcPts val="800"/>
              </a:spcBef>
              <a:spcAft>
                <a:spcPts val="0"/>
              </a:spcAft>
              <a:buClr>
                <a:srgbClr val="888888"/>
              </a:buClr>
              <a:buSzPts val="1800"/>
              <a:buNone/>
              <a:defRPr sz="1800" i="0" u="none" strike="noStrike" cap="none">
                <a:solidFill>
                  <a:srgbClr val="888888"/>
                </a:solidFill>
              </a:defRPr>
            </a:lvl3pPr>
            <a:lvl4pPr marR="0" lvl="3" algn="ctr" rtl="0">
              <a:lnSpc>
                <a:spcPct val="100000"/>
              </a:lnSpc>
              <a:spcBef>
                <a:spcPts val="300"/>
              </a:spcBef>
              <a:spcAft>
                <a:spcPts val="0"/>
              </a:spcAft>
              <a:buClr>
                <a:srgbClr val="888888"/>
              </a:buClr>
              <a:buSzPts val="1600"/>
              <a:buNone/>
              <a:defRPr sz="1600" i="0" u="none" strike="noStrike" cap="none">
                <a:solidFill>
                  <a:srgbClr val="888888"/>
                </a:solidFill>
              </a:defRPr>
            </a:lvl4pPr>
            <a:lvl5pPr marR="0" lvl="4" algn="ctr" rtl="0">
              <a:lnSpc>
                <a:spcPct val="100000"/>
              </a:lnSpc>
              <a:spcBef>
                <a:spcPts val="300"/>
              </a:spcBef>
              <a:spcAft>
                <a:spcPts val="0"/>
              </a:spcAft>
              <a:buClr>
                <a:srgbClr val="888888"/>
              </a:buClr>
              <a:buSzPts val="1400"/>
              <a:buNone/>
              <a:defRPr sz="1400" i="0" u="none" strike="noStrike" cap="none">
                <a:solidFill>
                  <a:srgbClr val="888888"/>
                </a:solidFill>
              </a:defRPr>
            </a:lvl5pPr>
            <a:lvl6pPr marR="0" lvl="5" algn="ctr" rtl="0">
              <a:lnSpc>
                <a:spcPct val="100000"/>
              </a:lnSpc>
              <a:spcBef>
                <a:spcPts val="400"/>
              </a:spcBef>
              <a:spcAft>
                <a:spcPts val="0"/>
              </a:spcAft>
              <a:buClr>
                <a:srgbClr val="888888"/>
              </a:buClr>
              <a:buSzPts val="2000"/>
              <a:buNone/>
              <a:defRPr sz="2000" i="0" u="none" strike="noStrike" cap="none">
                <a:solidFill>
                  <a:srgbClr val="888888"/>
                </a:solidFill>
              </a:defRPr>
            </a:lvl6pPr>
            <a:lvl7pPr marR="0" lvl="6" algn="ctr" rtl="0">
              <a:lnSpc>
                <a:spcPct val="100000"/>
              </a:lnSpc>
              <a:spcBef>
                <a:spcPts val="400"/>
              </a:spcBef>
              <a:spcAft>
                <a:spcPts val="0"/>
              </a:spcAft>
              <a:buClr>
                <a:srgbClr val="888888"/>
              </a:buClr>
              <a:buSzPts val="2000"/>
              <a:buNone/>
              <a:defRPr sz="2000" i="0" u="none" strike="noStrike" cap="none">
                <a:solidFill>
                  <a:srgbClr val="888888"/>
                </a:solidFill>
              </a:defRPr>
            </a:lvl7pPr>
            <a:lvl8pPr marR="0" lvl="7" algn="ctr" rtl="0">
              <a:lnSpc>
                <a:spcPct val="100000"/>
              </a:lnSpc>
              <a:spcBef>
                <a:spcPts val="400"/>
              </a:spcBef>
              <a:spcAft>
                <a:spcPts val="0"/>
              </a:spcAft>
              <a:buClr>
                <a:srgbClr val="888888"/>
              </a:buClr>
              <a:buSzPts val="2000"/>
              <a:buNone/>
              <a:defRPr sz="2000" i="0" u="none" strike="noStrike" cap="none">
                <a:solidFill>
                  <a:srgbClr val="888888"/>
                </a:solidFill>
              </a:defRPr>
            </a:lvl8pPr>
            <a:lvl9pPr marR="0" lvl="8" algn="ctr" rtl="0">
              <a:lnSpc>
                <a:spcPct val="100000"/>
              </a:lnSpc>
              <a:spcBef>
                <a:spcPts val="400"/>
              </a:spcBef>
              <a:spcAft>
                <a:spcPts val="0"/>
              </a:spcAft>
              <a:buClr>
                <a:srgbClr val="888888"/>
              </a:buClr>
              <a:buSzPts val="2000"/>
              <a:buNone/>
              <a:defRPr sz="2000" i="0" u="none" strike="noStrike" cap="none">
                <a:solidFill>
                  <a:srgbClr val="888888"/>
                </a:solidFill>
              </a:defRPr>
            </a:lvl9pPr>
          </a:lstStyle>
          <a:p>
            <a:endParaRPr/>
          </a:p>
        </p:txBody>
      </p:sp>
      <p:cxnSp>
        <p:nvCxnSpPr>
          <p:cNvPr id="1935" name="Google Shape;1935;g2ecc26fd3ec_0_3937"/>
          <p:cNvCxnSpPr/>
          <p:nvPr/>
        </p:nvCxnSpPr>
        <p:spPr>
          <a:xfrm>
            <a:off x="746760" y="2949716"/>
            <a:ext cx="320100" cy="0"/>
          </a:xfrm>
          <a:prstGeom prst="straightConnector1">
            <a:avLst/>
          </a:prstGeom>
          <a:noFill/>
          <a:ln w="19050" cap="flat" cmpd="sng">
            <a:solidFill>
              <a:srgbClr val="FFFFFF"/>
            </a:solidFill>
            <a:prstDash val="solid"/>
            <a:round/>
            <a:headEnd type="none" w="sm" len="sm"/>
            <a:tailEnd type="none" w="sm" len="sm"/>
          </a:ln>
        </p:spPr>
      </p:cxnSp>
    </p:spTree>
    <p:extLst>
      <p:ext uri="{BB962C8B-B14F-4D97-AF65-F5344CB8AC3E}">
        <p14:creationId xmlns:p14="http://schemas.microsoft.com/office/powerpoint/2010/main" val="88050683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matchingName="1_Divider - Full Red">
  <p:cSld name="1_Divider - Full Red">
    <p:bg>
      <p:bgPr>
        <a:solidFill>
          <a:srgbClr val="002F6C"/>
        </a:solidFill>
        <a:effectLst/>
      </p:bgPr>
    </p:bg>
    <p:spTree>
      <p:nvGrpSpPr>
        <p:cNvPr id="1" name="Shape 1936"/>
        <p:cNvGrpSpPr/>
        <p:nvPr/>
      </p:nvGrpSpPr>
      <p:grpSpPr>
        <a:xfrm>
          <a:off x="0" y="0"/>
          <a:ext cx="0" cy="0"/>
          <a:chOff x="0" y="0"/>
          <a:chExt cx="0" cy="0"/>
        </a:xfrm>
      </p:grpSpPr>
      <p:sp>
        <p:nvSpPr>
          <p:cNvPr id="1937" name="Google Shape;1937;g2ecc26fd3ec_0_3945"/>
          <p:cNvSpPr/>
          <p:nvPr/>
        </p:nvSpPr>
        <p:spPr>
          <a:xfrm>
            <a:off x="0" y="3980795"/>
            <a:ext cx="9144000" cy="124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38" name="Google Shape;1938;g2ecc26fd3ec_0_3945" descr="Logo&#10;&#10;Description automatically generated"/>
          <p:cNvPicPr preferRelativeResize="0"/>
          <p:nvPr/>
        </p:nvPicPr>
        <p:blipFill rotWithShape="1">
          <a:blip r:embed="rId2">
            <a:alphaModFix/>
          </a:blip>
          <a:srcRect/>
          <a:stretch/>
        </p:blipFill>
        <p:spPr>
          <a:xfrm>
            <a:off x="6607294" y="3999511"/>
            <a:ext cx="2460195" cy="951946"/>
          </a:xfrm>
          <a:prstGeom prst="rect">
            <a:avLst/>
          </a:prstGeom>
          <a:noFill/>
          <a:ln>
            <a:noFill/>
          </a:ln>
        </p:spPr>
      </p:pic>
      <p:sp>
        <p:nvSpPr>
          <p:cNvPr id="1939" name="Google Shape;1939;g2ecc26fd3ec_0_3945"/>
          <p:cNvSpPr txBox="1">
            <a:spLocks noGrp="1"/>
          </p:cNvSpPr>
          <p:nvPr>
            <p:ph type="title"/>
          </p:nvPr>
        </p:nvSpPr>
        <p:spPr>
          <a:xfrm>
            <a:off x="1143000" y="530728"/>
            <a:ext cx="5486400" cy="458100"/>
          </a:xfrm>
          <a:prstGeom prst="rect">
            <a:avLst/>
          </a:prstGeom>
          <a:noFill/>
          <a:ln>
            <a:noFill/>
          </a:ln>
        </p:spPr>
        <p:txBody>
          <a:bodyPr spcFirstLastPara="1" wrap="square" lIns="91175" tIns="91175" rIns="91175" bIns="91175" anchor="t" anchorCtr="0">
            <a:noAutofit/>
          </a:bodyPr>
          <a:lstStyle>
            <a:lvl1pPr marR="0" lvl="0" algn="l" rtl="0">
              <a:lnSpc>
                <a:spcPct val="100000"/>
              </a:lnSpc>
              <a:spcBef>
                <a:spcPts val="0"/>
              </a:spcBef>
              <a:spcAft>
                <a:spcPts val="0"/>
              </a:spcAft>
              <a:buClr>
                <a:srgbClr val="FFFFFF"/>
              </a:buClr>
              <a:buSzPts val="1400"/>
              <a:buNone/>
              <a:defRPr sz="2400" i="0" u="none" strike="noStrike" cap="none">
                <a:solidFill>
                  <a:srgbClr val="FFFFFF"/>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940" name="Google Shape;1940;g2ecc26fd3ec_0_394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cxnSp>
        <p:nvCxnSpPr>
          <p:cNvPr id="1941" name="Google Shape;1941;g2ecc26fd3ec_0_3945"/>
          <p:cNvCxnSpPr/>
          <p:nvPr/>
        </p:nvCxnSpPr>
        <p:spPr>
          <a:xfrm>
            <a:off x="746760" y="681915"/>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1942" name="Google Shape;1942;g2ecc26fd3ec_0_3945" descr="A picture containing logo&#10;&#10;Description automatically generated"/>
          <p:cNvPicPr preferRelativeResize="0"/>
          <p:nvPr/>
        </p:nvPicPr>
        <p:blipFill rotWithShape="1">
          <a:blip r:embed="rId3">
            <a:alphaModFix/>
          </a:blip>
          <a:srcRect/>
          <a:stretch/>
        </p:blipFill>
        <p:spPr>
          <a:xfrm>
            <a:off x="394926" y="4000738"/>
            <a:ext cx="1449641" cy="851779"/>
          </a:xfrm>
          <a:prstGeom prst="rect">
            <a:avLst/>
          </a:prstGeom>
          <a:noFill/>
          <a:ln>
            <a:noFill/>
          </a:ln>
        </p:spPr>
      </p:pic>
      <p:pic>
        <p:nvPicPr>
          <p:cNvPr id="1943" name="Google Shape;1943;g2ecc26fd3ec_0_3945"/>
          <p:cNvPicPr preferRelativeResize="0"/>
          <p:nvPr/>
        </p:nvPicPr>
        <p:blipFill rotWithShape="1">
          <a:blip r:embed="rId4">
            <a:alphaModFix/>
          </a:blip>
          <a:srcRect t="50199"/>
          <a:stretch/>
        </p:blipFill>
        <p:spPr>
          <a:xfrm>
            <a:off x="4893622" y="3633810"/>
            <a:ext cx="4250376" cy="597771"/>
          </a:xfrm>
          <a:prstGeom prst="rect">
            <a:avLst/>
          </a:prstGeom>
          <a:noFill/>
          <a:ln>
            <a:noFill/>
          </a:ln>
        </p:spPr>
      </p:pic>
      <p:pic>
        <p:nvPicPr>
          <p:cNvPr id="1944" name="Google Shape;1944;g2ecc26fd3ec_0_3945"/>
          <p:cNvPicPr preferRelativeResize="0"/>
          <p:nvPr/>
        </p:nvPicPr>
        <p:blipFill rotWithShape="1">
          <a:blip r:embed="rId5">
            <a:alphaModFix/>
          </a:blip>
          <a:srcRect/>
          <a:stretch/>
        </p:blipFill>
        <p:spPr>
          <a:xfrm>
            <a:off x="7406470" y="3318209"/>
            <a:ext cx="1430864" cy="447452"/>
          </a:xfrm>
          <a:prstGeom prst="rect">
            <a:avLst/>
          </a:prstGeom>
          <a:noFill/>
          <a:ln>
            <a:noFill/>
          </a:ln>
        </p:spPr>
      </p:pic>
    </p:spTree>
    <p:extLst>
      <p:ext uri="{BB962C8B-B14F-4D97-AF65-F5344CB8AC3E}">
        <p14:creationId xmlns:p14="http://schemas.microsoft.com/office/powerpoint/2010/main" val="867912320"/>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matchingName="1_Divider - Full Red">
  <p:cSld name="2_Divider - Full Red">
    <p:bg>
      <p:bgPr>
        <a:solidFill>
          <a:srgbClr val="002F6C"/>
        </a:solidFill>
        <a:effectLst/>
      </p:bgPr>
    </p:bg>
    <p:spTree>
      <p:nvGrpSpPr>
        <p:cNvPr id="1" name="Shape 1945"/>
        <p:cNvGrpSpPr/>
        <p:nvPr/>
      </p:nvGrpSpPr>
      <p:grpSpPr>
        <a:xfrm>
          <a:off x="0" y="0"/>
          <a:ext cx="0" cy="0"/>
          <a:chOff x="0" y="0"/>
          <a:chExt cx="0" cy="0"/>
        </a:xfrm>
      </p:grpSpPr>
      <p:sp>
        <p:nvSpPr>
          <p:cNvPr id="1946" name="Google Shape;1946;g2ecc26fd3ec_0_3954"/>
          <p:cNvSpPr/>
          <p:nvPr/>
        </p:nvSpPr>
        <p:spPr>
          <a:xfrm>
            <a:off x="0" y="3980795"/>
            <a:ext cx="9144000" cy="12483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947" name="Google Shape;1947;g2ecc26fd3ec_0_3954" descr="Logo&#10;&#10;Description automatically generated"/>
          <p:cNvPicPr preferRelativeResize="0"/>
          <p:nvPr/>
        </p:nvPicPr>
        <p:blipFill rotWithShape="1">
          <a:blip r:embed="rId2">
            <a:alphaModFix/>
          </a:blip>
          <a:srcRect/>
          <a:stretch/>
        </p:blipFill>
        <p:spPr>
          <a:xfrm>
            <a:off x="6607294" y="3999511"/>
            <a:ext cx="2460195" cy="951946"/>
          </a:xfrm>
          <a:prstGeom prst="rect">
            <a:avLst/>
          </a:prstGeom>
          <a:noFill/>
          <a:ln>
            <a:noFill/>
          </a:ln>
        </p:spPr>
      </p:pic>
      <p:sp>
        <p:nvSpPr>
          <p:cNvPr id="1948" name="Google Shape;1948;g2ecc26fd3ec_0_3954"/>
          <p:cNvSpPr txBox="1">
            <a:spLocks noGrp="1"/>
          </p:cNvSpPr>
          <p:nvPr>
            <p:ph type="title"/>
          </p:nvPr>
        </p:nvSpPr>
        <p:spPr>
          <a:xfrm>
            <a:off x="1143000" y="1602784"/>
            <a:ext cx="5486400" cy="458100"/>
          </a:xfrm>
          <a:prstGeom prst="rect">
            <a:avLst/>
          </a:prstGeom>
          <a:noFill/>
          <a:ln>
            <a:noFill/>
          </a:ln>
        </p:spPr>
        <p:txBody>
          <a:bodyPr spcFirstLastPara="1" wrap="square" lIns="91175" tIns="91175" rIns="91175" bIns="91175" anchor="t" anchorCtr="0">
            <a:noAutofit/>
          </a:bodyPr>
          <a:lstStyle>
            <a:lvl1pPr marR="0" lvl="0" algn="l" rtl="0">
              <a:lnSpc>
                <a:spcPct val="100000"/>
              </a:lnSpc>
              <a:spcBef>
                <a:spcPts val="0"/>
              </a:spcBef>
              <a:spcAft>
                <a:spcPts val="0"/>
              </a:spcAft>
              <a:buClr>
                <a:srgbClr val="FFFFFF"/>
              </a:buClr>
              <a:buSzPts val="1400"/>
              <a:buNone/>
              <a:defRPr sz="2400" i="0" u="none" strike="noStrike" cap="none">
                <a:solidFill>
                  <a:srgbClr val="FFFFFF"/>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cxnSp>
        <p:nvCxnSpPr>
          <p:cNvPr id="1949" name="Google Shape;1949;g2ecc26fd3ec_0_3954"/>
          <p:cNvCxnSpPr/>
          <p:nvPr/>
        </p:nvCxnSpPr>
        <p:spPr>
          <a:xfrm>
            <a:off x="746760" y="1753971"/>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pic>
        <p:nvPicPr>
          <p:cNvPr id="1950" name="Google Shape;1950;g2ecc26fd3ec_0_3954" descr="A picture containing logo&#10;&#10;Description automatically generated"/>
          <p:cNvPicPr preferRelativeResize="0"/>
          <p:nvPr/>
        </p:nvPicPr>
        <p:blipFill rotWithShape="1">
          <a:blip r:embed="rId3">
            <a:alphaModFix/>
          </a:blip>
          <a:srcRect/>
          <a:stretch/>
        </p:blipFill>
        <p:spPr>
          <a:xfrm>
            <a:off x="394926" y="4000738"/>
            <a:ext cx="1449641" cy="851779"/>
          </a:xfrm>
          <a:prstGeom prst="rect">
            <a:avLst/>
          </a:prstGeom>
          <a:noFill/>
          <a:ln>
            <a:noFill/>
          </a:ln>
        </p:spPr>
      </p:pic>
      <p:pic>
        <p:nvPicPr>
          <p:cNvPr id="1951" name="Google Shape;1951;g2ecc26fd3ec_0_3954"/>
          <p:cNvPicPr preferRelativeResize="0"/>
          <p:nvPr/>
        </p:nvPicPr>
        <p:blipFill rotWithShape="1">
          <a:blip r:embed="rId4">
            <a:alphaModFix/>
          </a:blip>
          <a:srcRect t="50199"/>
          <a:stretch/>
        </p:blipFill>
        <p:spPr>
          <a:xfrm>
            <a:off x="4862090" y="606810"/>
            <a:ext cx="4250376" cy="597771"/>
          </a:xfrm>
          <a:prstGeom prst="rect">
            <a:avLst/>
          </a:prstGeom>
          <a:noFill/>
          <a:ln>
            <a:noFill/>
          </a:ln>
        </p:spPr>
      </p:pic>
      <p:pic>
        <p:nvPicPr>
          <p:cNvPr id="1952" name="Google Shape;1952;g2ecc26fd3ec_0_3954"/>
          <p:cNvPicPr preferRelativeResize="0"/>
          <p:nvPr/>
        </p:nvPicPr>
        <p:blipFill rotWithShape="1">
          <a:blip r:embed="rId5">
            <a:alphaModFix/>
          </a:blip>
          <a:srcRect/>
          <a:stretch/>
        </p:blipFill>
        <p:spPr>
          <a:xfrm>
            <a:off x="7374938" y="291209"/>
            <a:ext cx="1430864" cy="447452"/>
          </a:xfrm>
          <a:prstGeom prst="rect">
            <a:avLst/>
          </a:prstGeom>
          <a:noFill/>
          <a:ln>
            <a:noFill/>
          </a:ln>
        </p:spPr>
      </p:pic>
    </p:spTree>
    <p:extLst>
      <p:ext uri="{BB962C8B-B14F-4D97-AF65-F5344CB8AC3E}">
        <p14:creationId xmlns:p14="http://schemas.microsoft.com/office/powerpoint/2010/main" val="31709761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bg>
      <p:bgPr>
        <a:solidFill>
          <a:srgbClr val="E7E7E5"/>
        </a:solidFill>
        <a:effectLst/>
      </p:bgPr>
    </p:bg>
    <p:spTree>
      <p:nvGrpSpPr>
        <p:cNvPr id="1" name="Shape 1953"/>
        <p:cNvGrpSpPr/>
        <p:nvPr/>
      </p:nvGrpSpPr>
      <p:grpSpPr>
        <a:xfrm>
          <a:off x="0" y="0"/>
          <a:ext cx="0" cy="0"/>
          <a:chOff x="0" y="0"/>
          <a:chExt cx="0" cy="0"/>
        </a:xfrm>
      </p:grpSpPr>
      <p:sp>
        <p:nvSpPr>
          <p:cNvPr id="1954" name="Google Shape;1954;g2ecc26fd3ec_0_3962"/>
          <p:cNvSpPr>
            <a:spLocks noGrp="1"/>
          </p:cNvSpPr>
          <p:nvPr>
            <p:ph type="pic" idx="2"/>
          </p:nvPr>
        </p:nvSpPr>
        <p:spPr>
          <a:xfrm>
            <a:off x="152400" y="2571749"/>
            <a:ext cx="8839200" cy="2421300"/>
          </a:xfrm>
          <a:prstGeom prst="rect">
            <a:avLst/>
          </a:prstGeom>
          <a:solidFill>
            <a:schemeClr val="lt1"/>
          </a:solidFill>
          <a:ln>
            <a:noFill/>
          </a:ln>
        </p:spPr>
      </p:sp>
      <p:sp>
        <p:nvSpPr>
          <p:cNvPr id="1955" name="Google Shape;1955;g2ecc26fd3ec_0_3962"/>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956" name="Google Shape;1956;g2ecc26fd3ec_0_396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57" name="Google Shape;1957;g2ecc26fd3ec_0_3962"/>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958" name="Google Shape;1958;g2ecc26fd3ec_0_3962"/>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55146304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bg>
      <p:bgPr>
        <a:solidFill>
          <a:srgbClr val="E7E7E5"/>
        </a:solidFill>
        <a:effectLst/>
      </p:bgPr>
    </p:bg>
    <p:spTree>
      <p:nvGrpSpPr>
        <p:cNvPr id="1" name="Shape 1959"/>
        <p:cNvGrpSpPr/>
        <p:nvPr/>
      </p:nvGrpSpPr>
      <p:grpSpPr>
        <a:xfrm>
          <a:off x="0" y="0"/>
          <a:ext cx="0" cy="0"/>
          <a:chOff x="0" y="0"/>
          <a:chExt cx="0" cy="0"/>
        </a:xfrm>
      </p:grpSpPr>
      <p:sp>
        <p:nvSpPr>
          <p:cNvPr id="1960" name="Google Shape;1960;g2ecc26fd3ec_0_3968"/>
          <p:cNvSpPr>
            <a:spLocks noGrp="1"/>
          </p:cNvSpPr>
          <p:nvPr>
            <p:ph type="pic" idx="2"/>
          </p:nvPr>
        </p:nvSpPr>
        <p:spPr>
          <a:xfrm>
            <a:off x="4572000" y="152762"/>
            <a:ext cx="4419600" cy="4838100"/>
          </a:xfrm>
          <a:prstGeom prst="rect">
            <a:avLst/>
          </a:prstGeom>
          <a:solidFill>
            <a:srgbClr val="FFFFFF"/>
          </a:solidFill>
          <a:ln>
            <a:noFill/>
          </a:ln>
        </p:spPr>
      </p:sp>
      <p:sp>
        <p:nvSpPr>
          <p:cNvPr id="1961" name="Google Shape;1961;g2ecc26fd3ec_0_396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62" name="Google Shape;1962;g2ecc26fd3ec_0_3968"/>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963" name="Google Shape;1963;g2ecc26fd3ec_0_3968"/>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1964" name="Google Shape;1964;g2ecc26fd3ec_0_3968"/>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6870879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ue/Gray 1 Content + Right Photo">
  <p:cSld name="Blue/Gray 1 Content + Right Photo">
    <p:bg>
      <p:bgPr>
        <a:solidFill>
          <a:srgbClr val="CFCDC9"/>
        </a:solidFill>
        <a:effectLst/>
      </p:bgPr>
    </p:bg>
    <p:spTree>
      <p:nvGrpSpPr>
        <p:cNvPr id="1" name="Shape 278"/>
        <p:cNvGrpSpPr/>
        <p:nvPr/>
      </p:nvGrpSpPr>
      <p:grpSpPr>
        <a:xfrm>
          <a:off x="0" y="0"/>
          <a:ext cx="0" cy="0"/>
          <a:chOff x="0" y="0"/>
          <a:chExt cx="0" cy="0"/>
        </a:xfrm>
      </p:grpSpPr>
      <p:sp>
        <p:nvSpPr>
          <p:cNvPr id="279" name="Google Shape;279;p39"/>
          <p:cNvSpPr>
            <a:spLocks noGrp="1"/>
          </p:cNvSpPr>
          <p:nvPr>
            <p:ph type="pic" idx="2"/>
          </p:nvPr>
        </p:nvSpPr>
        <p:spPr>
          <a:xfrm>
            <a:off x="4572000" y="114300"/>
            <a:ext cx="4419600" cy="4914900"/>
          </a:xfrm>
          <a:prstGeom prst="rect">
            <a:avLst/>
          </a:prstGeom>
          <a:solidFill>
            <a:srgbClr val="FFFFFF"/>
          </a:solidFill>
          <a:ln>
            <a:noFill/>
          </a:ln>
        </p:spPr>
      </p:sp>
      <p:sp>
        <p:nvSpPr>
          <p:cNvPr id="280" name="Google Shape;280;p39"/>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81" name="Google Shape;281;p39"/>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2" name="Google Shape;282;p39"/>
          <p:cNvSpPr txBox="1">
            <a:spLocks noGrp="1"/>
          </p:cNvSpPr>
          <p:nvPr>
            <p:ph type="body" idx="1"/>
          </p:nvPr>
        </p:nvSpPr>
        <p:spPr>
          <a:xfrm>
            <a:off x="685800" y="1543050"/>
            <a:ext cx="3657600" cy="30861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17500" algn="l">
              <a:lnSpc>
                <a:spcPct val="100000"/>
              </a:lnSpc>
              <a:spcBef>
                <a:spcPts val="280"/>
              </a:spcBef>
              <a:spcAft>
                <a:spcPts val="0"/>
              </a:spcAft>
              <a:buClr>
                <a:srgbClr val="FFFFFF"/>
              </a:buClr>
              <a:buSzPts val="1400"/>
              <a:buChar char="»"/>
              <a:defRPr sz="1400" i="0" u="none" strike="noStrike" cap="none">
                <a:solidFill>
                  <a:srgbClr val="FFFFFF"/>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83" name="Google Shape;283;p39"/>
          <p:cNvSpPr txBox="1">
            <a:spLocks noGrp="1"/>
          </p:cNvSpPr>
          <p:nvPr>
            <p:ph type="title"/>
          </p:nvPr>
        </p:nvSpPr>
        <p:spPr>
          <a:xfrm>
            <a:off x="685800" y="306153"/>
            <a:ext cx="3657300" cy="10425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accent1"/>
              </a:buClr>
              <a:buSzPts val="1400"/>
              <a:buNone/>
              <a:defRPr sz="2800" i="0" u="none" strike="noStrike" cap="none">
                <a:solidFill>
                  <a:schemeClr val="accen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284" name="Google Shape;284;p39"/>
          <p:cNvSpPr txBox="1">
            <a:spLocks noGrp="1"/>
          </p:cNvSpPr>
          <p:nvPr>
            <p:ph type="body" idx="3"/>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None/>
              <a:defRPr sz="600" i="0" u="none" strike="noStrike" cap="none">
                <a:solidFill>
                  <a:srgbClr val="FFFFFF"/>
                </a:solidFill>
              </a:defRPr>
            </a:lvl1pPr>
            <a:lvl2pPr marL="914400" marR="0" lvl="1" indent="-228600" algn="l">
              <a:lnSpc>
                <a:spcPct val="100000"/>
              </a:lnSpc>
              <a:spcBef>
                <a:spcPts val="1200"/>
              </a:spcBef>
              <a:spcAft>
                <a:spcPts val="0"/>
              </a:spcAft>
              <a:buClr>
                <a:schemeClr val="lt1"/>
              </a:buClr>
              <a:buSzPts val="2000"/>
              <a:buNone/>
              <a:defRPr sz="1800" i="0" u="none" strike="noStrike" cap="none">
                <a:solidFill>
                  <a:schemeClr val="lt1"/>
                </a:solidFill>
              </a:defRPr>
            </a:lvl2pPr>
            <a:lvl3pPr marL="1371600" marR="0" lvl="2" indent="-228600" algn="l">
              <a:lnSpc>
                <a:spcPct val="100000"/>
              </a:lnSpc>
              <a:spcBef>
                <a:spcPts val="1200"/>
              </a:spcBef>
              <a:spcAft>
                <a:spcPts val="0"/>
              </a:spcAft>
              <a:buClr>
                <a:schemeClr val="lt1"/>
              </a:buClr>
              <a:buSzPts val="1800"/>
              <a:buNone/>
              <a:defRPr sz="1600" i="0" u="none" strike="noStrike" cap="none">
                <a:solidFill>
                  <a:schemeClr val="lt1"/>
                </a:solidFill>
              </a:defRPr>
            </a:lvl3pPr>
            <a:lvl4pPr marL="1828800" marR="0" lvl="3" indent="-228600" algn="l">
              <a:lnSpc>
                <a:spcPct val="100000"/>
              </a:lnSpc>
              <a:spcBef>
                <a:spcPts val="280"/>
              </a:spcBef>
              <a:spcAft>
                <a:spcPts val="0"/>
              </a:spcAft>
              <a:buClr>
                <a:schemeClr val="lt1"/>
              </a:buClr>
              <a:buSzPts val="1600"/>
              <a:buNone/>
              <a:defRPr sz="1400" i="0" u="none" strike="noStrike" cap="none">
                <a:solidFill>
                  <a:schemeClr val="lt1"/>
                </a:solidFill>
              </a:defRPr>
            </a:lvl4pPr>
            <a:lvl5pPr marL="2286000" marR="0" lvl="4" indent="-228600" algn="l">
              <a:lnSpc>
                <a:spcPct val="100000"/>
              </a:lnSpc>
              <a:spcBef>
                <a:spcPts val="240"/>
              </a:spcBef>
              <a:spcAft>
                <a:spcPts val="0"/>
              </a:spcAft>
              <a:buClr>
                <a:schemeClr val="lt1"/>
              </a:buClr>
              <a:buSzPts val="1400"/>
              <a:buNone/>
              <a:defRPr sz="1200" i="0" u="none" strike="noStrike" cap="none">
                <a:solidFill>
                  <a:schemeClr val="lt1"/>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matchingName="Red/Gray 2 Content">
  <p:cSld name="1_Red/Gray 2 Content">
    <p:bg>
      <p:bgPr>
        <a:solidFill>
          <a:schemeClr val="lt1"/>
        </a:solidFill>
        <a:effectLst/>
      </p:bgPr>
    </p:bg>
    <p:spTree>
      <p:nvGrpSpPr>
        <p:cNvPr id="1" name="Shape 1965"/>
        <p:cNvGrpSpPr/>
        <p:nvPr/>
      </p:nvGrpSpPr>
      <p:grpSpPr>
        <a:xfrm>
          <a:off x="0" y="0"/>
          <a:ext cx="0" cy="0"/>
          <a:chOff x="0" y="0"/>
          <a:chExt cx="0" cy="0"/>
        </a:xfrm>
      </p:grpSpPr>
      <p:sp>
        <p:nvSpPr>
          <p:cNvPr id="1966" name="Google Shape;1966;g2ecc26fd3ec_0_3974"/>
          <p:cNvSpPr txBox="1">
            <a:spLocks noGrp="1"/>
          </p:cNvSpPr>
          <p:nvPr>
            <p:ph type="body" idx="1"/>
          </p:nvPr>
        </p:nvSpPr>
        <p:spPr>
          <a:xfrm>
            <a:off x="686104"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67" name="Google Shape;1967;g2ecc26fd3ec_0_397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68" name="Google Shape;1968;g2ecc26fd3ec_0_3974"/>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935247618"/>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matchingName="Red/Gray 3 Content">
  <p:cSld name="Red/Gray 3 Content">
    <p:bg>
      <p:bgPr>
        <a:solidFill>
          <a:schemeClr val="lt1"/>
        </a:solidFill>
        <a:effectLst/>
      </p:bgPr>
    </p:bg>
    <p:spTree>
      <p:nvGrpSpPr>
        <p:cNvPr id="1" name="Shape 1969"/>
        <p:cNvGrpSpPr/>
        <p:nvPr/>
      </p:nvGrpSpPr>
      <p:grpSpPr>
        <a:xfrm>
          <a:off x="0" y="0"/>
          <a:ext cx="0" cy="0"/>
          <a:chOff x="0" y="0"/>
          <a:chExt cx="0" cy="0"/>
        </a:xfrm>
      </p:grpSpPr>
      <p:sp>
        <p:nvSpPr>
          <p:cNvPr id="1970" name="Google Shape;1970;g2ecc26fd3ec_0_3978"/>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71" name="Google Shape;1971;g2ecc26fd3ec_0_3978"/>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72" name="Google Shape;1972;g2ecc26fd3ec_0_397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73" name="Google Shape;1973;g2ecc26fd3ec_0_3978"/>
          <p:cNvSpPr txBox="1">
            <a:spLocks noGrp="1"/>
          </p:cNvSpPr>
          <p:nvPr>
            <p:ph type="body" idx="3"/>
          </p:nvPr>
        </p:nvSpPr>
        <p:spPr>
          <a:xfrm>
            <a:off x="3428698" y="1286650"/>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74" name="Google Shape;1974;g2ecc26fd3ec_0_3978"/>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9237967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matchingName="4_Red/Gray 2 Content">
  <p:cSld name="4_Red/Gray 2 Content">
    <p:bg>
      <p:bgPr>
        <a:solidFill>
          <a:schemeClr val="lt1"/>
        </a:solidFill>
        <a:effectLst/>
      </p:bgPr>
    </p:bg>
    <p:spTree>
      <p:nvGrpSpPr>
        <p:cNvPr id="1" name="Shape 1975"/>
        <p:cNvGrpSpPr/>
        <p:nvPr/>
      </p:nvGrpSpPr>
      <p:grpSpPr>
        <a:xfrm>
          <a:off x="0" y="0"/>
          <a:ext cx="0" cy="0"/>
          <a:chOff x="0" y="0"/>
          <a:chExt cx="0" cy="0"/>
        </a:xfrm>
      </p:grpSpPr>
      <p:sp>
        <p:nvSpPr>
          <p:cNvPr id="1976" name="Google Shape;1976;g2ecc26fd3ec_0_3984"/>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77" name="Google Shape;1977;g2ecc26fd3ec_0_3984"/>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78" name="Google Shape;1978;g2ecc26fd3ec_0_398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79" name="Google Shape;1979;g2ecc26fd3ec_0_3984"/>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220750222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matchingName="Red/Gray Title Only">
  <p:cSld name="Red/Gray Title Only">
    <p:bg>
      <p:bgPr>
        <a:solidFill>
          <a:srgbClr val="E7E7E5"/>
        </a:solidFill>
        <a:effectLst/>
      </p:bgPr>
    </p:bg>
    <p:spTree>
      <p:nvGrpSpPr>
        <p:cNvPr id="1" name="Shape 1980"/>
        <p:cNvGrpSpPr/>
        <p:nvPr/>
      </p:nvGrpSpPr>
      <p:grpSpPr>
        <a:xfrm>
          <a:off x="0" y="0"/>
          <a:ext cx="0" cy="0"/>
          <a:chOff x="0" y="0"/>
          <a:chExt cx="0" cy="0"/>
        </a:xfrm>
      </p:grpSpPr>
      <p:sp>
        <p:nvSpPr>
          <p:cNvPr id="1981" name="Google Shape;1981;g2ecc26fd3ec_0_3989"/>
          <p:cNvSpPr>
            <a:spLocks noGrp="1"/>
          </p:cNvSpPr>
          <p:nvPr>
            <p:ph type="pic" idx="2"/>
          </p:nvPr>
        </p:nvSpPr>
        <p:spPr>
          <a:xfrm>
            <a:off x="152400" y="152761"/>
            <a:ext cx="4419600" cy="4838100"/>
          </a:xfrm>
          <a:prstGeom prst="rect">
            <a:avLst/>
          </a:prstGeom>
          <a:solidFill>
            <a:schemeClr val="lt1"/>
          </a:solidFill>
          <a:ln>
            <a:noFill/>
          </a:ln>
        </p:spPr>
      </p:sp>
      <p:sp>
        <p:nvSpPr>
          <p:cNvPr id="1982" name="Google Shape;1982;g2ecc26fd3ec_0_398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83" name="Google Shape;1983;g2ecc26fd3ec_0_3989"/>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None/>
              <a:defRPr sz="600" i="0" u="none" strike="noStrike" cap="none">
                <a:solidFill>
                  <a:srgbClr val="FFFFFF"/>
                </a:solidFill>
              </a:defRPr>
            </a:lvl1pPr>
            <a:lvl2pPr marL="914400" marR="0" lvl="1" indent="-228600" algn="l" rtl="0">
              <a:lnSpc>
                <a:spcPct val="100000"/>
              </a:lnSpc>
              <a:spcBef>
                <a:spcPts val="800"/>
              </a:spcBef>
              <a:spcAft>
                <a:spcPts val="0"/>
              </a:spcAft>
              <a:buClr>
                <a:schemeClr val="lt1"/>
              </a:buClr>
              <a:buSzPts val="1600"/>
              <a:buNone/>
              <a:defRPr sz="1800" i="0" u="none" strike="noStrike" cap="none">
                <a:solidFill>
                  <a:schemeClr val="lt1"/>
                </a:solidFill>
              </a:defRPr>
            </a:lvl2pPr>
            <a:lvl3pPr marL="1371600" marR="0" lvl="2" indent="-228600" algn="l" rtl="0">
              <a:lnSpc>
                <a:spcPct val="100000"/>
              </a:lnSpc>
              <a:spcBef>
                <a:spcPts val="800"/>
              </a:spcBef>
              <a:spcAft>
                <a:spcPts val="0"/>
              </a:spcAft>
              <a:buClr>
                <a:schemeClr val="lt1"/>
              </a:buClr>
              <a:buSzPts val="1800"/>
              <a:buNone/>
              <a:defRPr sz="1600" i="0" u="none" strike="noStrike" cap="none">
                <a:solidFill>
                  <a:schemeClr val="lt1"/>
                </a:solidFill>
              </a:defRPr>
            </a:lvl3pPr>
            <a:lvl4pPr marL="1828800" marR="0" lvl="3" indent="-228600" algn="l" rtl="0">
              <a:lnSpc>
                <a:spcPct val="100000"/>
              </a:lnSpc>
              <a:spcBef>
                <a:spcPts val="300"/>
              </a:spcBef>
              <a:spcAft>
                <a:spcPts val="0"/>
              </a:spcAft>
              <a:buClr>
                <a:schemeClr val="lt1"/>
              </a:buClr>
              <a:buSzPts val="1600"/>
              <a:buNone/>
              <a:defRPr sz="1400" i="0" u="none" strike="noStrike" cap="none">
                <a:solidFill>
                  <a:schemeClr val="lt1"/>
                </a:solidFill>
              </a:defRPr>
            </a:lvl4pPr>
            <a:lvl5pPr marL="2286000" marR="0" lvl="4" indent="-228600" algn="l" rtl="0">
              <a:lnSpc>
                <a:spcPct val="100000"/>
              </a:lnSpc>
              <a:spcBef>
                <a:spcPts val="200"/>
              </a:spcBef>
              <a:spcAft>
                <a:spcPts val="0"/>
              </a:spcAft>
              <a:buClr>
                <a:schemeClr val="lt1"/>
              </a:buClr>
              <a:buSzPts val="1400"/>
              <a:buNone/>
              <a:defRPr sz="1200" i="0" u="none" strike="noStrike" cap="none">
                <a:solidFill>
                  <a:schemeClr val="lt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984" name="Google Shape;1984;g2ecc26fd3ec_0_3989"/>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59969726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matchingName="1_Red/Gray 1 Content">
  <p:cSld name="1_Red/Gray 1 Content">
    <p:bg>
      <p:bgPr>
        <a:solidFill>
          <a:schemeClr val="lt1"/>
        </a:solidFill>
        <a:effectLst/>
      </p:bgPr>
    </p:bg>
    <p:spTree>
      <p:nvGrpSpPr>
        <p:cNvPr id="1" name="Shape 1985"/>
        <p:cNvGrpSpPr/>
        <p:nvPr/>
      </p:nvGrpSpPr>
      <p:grpSpPr>
        <a:xfrm>
          <a:off x="0" y="0"/>
          <a:ext cx="0" cy="0"/>
          <a:chOff x="0" y="0"/>
          <a:chExt cx="0" cy="0"/>
        </a:xfrm>
      </p:grpSpPr>
      <p:sp>
        <p:nvSpPr>
          <p:cNvPr id="1986" name="Google Shape;1986;g2ecc26fd3ec_0_399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87" name="Google Shape;1987;g2ecc26fd3ec_0_3994"/>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accent2"/>
              </a:buClr>
              <a:buSzPts val="1400"/>
              <a:buNone/>
              <a:defRPr sz="2400" i="0" u="none" strike="noStrike" cap="none">
                <a:solidFill>
                  <a:schemeClr val="accent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1988" name="Google Shape;1988;g2ecc26fd3ec_0_3994"/>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extLst>
      <p:ext uri="{BB962C8B-B14F-4D97-AF65-F5344CB8AC3E}">
        <p14:creationId xmlns:p14="http://schemas.microsoft.com/office/powerpoint/2010/main" val="421370424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matchingName="1_Red/Gray 2 Content">
  <p:cSld name="1_Red/Gray 2 Content">
    <p:bg>
      <p:bgPr>
        <a:solidFill>
          <a:schemeClr val="lt1"/>
        </a:solidFill>
        <a:effectLst/>
      </p:bgPr>
    </p:bg>
    <p:spTree>
      <p:nvGrpSpPr>
        <p:cNvPr id="1" name="Shape 1989"/>
        <p:cNvGrpSpPr/>
        <p:nvPr/>
      </p:nvGrpSpPr>
      <p:grpSpPr>
        <a:xfrm>
          <a:off x="0" y="0"/>
          <a:ext cx="0" cy="0"/>
          <a:chOff x="0" y="0"/>
          <a:chExt cx="0" cy="0"/>
        </a:xfrm>
      </p:grpSpPr>
      <p:sp>
        <p:nvSpPr>
          <p:cNvPr id="1990" name="Google Shape;1990;g2ecc26fd3ec_0_3998"/>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91" name="Google Shape;1991;g2ecc26fd3ec_0_3998"/>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92" name="Google Shape;1992;g2ecc26fd3ec_0_399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93" name="Google Shape;1993;g2ecc26fd3ec_0_3998"/>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rgbClr val="BA0C2F"/>
              </a:buClr>
              <a:buSzPts val="1400"/>
              <a:buNone/>
              <a:defRPr sz="2400" i="0" u="none" strike="noStrike" cap="none">
                <a:solidFill>
                  <a:srgbClr val="BA0C2F"/>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50754376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matchingName="1_Red/Gray 3 Content">
  <p:cSld name="1_Red/Gray 3 Content">
    <p:bg>
      <p:bgPr>
        <a:solidFill>
          <a:schemeClr val="lt1"/>
        </a:solidFill>
        <a:effectLst/>
      </p:bgPr>
    </p:bg>
    <p:spTree>
      <p:nvGrpSpPr>
        <p:cNvPr id="1" name="Shape 1994"/>
        <p:cNvGrpSpPr/>
        <p:nvPr/>
      </p:nvGrpSpPr>
      <p:grpSpPr>
        <a:xfrm>
          <a:off x="0" y="0"/>
          <a:ext cx="0" cy="0"/>
          <a:chOff x="0" y="0"/>
          <a:chExt cx="0" cy="0"/>
        </a:xfrm>
      </p:grpSpPr>
      <p:sp>
        <p:nvSpPr>
          <p:cNvPr id="1995" name="Google Shape;1995;g2ecc26fd3ec_0_4003"/>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96" name="Google Shape;1996;g2ecc26fd3ec_0_4003"/>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97" name="Google Shape;1997;g2ecc26fd3ec_0_4003"/>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998" name="Google Shape;1998;g2ecc26fd3ec_0_4003"/>
          <p:cNvSpPr txBox="1">
            <a:spLocks noGrp="1"/>
          </p:cNvSpPr>
          <p:nvPr>
            <p:ph type="body" idx="3"/>
          </p:nvPr>
        </p:nvSpPr>
        <p:spPr>
          <a:xfrm>
            <a:off x="331454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1999" name="Google Shape;1999;g2ecc26fd3ec_0_4003"/>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302760152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matchingName="1_Red/Gray 1 Content + Bottom Photo">
  <p:cSld name="1_Red/Gray 1 Content + Bottom Photo">
    <p:bg>
      <p:bgPr>
        <a:solidFill>
          <a:schemeClr val="lt1"/>
        </a:solidFill>
        <a:effectLst/>
      </p:bgPr>
    </p:bg>
    <p:spTree>
      <p:nvGrpSpPr>
        <p:cNvPr id="1" name="Shape 2000"/>
        <p:cNvGrpSpPr/>
        <p:nvPr/>
      </p:nvGrpSpPr>
      <p:grpSpPr>
        <a:xfrm>
          <a:off x="0" y="0"/>
          <a:ext cx="0" cy="0"/>
          <a:chOff x="0" y="0"/>
          <a:chExt cx="0" cy="0"/>
        </a:xfrm>
      </p:grpSpPr>
      <p:sp>
        <p:nvSpPr>
          <p:cNvPr id="2001" name="Google Shape;2001;g2ecc26fd3ec_0_4009"/>
          <p:cNvSpPr>
            <a:spLocks noGrp="1"/>
          </p:cNvSpPr>
          <p:nvPr>
            <p:ph type="pic" idx="2"/>
          </p:nvPr>
        </p:nvSpPr>
        <p:spPr>
          <a:xfrm>
            <a:off x="152400" y="2571749"/>
            <a:ext cx="8839200" cy="2421300"/>
          </a:xfrm>
          <a:prstGeom prst="rect">
            <a:avLst/>
          </a:prstGeom>
          <a:solidFill>
            <a:srgbClr val="E7E7E5"/>
          </a:solidFill>
          <a:ln>
            <a:noFill/>
          </a:ln>
        </p:spPr>
      </p:sp>
      <p:sp>
        <p:nvSpPr>
          <p:cNvPr id="2002" name="Google Shape;2002;g2ecc26fd3ec_0_4009"/>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003" name="Google Shape;2003;g2ecc26fd3ec_0_400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04" name="Google Shape;2004;g2ecc26fd3ec_0_4009"/>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05" name="Google Shape;2005;g2ecc26fd3ec_0_4009"/>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90323155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matchingName="1_Red/Gray 1 Content + Right Photo">
  <p:cSld name="1_Red/Gray 1 Content + Right Photo">
    <p:bg>
      <p:bgPr>
        <a:solidFill>
          <a:schemeClr val="lt1"/>
        </a:solidFill>
        <a:effectLst/>
      </p:bgPr>
    </p:bg>
    <p:spTree>
      <p:nvGrpSpPr>
        <p:cNvPr id="1" name="Shape 2006"/>
        <p:cNvGrpSpPr/>
        <p:nvPr/>
      </p:nvGrpSpPr>
      <p:grpSpPr>
        <a:xfrm>
          <a:off x="0" y="0"/>
          <a:ext cx="0" cy="0"/>
          <a:chOff x="0" y="0"/>
          <a:chExt cx="0" cy="0"/>
        </a:xfrm>
      </p:grpSpPr>
      <p:sp>
        <p:nvSpPr>
          <p:cNvPr id="2007" name="Google Shape;2007;g2ecc26fd3ec_0_4015"/>
          <p:cNvSpPr>
            <a:spLocks noGrp="1"/>
          </p:cNvSpPr>
          <p:nvPr>
            <p:ph type="pic" idx="2"/>
          </p:nvPr>
        </p:nvSpPr>
        <p:spPr>
          <a:xfrm>
            <a:off x="4572000" y="152762"/>
            <a:ext cx="4419600" cy="4838100"/>
          </a:xfrm>
          <a:prstGeom prst="rect">
            <a:avLst/>
          </a:prstGeom>
          <a:solidFill>
            <a:srgbClr val="E7E7E5"/>
          </a:solidFill>
          <a:ln>
            <a:noFill/>
          </a:ln>
        </p:spPr>
      </p:sp>
      <p:sp>
        <p:nvSpPr>
          <p:cNvPr id="2008" name="Google Shape;2008;g2ecc26fd3ec_0_401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09" name="Google Shape;2009;g2ecc26fd3ec_0_4015"/>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010" name="Google Shape;2010;g2ecc26fd3ec_0_4015"/>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11" name="Google Shape;2011;g2ecc26fd3ec_0_4015"/>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2542750370"/>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matchingName="1_Red/Gray Title Only">
  <p:cSld name="1_Red/Gray Title Only">
    <p:bg>
      <p:bgPr>
        <a:solidFill>
          <a:schemeClr val="lt1"/>
        </a:solidFill>
        <a:effectLst/>
      </p:bgPr>
    </p:bg>
    <p:spTree>
      <p:nvGrpSpPr>
        <p:cNvPr id="1" name="Shape 2012"/>
        <p:cNvGrpSpPr/>
        <p:nvPr/>
      </p:nvGrpSpPr>
      <p:grpSpPr>
        <a:xfrm>
          <a:off x="0" y="0"/>
          <a:ext cx="0" cy="0"/>
          <a:chOff x="0" y="0"/>
          <a:chExt cx="0" cy="0"/>
        </a:xfrm>
      </p:grpSpPr>
      <p:sp>
        <p:nvSpPr>
          <p:cNvPr id="2013" name="Google Shape;2013;g2ecc26fd3ec_0_4021"/>
          <p:cNvSpPr>
            <a:spLocks noGrp="1"/>
          </p:cNvSpPr>
          <p:nvPr>
            <p:ph type="pic" idx="2"/>
          </p:nvPr>
        </p:nvSpPr>
        <p:spPr>
          <a:xfrm>
            <a:off x="152400" y="152761"/>
            <a:ext cx="4419600" cy="4838100"/>
          </a:xfrm>
          <a:prstGeom prst="rect">
            <a:avLst/>
          </a:prstGeom>
          <a:solidFill>
            <a:srgbClr val="E7E7E5"/>
          </a:solidFill>
          <a:ln>
            <a:noFill/>
          </a:ln>
        </p:spPr>
      </p:sp>
      <p:sp>
        <p:nvSpPr>
          <p:cNvPr id="2014" name="Google Shape;2014;g2ecc26fd3ec_0_402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15" name="Google Shape;2015;g2ecc26fd3ec_0_4021"/>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None/>
              <a:defRPr sz="600" i="0" u="none" strike="noStrike" cap="none">
                <a:solidFill>
                  <a:srgbClr val="FFFFFF"/>
                </a:solidFill>
              </a:defRPr>
            </a:lvl1pPr>
            <a:lvl2pPr marL="914400" marR="0" lvl="1" indent="-228600" algn="l" rtl="0">
              <a:lnSpc>
                <a:spcPct val="100000"/>
              </a:lnSpc>
              <a:spcBef>
                <a:spcPts val="800"/>
              </a:spcBef>
              <a:spcAft>
                <a:spcPts val="0"/>
              </a:spcAft>
              <a:buClr>
                <a:schemeClr val="lt1"/>
              </a:buClr>
              <a:buSzPts val="1600"/>
              <a:buNone/>
              <a:defRPr sz="1800" i="0" u="none" strike="noStrike" cap="none">
                <a:solidFill>
                  <a:schemeClr val="lt1"/>
                </a:solidFill>
              </a:defRPr>
            </a:lvl2pPr>
            <a:lvl3pPr marL="1371600" marR="0" lvl="2" indent="-228600" algn="l" rtl="0">
              <a:lnSpc>
                <a:spcPct val="100000"/>
              </a:lnSpc>
              <a:spcBef>
                <a:spcPts val="800"/>
              </a:spcBef>
              <a:spcAft>
                <a:spcPts val="0"/>
              </a:spcAft>
              <a:buClr>
                <a:schemeClr val="lt1"/>
              </a:buClr>
              <a:buSzPts val="1800"/>
              <a:buNone/>
              <a:defRPr sz="1600" i="0" u="none" strike="noStrike" cap="none">
                <a:solidFill>
                  <a:schemeClr val="lt1"/>
                </a:solidFill>
              </a:defRPr>
            </a:lvl3pPr>
            <a:lvl4pPr marL="1828800" marR="0" lvl="3" indent="-228600" algn="l" rtl="0">
              <a:lnSpc>
                <a:spcPct val="100000"/>
              </a:lnSpc>
              <a:spcBef>
                <a:spcPts val="300"/>
              </a:spcBef>
              <a:spcAft>
                <a:spcPts val="0"/>
              </a:spcAft>
              <a:buClr>
                <a:schemeClr val="lt1"/>
              </a:buClr>
              <a:buSzPts val="1600"/>
              <a:buNone/>
              <a:defRPr sz="1400" i="0" u="none" strike="noStrike" cap="none">
                <a:solidFill>
                  <a:schemeClr val="lt1"/>
                </a:solidFill>
              </a:defRPr>
            </a:lvl4pPr>
            <a:lvl5pPr marL="2286000" marR="0" lvl="4" indent="-228600" algn="l" rtl="0">
              <a:lnSpc>
                <a:spcPct val="100000"/>
              </a:lnSpc>
              <a:spcBef>
                <a:spcPts val="200"/>
              </a:spcBef>
              <a:spcAft>
                <a:spcPts val="0"/>
              </a:spcAft>
              <a:buClr>
                <a:schemeClr val="lt1"/>
              </a:buClr>
              <a:buSzPts val="1400"/>
              <a:buNone/>
              <a:defRPr sz="1200" i="0" u="none" strike="noStrike" cap="none">
                <a:solidFill>
                  <a:schemeClr val="lt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016" name="Google Shape;2016;g2ecc26fd3ec_0_4021"/>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R="0" lvl="0" algn="l" rtl="0">
              <a:lnSpc>
                <a:spcPct val="100000"/>
              </a:lnSpc>
              <a:spcBef>
                <a:spcPts val="0"/>
              </a:spcBef>
              <a:spcAft>
                <a:spcPts val="0"/>
              </a:spcAft>
              <a:buSzPts val="1400"/>
              <a:buNone/>
              <a:defRPr sz="2400" i="0" u="none" strike="noStrike" cap="none"/>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4185334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lue/Gray Title Only">
  <p:cSld name="Blue/Gray Title Only">
    <p:bg>
      <p:bgPr>
        <a:solidFill>
          <a:srgbClr val="CFCDC9"/>
        </a:solidFill>
        <a:effectLst/>
      </p:bgPr>
    </p:bg>
    <p:spTree>
      <p:nvGrpSpPr>
        <p:cNvPr id="1" name="Shape 285"/>
        <p:cNvGrpSpPr/>
        <p:nvPr/>
      </p:nvGrpSpPr>
      <p:grpSpPr>
        <a:xfrm>
          <a:off x="0" y="0"/>
          <a:ext cx="0" cy="0"/>
          <a:chOff x="0" y="0"/>
          <a:chExt cx="0" cy="0"/>
        </a:xfrm>
      </p:grpSpPr>
      <p:sp>
        <p:nvSpPr>
          <p:cNvPr id="286" name="Google Shape;286;p40"/>
          <p:cNvSpPr>
            <a:spLocks noGrp="1"/>
          </p:cNvSpPr>
          <p:nvPr>
            <p:ph type="pic" idx="2"/>
          </p:nvPr>
        </p:nvSpPr>
        <p:spPr>
          <a:xfrm>
            <a:off x="152400" y="114300"/>
            <a:ext cx="4419600" cy="4914900"/>
          </a:xfrm>
          <a:prstGeom prst="rect">
            <a:avLst/>
          </a:prstGeom>
          <a:solidFill>
            <a:srgbClr val="FFFFFF"/>
          </a:solidFill>
          <a:ln>
            <a:noFill/>
          </a:ln>
        </p:spPr>
      </p:sp>
      <p:sp>
        <p:nvSpPr>
          <p:cNvPr id="287" name="Google Shape;287;p40"/>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Cabin"/>
              <a:buNone/>
              <a:defRPr sz="600" b="0" i="0" u="none" strike="noStrike" cap="none">
                <a:solidFill>
                  <a:schemeClr val="lt1"/>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88" name="Google Shape;288;p40"/>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89" name="Google Shape;289;p40"/>
          <p:cNvSpPr txBox="1">
            <a:spLocks noGrp="1"/>
          </p:cNvSpPr>
          <p:nvPr>
            <p:ph type="body" idx="1"/>
          </p:nvPr>
        </p:nvSpPr>
        <p:spPr>
          <a:xfrm rot="-5400000">
            <a:off x="34510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None/>
              <a:defRPr sz="600" i="0" u="none" strike="noStrike" cap="none">
                <a:solidFill>
                  <a:srgbClr val="FFFFFF"/>
                </a:solidFill>
              </a:defRPr>
            </a:lvl1pPr>
            <a:lvl2pPr marL="914400" marR="0" lvl="1" indent="-228600" algn="l">
              <a:lnSpc>
                <a:spcPct val="100000"/>
              </a:lnSpc>
              <a:spcBef>
                <a:spcPts val="1200"/>
              </a:spcBef>
              <a:spcAft>
                <a:spcPts val="0"/>
              </a:spcAft>
              <a:buClr>
                <a:schemeClr val="lt1"/>
              </a:buClr>
              <a:buSzPts val="2000"/>
              <a:buNone/>
              <a:defRPr sz="1800" i="0" u="none" strike="noStrike" cap="none">
                <a:solidFill>
                  <a:schemeClr val="lt1"/>
                </a:solidFill>
              </a:defRPr>
            </a:lvl2pPr>
            <a:lvl3pPr marL="1371600" marR="0" lvl="2" indent="-228600" algn="l">
              <a:lnSpc>
                <a:spcPct val="100000"/>
              </a:lnSpc>
              <a:spcBef>
                <a:spcPts val="1200"/>
              </a:spcBef>
              <a:spcAft>
                <a:spcPts val="0"/>
              </a:spcAft>
              <a:buClr>
                <a:schemeClr val="lt1"/>
              </a:buClr>
              <a:buSzPts val="1800"/>
              <a:buNone/>
              <a:defRPr sz="1600" i="0" u="none" strike="noStrike" cap="none">
                <a:solidFill>
                  <a:schemeClr val="lt1"/>
                </a:solidFill>
              </a:defRPr>
            </a:lvl3pPr>
            <a:lvl4pPr marL="1828800" marR="0" lvl="3" indent="-228600" algn="l">
              <a:lnSpc>
                <a:spcPct val="100000"/>
              </a:lnSpc>
              <a:spcBef>
                <a:spcPts val="280"/>
              </a:spcBef>
              <a:spcAft>
                <a:spcPts val="0"/>
              </a:spcAft>
              <a:buClr>
                <a:schemeClr val="lt1"/>
              </a:buClr>
              <a:buSzPts val="1600"/>
              <a:buNone/>
              <a:defRPr sz="1400" i="0" u="none" strike="noStrike" cap="none">
                <a:solidFill>
                  <a:schemeClr val="lt1"/>
                </a:solidFill>
              </a:defRPr>
            </a:lvl4pPr>
            <a:lvl5pPr marL="2286000" marR="0" lvl="4" indent="-228600" algn="l">
              <a:lnSpc>
                <a:spcPct val="100000"/>
              </a:lnSpc>
              <a:spcBef>
                <a:spcPts val="240"/>
              </a:spcBef>
              <a:spcAft>
                <a:spcPts val="0"/>
              </a:spcAft>
              <a:buClr>
                <a:schemeClr val="lt1"/>
              </a:buClr>
              <a:buSzPts val="1400"/>
              <a:buNone/>
              <a:defRPr sz="1200" i="0" u="none" strike="noStrike" cap="none">
                <a:solidFill>
                  <a:schemeClr val="lt1"/>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90" name="Google Shape;290;p40"/>
          <p:cNvSpPr txBox="1">
            <a:spLocks noGrp="1"/>
          </p:cNvSpPr>
          <p:nvPr>
            <p:ph type="title"/>
          </p:nvPr>
        </p:nvSpPr>
        <p:spPr>
          <a:xfrm>
            <a:off x="4877104" y="2228850"/>
            <a:ext cx="3885900" cy="7155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accent1"/>
              </a:buClr>
              <a:buSzPts val="1400"/>
              <a:buNone/>
              <a:defRPr sz="2800" i="0" u="none" strike="noStrike" cap="none">
                <a:solidFill>
                  <a:schemeClr val="accen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matchingName="2_Red/Gray 1 Content">
  <p:cSld name="2_Red/Gray 1 Content">
    <p:bg>
      <p:bgPr>
        <a:solidFill>
          <a:schemeClr val="lt1"/>
        </a:solidFill>
        <a:effectLst/>
      </p:bgPr>
    </p:bg>
    <p:spTree>
      <p:nvGrpSpPr>
        <p:cNvPr id="1" name="Shape 2017"/>
        <p:cNvGrpSpPr/>
        <p:nvPr/>
      </p:nvGrpSpPr>
      <p:grpSpPr>
        <a:xfrm>
          <a:off x="0" y="0"/>
          <a:ext cx="0" cy="0"/>
          <a:chOff x="0" y="0"/>
          <a:chExt cx="0" cy="0"/>
        </a:xfrm>
      </p:grpSpPr>
      <p:sp>
        <p:nvSpPr>
          <p:cNvPr id="2018" name="Google Shape;2018;g2ecc26fd3ec_0_402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19" name="Google Shape;2019;g2ecc26fd3ec_0_4026"/>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
        <p:nvSpPr>
          <p:cNvPr id="2020" name="Google Shape;2020;g2ecc26fd3ec_0_4026"/>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extLst>
      <p:ext uri="{BB962C8B-B14F-4D97-AF65-F5344CB8AC3E}">
        <p14:creationId xmlns:p14="http://schemas.microsoft.com/office/powerpoint/2010/main" val="27198479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matchingName="2_Red/Gray 2 Content">
  <p:cSld name="2_Red/Gray 2 Content">
    <p:bg>
      <p:bgPr>
        <a:solidFill>
          <a:schemeClr val="lt1"/>
        </a:solidFill>
        <a:effectLst/>
      </p:bgPr>
    </p:bg>
    <p:spTree>
      <p:nvGrpSpPr>
        <p:cNvPr id="1" name="Shape 2021"/>
        <p:cNvGrpSpPr/>
        <p:nvPr/>
      </p:nvGrpSpPr>
      <p:grpSpPr>
        <a:xfrm>
          <a:off x="0" y="0"/>
          <a:ext cx="0" cy="0"/>
          <a:chOff x="0" y="0"/>
          <a:chExt cx="0" cy="0"/>
        </a:xfrm>
      </p:grpSpPr>
      <p:sp>
        <p:nvSpPr>
          <p:cNvPr id="2022" name="Google Shape;2022;g2ecc26fd3ec_0_4030"/>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023" name="Google Shape;2023;g2ecc26fd3ec_0_4030"/>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024" name="Google Shape;2024;g2ecc26fd3ec_0_4030"/>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25" name="Google Shape;2025;g2ecc26fd3ec_0_4030"/>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260198930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matchingName="2_Red/Gray 3 Content">
  <p:cSld name="2_Red/Gray 3 Content">
    <p:bg>
      <p:bgPr>
        <a:solidFill>
          <a:schemeClr val="lt1"/>
        </a:solidFill>
        <a:effectLst/>
      </p:bgPr>
    </p:bg>
    <p:spTree>
      <p:nvGrpSpPr>
        <p:cNvPr id="1" name="Shape 2026"/>
        <p:cNvGrpSpPr/>
        <p:nvPr/>
      </p:nvGrpSpPr>
      <p:grpSpPr>
        <a:xfrm>
          <a:off x="0" y="0"/>
          <a:ext cx="0" cy="0"/>
          <a:chOff x="0" y="0"/>
          <a:chExt cx="0" cy="0"/>
        </a:xfrm>
      </p:grpSpPr>
      <p:sp>
        <p:nvSpPr>
          <p:cNvPr id="2027" name="Google Shape;2027;g2ecc26fd3ec_0_4035"/>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028" name="Google Shape;2028;g2ecc26fd3ec_0_4035"/>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029" name="Google Shape;2029;g2ecc26fd3ec_0_4035"/>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30" name="Google Shape;2030;g2ecc26fd3ec_0_4035"/>
          <p:cNvSpPr txBox="1">
            <a:spLocks noGrp="1"/>
          </p:cNvSpPr>
          <p:nvPr>
            <p:ph type="body" idx="3"/>
          </p:nvPr>
        </p:nvSpPr>
        <p:spPr>
          <a:xfrm>
            <a:off x="342869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031" name="Google Shape;2031;g2ecc26fd3ec_0_4035"/>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41560286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matchingName="2_Red/Gray 1 Content + Bottom Photo">
  <p:cSld name="2_Red/Gray 1 Content + Bottom Photo">
    <p:bg>
      <p:bgPr>
        <a:solidFill>
          <a:srgbClr val="E7E7E5"/>
        </a:solidFill>
        <a:effectLst/>
      </p:bgPr>
    </p:bg>
    <p:spTree>
      <p:nvGrpSpPr>
        <p:cNvPr id="1" name="Shape 2032"/>
        <p:cNvGrpSpPr/>
        <p:nvPr/>
      </p:nvGrpSpPr>
      <p:grpSpPr>
        <a:xfrm>
          <a:off x="0" y="0"/>
          <a:ext cx="0" cy="0"/>
          <a:chOff x="0" y="0"/>
          <a:chExt cx="0" cy="0"/>
        </a:xfrm>
      </p:grpSpPr>
      <p:sp>
        <p:nvSpPr>
          <p:cNvPr id="2033" name="Google Shape;2033;g2ecc26fd3ec_0_4041"/>
          <p:cNvSpPr>
            <a:spLocks noGrp="1"/>
          </p:cNvSpPr>
          <p:nvPr>
            <p:ph type="pic" idx="2"/>
          </p:nvPr>
        </p:nvSpPr>
        <p:spPr>
          <a:xfrm>
            <a:off x="152400" y="2571749"/>
            <a:ext cx="8839200" cy="2421300"/>
          </a:xfrm>
          <a:prstGeom prst="rect">
            <a:avLst/>
          </a:prstGeom>
          <a:solidFill>
            <a:schemeClr val="lt1"/>
          </a:solidFill>
          <a:ln>
            <a:noFill/>
          </a:ln>
        </p:spPr>
      </p:sp>
      <p:sp>
        <p:nvSpPr>
          <p:cNvPr id="2034" name="Google Shape;2034;g2ecc26fd3ec_0_4041"/>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035" name="Google Shape;2035;g2ecc26fd3ec_0_4041"/>
          <p:cNvSpPr txBox="1">
            <a:spLocks noGrp="1"/>
          </p:cNvSpPr>
          <p:nvPr>
            <p:ph type="ftr" idx="11"/>
          </p:nvPr>
        </p:nvSpPr>
        <p:spPr>
          <a:xfrm>
            <a:off x="3124200" y="4806072"/>
            <a:ext cx="2895600" cy="184800"/>
          </a:xfrm>
          <a:prstGeom prst="rect">
            <a:avLst/>
          </a:prstGeom>
          <a:noFill/>
          <a:ln>
            <a:noFill/>
          </a:ln>
        </p:spPr>
        <p:txBody>
          <a:bodyPr spcFirstLastPara="1" wrap="square" lIns="91175" tIns="91175" rIns="91175" bIns="9117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2036" name="Google Shape;2036;g2ecc26fd3ec_0_4041"/>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37" name="Google Shape;2037;g2ecc26fd3ec_0_4041"/>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38" name="Google Shape;2038;g2ecc26fd3ec_0_4041"/>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184653601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matchingName="2_Red/Gray 1 Content + Right Photo">
  <p:cSld name="2_Red/Gray 1 Content + Right Photo">
    <p:bg>
      <p:bgPr>
        <a:solidFill>
          <a:srgbClr val="E7E7E5"/>
        </a:solidFill>
        <a:effectLst/>
      </p:bgPr>
    </p:bg>
    <p:spTree>
      <p:nvGrpSpPr>
        <p:cNvPr id="1" name="Shape 2039"/>
        <p:cNvGrpSpPr/>
        <p:nvPr/>
      </p:nvGrpSpPr>
      <p:grpSpPr>
        <a:xfrm>
          <a:off x="0" y="0"/>
          <a:ext cx="0" cy="0"/>
          <a:chOff x="0" y="0"/>
          <a:chExt cx="0" cy="0"/>
        </a:xfrm>
      </p:grpSpPr>
      <p:sp>
        <p:nvSpPr>
          <p:cNvPr id="2040" name="Google Shape;2040;g2ecc26fd3ec_0_4048"/>
          <p:cNvSpPr>
            <a:spLocks noGrp="1"/>
          </p:cNvSpPr>
          <p:nvPr>
            <p:ph type="pic" idx="2"/>
          </p:nvPr>
        </p:nvSpPr>
        <p:spPr>
          <a:xfrm>
            <a:off x="4572000" y="152762"/>
            <a:ext cx="4419600" cy="4838100"/>
          </a:xfrm>
          <a:prstGeom prst="rect">
            <a:avLst/>
          </a:prstGeom>
          <a:solidFill>
            <a:srgbClr val="FFFFFF"/>
          </a:solidFill>
          <a:ln>
            <a:noFill/>
          </a:ln>
        </p:spPr>
      </p:sp>
      <p:sp>
        <p:nvSpPr>
          <p:cNvPr id="2041" name="Google Shape;2041;g2ecc26fd3ec_0_4048"/>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42" name="Google Shape;2042;g2ecc26fd3ec_0_4048"/>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043" name="Google Shape;2043;g2ecc26fd3ec_0_4048"/>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44" name="Google Shape;2044;g2ecc26fd3ec_0_4048"/>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3903770669"/>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matchingName="2_Red/Gray Title Only">
  <p:cSld name="2_Red/Gray Title Only">
    <p:bg>
      <p:bgPr>
        <a:solidFill>
          <a:srgbClr val="E7E7E5"/>
        </a:solidFill>
        <a:effectLst/>
      </p:bgPr>
    </p:bg>
    <p:spTree>
      <p:nvGrpSpPr>
        <p:cNvPr id="1" name="Shape 2045"/>
        <p:cNvGrpSpPr/>
        <p:nvPr/>
      </p:nvGrpSpPr>
      <p:grpSpPr>
        <a:xfrm>
          <a:off x="0" y="0"/>
          <a:ext cx="0" cy="0"/>
          <a:chOff x="0" y="0"/>
          <a:chExt cx="0" cy="0"/>
        </a:xfrm>
      </p:grpSpPr>
      <p:sp>
        <p:nvSpPr>
          <p:cNvPr id="2046" name="Google Shape;2046;g2ecc26fd3ec_0_4054"/>
          <p:cNvSpPr>
            <a:spLocks noGrp="1"/>
          </p:cNvSpPr>
          <p:nvPr>
            <p:ph type="pic" idx="2"/>
          </p:nvPr>
        </p:nvSpPr>
        <p:spPr>
          <a:xfrm>
            <a:off x="152400" y="152761"/>
            <a:ext cx="4419600" cy="4838100"/>
          </a:xfrm>
          <a:prstGeom prst="rect">
            <a:avLst/>
          </a:prstGeom>
          <a:solidFill>
            <a:schemeClr val="lt1"/>
          </a:solidFill>
          <a:ln>
            <a:noFill/>
          </a:ln>
        </p:spPr>
      </p:sp>
      <p:sp>
        <p:nvSpPr>
          <p:cNvPr id="2047" name="Google Shape;2047;g2ecc26fd3ec_0_405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48" name="Google Shape;2048;g2ecc26fd3ec_0_4054"/>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None/>
              <a:defRPr sz="600" i="0" u="none" strike="noStrike" cap="none">
                <a:solidFill>
                  <a:srgbClr val="FFFFFF"/>
                </a:solidFill>
              </a:defRPr>
            </a:lvl1pPr>
            <a:lvl2pPr marL="914400" marR="0" lvl="1" indent="-228600" algn="l" rtl="0">
              <a:lnSpc>
                <a:spcPct val="100000"/>
              </a:lnSpc>
              <a:spcBef>
                <a:spcPts val="800"/>
              </a:spcBef>
              <a:spcAft>
                <a:spcPts val="0"/>
              </a:spcAft>
              <a:buClr>
                <a:schemeClr val="lt1"/>
              </a:buClr>
              <a:buSzPts val="1600"/>
              <a:buNone/>
              <a:defRPr sz="1800" i="0" u="none" strike="noStrike" cap="none">
                <a:solidFill>
                  <a:schemeClr val="lt1"/>
                </a:solidFill>
              </a:defRPr>
            </a:lvl2pPr>
            <a:lvl3pPr marL="1371600" marR="0" lvl="2" indent="-228600" algn="l" rtl="0">
              <a:lnSpc>
                <a:spcPct val="100000"/>
              </a:lnSpc>
              <a:spcBef>
                <a:spcPts val="800"/>
              </a:spcBef>
              <a:spcAft>
                <a:spcPts val="0"/>
              </a:spcAft>
              <a:buClr>
                <a:schemeClr val="lt1"/>
              </a:buClr>
              <a:buSzPts val="1800"/>
              <a:buNone/>
              <a:defRPr sz="1600" i="0" u="none" strike="noStrike" cap="none">
                <a:solidFill>
                  <a:schemeClr val="lt1"/>
                </a:solidFill>
              </a:defRPr>
            </a:lvl3pPr>
            <a:lvl4pPr marL="1828800" marR="0" lvl="3" indent="-228600" algn="l" rtl="0">
              <a:lnSpc>
                <a:spcPct val="100000"/>
              </a:lnSpc>
              <a:spcBef>
                <a:spcPts val="300"/>
              </a:spcBef>
              <a:spcAft>
                <a:spcPts val="0"/>
              </a:spcAft>
              <a:buClr>
                <a:schemeClr val="lt1"/>
              </a:buClr>
              <a:buSzPts val="1600"/>
              <a:buNone/>
              <a:defRPr sz="1400" i="0" u="none" strike="noStrike" cap="none">
                <a:solidFill>
                  <a:schemeClr val="lt1"/>
                </a:solidFill>
              </a:defRPr>
            </a:lvl4pPr>
            <a:lvl5pPr marL="2286000" marR="0" lvl="4" indent="-228600" algn="l" rtl="0">
              <a:lnSpc>
                <a:spcPct val="100000"/>
              </a:lnSpc>
              <a:spcBef>
                <a:spcPts val="200"/>
              </a:spcBef>
              <a:spcAft>
                <a:spcPts val="0"/>
              </a:spcAft>
              <a:buClr>
                <a:schemeClr val="lt1"/>
              </a:buClr>
              <a:buSzPts val="1400"/>
              <a:buNone/>
              <a:defRPr sz="1200" i="0" u="none" strike="noStrike" cap="none">
                <a:solidFill>
                  <a:schemeClr val="lt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049" name="Google Shape;2049;g2ecc26fd3ec_0_4054"/>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342369065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matchingName="3_Red/Gray 2 Content">
  <p:cSld name="3_Red/Gray 2 Content">
    <p:bg>
      <p:bgPr>
        <a:solidFill>
          <a:schemeClr val="lt1"/>
        </a:solidFill>
        <a:effectLst/>
      </p:bgPr>
    </p:bg>
    <p:spTree>
      <p:nvGrpSpPr>
        <p:cNvPr id="1" name="Shape 2050"/>
        <p:cNvGrpSpPr/>
        <p:nvPr/>
      </p:nvGrpSpPr>
      <p:grpSpPr>
        <a:xfrm>
          <a:off x="0" y="0"/>
          <a:ext cx="0" cy="0"/>
          <a:chOff x="0" y="0"/>
          <a:chExt cx="0" cy="0"/>
        </a:xfrm>
      </p:grpSpPr>
      <p:sp>
        <p:nvSpPr>
          <p:cNvPr id="2051" name="Google Shape;2051;g2ecc26fd3ec_0_4059"/>
          <p:cNvSpPr txBox="1">
            <a:spLocks noGrp="1"/>
          </p:cNvSpPr>
          <p:nvPr>
            <p:ph type="body" idx="1"/>
          </p:nvPr>
        </p:nvSpPr>
        <p:spPr>
          <a:xfrm>
            <a:off x="686104" y="1286662"/>
            <a:ext cx="38097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052" name="Google Shape;2052;g2ecc26fd3ec_0_4059"/>
          <p:cNvSpPr txBox="1">
            <a:spLocks noGrp="1"/>
          </p:cNvSpPr>
          <p:nvPr>
            <p:ph type="body" idx="2"/>
          </p:nvPr>
        </p:nvSpPr>
        <p:spPr>
          <a:xfrm>
            <a:off x="4648200" y="1286662"/>
            <a:ext cx="3810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053" name="Google Shape;2053;g2ecc26fd3ec_0_4059"/>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54" name="Google Shape;2054;g2ecc26fd3ec_0_4059"/>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3596463507"/>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matchingName="3_Red/Gray 3 Content">
  <p:cSld name="3_Red/Gray 3 Content">
    <p:bg>
      <p:bgPr>
        <a:solidFill>
          <a:schemeClr val="lt1"/>
        </a:solidFill>
        <a:effectLst/>
      </p:bgPr>
    </p:bg>
    <p:spTree>
      <p:nvGrpSpPr>
        <p:cNvPr id="1" name="Shape 2055"/>
        <p:cNvGrpSpPr/>
        <p:nvPr/>
      </p:nvGrpSpPr>
      <p:grpSpPr>
        <a:xfrm>
          <a:off x="0" y="0"/>
          <a:ext cx="0" cy="0"/>
          <a:chOff x="0" y="0"/>
          <a:chExt cx="0" cy="0"/>
        </a:xfrm>
      </p:grpSpPr>
      <p:sp>
        <p:nvSpPr>
          <p:cNvPr id="2056" name="Google Shape;2056;g2ecc26fd3ec_0_4064"/>
          <p:cNvSpPr txBox="1">
            <a:spLocks noGrp="1"/>
          </p:cNvSpPr>
          <p:nvPr>
            <p:ph type="body" idx="1"/>
          </p:nvPr>
        </p:nvSpPr>
        <p:spPr>
          <a:xfrm>
            <a:off x="686104" y="1286662"/>
            <a:ext cx="25143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057" name="Google Shape;2057;g2ecc26fd3ec_0_4064"/>
          <p:cNvSpPr txBox="1">
            <a:spLocks noGrp="1"/>
          </p:cNvSpPr>
          <p:nvPr>
            <p:ph type="body" idx="2"/>
          </p:nvPr>
        </p:nvSpPr>
        <p:spPr>
          <a:xfrm>
            <a:off x="5943600"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058" name="Google Shape;2058;g2ecc26fd3ec_0_4064"/>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59" name="Google Shape;2059;g2ecc26fd3ec_0_4064"/>
          <p:cNvSpPr txBox="1">
            <a:spLocks noGrp="1"/>
          </p:cNvSpPr>
          <p:nvPr>
            <p:ph type="body" idx="3"/>
          </p:nvPr>
        </p:nvSpPr>
        <p:spPr>
          <a:xfrm>
            <a:off x="3428698" y="1286662"/>
            <a:ext cx="25149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30200" algn="l" rtl="0">
              <a:lnSpc>
                <a:spcPct val="100000"/>
              </a:lnSpc>
              <a:spcBef>
                <a:spcPts val="300"/>
              </a:spcBef>
              <a:spcAft>
                <a:spcPts val="0"/>
              </a:spcAft>
              <a:buClr>
                <a:srgbClr val="FFFFFF"/>
              </a:buClr>
              <a:buSzPts val="1600"/>
              <a:buChar char="»"/>
              <a:defRPr sz="1600" i="0" u="none" strike="noStrike" cap="none">
                <a:solidFill>
                  <a:srgbClr val="FFFFFF"/>
                </a:solidFill>
              </a:defRPr>
            </a:lvl5pPr>
            <a:lvl6pPr marL="2743200" marR="0" lvl="5" indent="-342900" algn="l" rtl="0">
              <a:lnSpc>
                <a:spcPct val="100000"/>
              </a:lnSpc>
              <a:spcBef>
                <a:spcPts val="400"/>
              </a:spcBef>
              <a:spcAft>
                <a:spcPts val="0"/>
              </a:spcAft>
              <a:buClr>
                <a:schemeClr val="dk1"/>
              </a:buClr>
              <a:buSzPts val="1800"/>
              <a:buChar char="•"/>
              <a:defRPr sz="1800" i="0" u="none" strike="noStrike" cap="none">
                <a:solidFill>
                  <a:schemeClr val="dk1"/>
                </a:solidFill>
              </a:defRPr>
            </a:lvl6pPr>
            <a:lvl7pPr marL="3200400" marR="0" lvl="6" indent="-342900" algn="l" rtl="0">
              <a:lnSpc>
                <a:spcPct val="100000"/>
              </a:lnSpc>
              <a:spcBef>
                <a:spcPts val="400"/>
              </a:spcBef>
              <a:spcAft>
                <a:spcPts val="0"/>
              </a:spcAft>
              <a:buClr>
                <a:schemeClr val="dk1"/>
              </a:buClr>
              <a:buSzPts val="1800"/>
              <a:buChar char="•"/>
              <a:defRPr sz="1800" i="0" u="none" strike="noStrike" cap="none">
                <a:solidFill>
                  <a:schemeClr val="dk1"/>
                </a:solidFill>
              </a:defRPr>
            </a:lvl7pPr>
            <a:lvl8pPr marL="3657600" marR="0" lvl="7" indent="-342900" algn="l" rtl="0">
              <a:lnSpc>
                <a:spcPct val="100000"/>
              </a:lnSpc>
              <a:spcBef>
                <a:spcPts val="400"/>
              </a:spcBef>
              <a:spcAft>
                <a:spcPts val="0"/>
              </a:spcAft>
              <a:buClr>
                <a:schemeClr val="dk1"/>
              </a:buClr>
              <a:buSzPts val="1800"/>
              <a:buChar char="•"/>
              <a:defRPr sz="1800" i="0" u="none" strike="noStrike" cap="none">
                <a:solidFill>
                  <a:schemeClr val="dk1"/>
                </a:solidFill>
              </a:defRPr>
            </a:lvl8pPr>
            <a:lvl9pPr marL="4114800" marR="0" lvl="8" indent="-342900" algn="l" rtl="0">
              <a:lnSpc>
                <a:spcPct val="100000"/>
              </a:lnSpc>
              <a:spcBef>
                <a:spcPts val="400"/>
              </a:spcBef>
              <a:spcAft>
                <a:spcPts val="0"/>
              </a:spcAft>
              <a:buClr>
                <a:schemeClr val="dk1"/>
              </a:buClr>
              <a:buSzPts val="1800"/>
              <a:buChar char="•"/>
              <a:defRPr sz="1800" i="0" u="none" strike="noStrike" cap="none">
                <a:solidFill>
                  <a:schemeClr val="dk1"/>
                </a:solidFill>
              </a:defRPr>
            </a:lvl9pPr>
          </a:lstStyle>
          <a:p>
            <a:endParaRPr/>
          </a:p>
        </p:txBody>
      </p:sp>
      <p:sp>
        <p:nvSpPr>
          <p:cNvPr id="2060" name="Google Shape;2060;g2ecc26fd3ec_0_4064"/>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7529759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matchingName="3_Red/Gray 1 Content + Bottom Photo">
  <p:cSld name="3_Red/Gray 1 Content + Bottom Photo">
    <p:bg>
      <p:bgPr>
        <a:solidFill>
          <a:schemeClr val="lt1"/>
        </a:solidFill>
        <a:effectLst/>
      </p:bgPr>
    </p:bg>
    <p:spTree>
      <p:nvGrpSpPr>
        <p:cNvPr id="1" name="Shape 2061"/>
        <p:cNvGrpSpPr/>
        <p:nvPr/>
      </p:nvGrpSpPr>
      <p:grpSpPr>
        <a:xfrm>
          <a:off x="0" y="0"/>
          <a:ext cx="0" cy="0"/>
          <a:chOff x="0" y="0"/>
          <a:chExt cx="0" cy="0"/>
        </a:xfrm>
      </p:grpSpPr>
      <p:sp>
        <p:nvSpPr>
          <p:cNvPr id="2062" name="Google Shape;2062;g2ecc26fd3ec_0_4070"/>
          <p:cNvSpPr>
            <a:spLocks noGrp="1"/>
          </p:cNvSpPr>
          <p:nvPr>
            <p:ph type="pic" idx="2"/>
          </p:nvPr>
        </p:nvSpPr>
        <p:spPr>
          <a:xfrm>
            <a:off x="152400" y="2571749"/>
            <a:ext cx="8839200" cy="2421300"/>
          </a:xfrm>
          <a:prstGeom prst="rect">
            <a:avLst/>
          </a:prstGeom>
          <a:solidFill>
            <a:srgbClr val="E7E7E5"/>
          </a:solidFill>
          <a:ln>
            <a:noFill/>
          </a:ln>
        </p:spPr>
      </p:sp>
      <p:sp>
        <p:nvSpPr>
          <p:cNvPr id="2063" name="Google Shape;2063;g2ecc26fd3ec_0_4070"/>
          <p:cNvSpPr txBox="1">
            <a:spLocks noGrp="1"/>
          </p:cNvSpPr>
          <p:nvPr>
            <p:ph type="body" idx="1"/>
          </p:nvPr>
        </p:nvSpPr>
        <p:spPr>
          <a:xfrm>
            <a:off x="685800" y="1286662"/>
            <a:ext cx="7772400" cy="11340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42900" algn="l" rtl="0">
              <a:lnSpc>
                <a:spcPct val="100000"/>
              </a:lnSpc>
              <a:spcBef>
                <a:spcPts val="800"/>
              </a:spcBef>
              <a:spcAft>
                <a:spcPts val="0"/>
              </a:spcAft>
              <a:buClr>
                <a:srgbClr val="6C6463"/>
              </a:buClr>
              <a:buSzPts val="1800"/>
              <a:buChar char="•"/>
              <a:defRPr sz="1800" i="0" u="none" strike="noStrike" cap="none">
                <a:solidFill>
                  <a:srgbClr val="6C6463"/>
                </a:solidFill>
              </a:defRPr>
            </a:lvl3pPr>
            <a:lvl4pPr marL="1828800" marR="0" lvl="3" indent="-330200" algn="l" rtl="0">
              <a:lnSpc>
                <a:spcPct val="100000"/>
              </a:lnSpc>
              <a:spcBef>
                <a:spcPts val="300"/>
              </a:spcBef>
              <a:spcAft>
                <a:spcPts val="0"/>
              </a:spcAft>
              <a:buClr>
                <a:srgbClr val="6C6463"/>
              </a:buClr>
              <a:buSzPts val="1600"/>
              <a:buChar char="–"/>
              <a:defRPr sz="16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064" name="Google Shape;2064;g2ecc26fd3ec_0_4070"/>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65" name="Google Shape;2065;g2ecc26fd3ec_0_4070"/>
          <p:cNvSpPr txBox="1">
            <a:spLocks noGrp="1"/>
          </p:cNvSpPr>
          <p:nvPr>
            <p:ph type="body" idx="3"/>
          </p:nvPr>
        </p:nvSpPr>
        <p:spPr>
          <a:xfrm rot="-5400000">
            <a:off x="7870635" y="3508049"/>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66" name="Google Shape;2066;g2ecc26fd3ec_0_4070"/>
          <p:cNvSpPr txBox="1">
            <a:spLocks noGrp="1"/>
          </p:cNvSpPr>
          <p:nvPr>
            <p:ph type="title"/>
          </p:nvPr>
        </p:nvSpPr>
        <p:spPr>
          <a:xfrm>
            <a:off x="686104" y="673810"/>
            <a:ext cx="7772400" cy="4617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420996316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matchingName="3_Red/Gray 1 Content + Right Photo">
  <p:cSld name="3_Red/Gray 1 Content + Right Photo">
    <p:bg>
      <p:bgPr>
        <a:solidFill>
          <a:schemeClr val="lt1"/>
        </a:solidFill>
        <a:effectLst/>
      </p:bgPr>
    </p:bg>
    <p:spTree>
      <p:nvGrpSpPr>
        <p:cNvPr id="1" name="Shape 2067"/>
        <p:cNvGrpSpPr/>
        <p:nvPr/>
      </p:nvGrpSpPr>
      <p:grpSpPr>
        <a:xfrm>
          <a:off x="0" y="0"/>
          <a:ext cx="0" cy="0"/>
          <a:chOff x="0" y="0"/>
          <a:chExt cx="0" cy="0"/>
        </a:xfrm>
      </p:grpSpPr>
      <p:sp>
        <p:nvSpPr>
          <p:cNvPr id="2068" name="Google Shape;2068;g2ecc26fd3ec_0_4076"/>
          <p:cNvSpPr>
            <a:spLocks noGrp="1"/>
          </p:cNvSpPr>
          <p:nvPr>
            <p:ph type="pic" idx="2"/>
          </p:nvPr>
        </p:nvSpPr>
        <p:spPr>
          <a:xfrm>
            <a:off x="4572000" y="152762"/>
            <a:ext cx="4419600" cy="4838100"/>
          </a:xfrm>
          <a:prstGeom prst="rect">
            <a:avLst/>
          </a:prstGeom>
          <a:solidFill>
            <a:srgbClr val="E7E7E5"/>
          </a:solidFill>
          <a:ln>
            <a:noFill/>
          </a:ln>
        </p:spPr>
      </p:sp>
      <p:sp>
        <p:nvSpPr>
          <p:cNvPr id="2069" name="Google Shape;2069;g2ecc26fd3ec_0_4076"/>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70" name="Google Shape;2070;g2ecc26fd3ec_0_4076"/>
          <p:cNvSpPr txBox="1">
            <a:spLocks noGrp="1"/>
          </p:cNvSpPr>
          <p:nvPr>
            <p:ph type="body" idx="1"/>
          </p:nvPr>
        </p:nvSpPr>
        <p:spPr>
          <a:xfrm>
            <a:off x="685800" y="1664629"/>
            <a:ext cx="3657600" cy="2796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Char char="•"/>
              <a:defRPr sz="1600" i="0" u="none" strike="noStrike" cap="none">
                <a:solidFill>
                  <a:srgbClr val="6C6463"/>
                </a:solidFill>
              </a:defRPr>
            </a:lvl1pPr>
            <a:lvl2pPr marL="914400" marR="0" lvl="1"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2pPr>
            <a:lvl3pPr marL="1371600" marR="0" lvl="2" indent="-330200" algn="l" rtl="0">
              <a:lnSpc>
                <a:spcPct val="100000"/>
              </a:lnSpc>
              <a:spcBef>
                <a:spcPts val="800"/>
              </a:spcBef>
              <a:spcAft>
                <a:spcPts val="0"/>
              </a:spcAft>
              <a:buClr>
                <a:srgbClr val="6C6463"/>
              </a:buClr>
              <a:buSzPts val="1600"/>
              <a:buChar char="•"/>
              <a:defRPr sz="1600" i="0" u="none" strike="noStrike" cap="none">
                <a:solidFill>
                  <a:srgbClr val="6C6463"/>
                </a:solidFill>
              </a:defRPr>
            </a:lvl3pPr>
            <a:lvl4pPr marL="1828800" marR="0" lvl="3" indent="-317500" algn="l" rtl="0">
              <a:lnSpc>
                <a:spcPct val="100000"/>
              </a:lnSpc>
              <a:spcBef>
                <a:spcPts val="300"/>
              </a:spcBef>
              <a:spcAft>
                <a:spcPts val="0"/>
              </a:spcAft>
              <a:buClr>
                <a:srgbClr val="6C6463"/>
              </a:buClr>
              <a:buSzPts val="1400"/>
              <a:buChar char="–"/>
              <a:defRPr sz="1400" i="0" u="none" strike="noStrike" cap="none">
                <a:solidFill>
                  <a:srgbClr val="6C6463"/>
                </a:solidFill>
              </a:defRPr>
            </a:lvl4pPr>
            <a:lvl5pPr marL="2286000" marR="0" lvl="4" indent="-317500" algn="l" rtl="0">
              <a:lnSpc>
                <a:spcPct val="100000"/>
              </a:lnSpc>
              <a:spcBef>
                <a:spcPts val="300"/>
              </a:spcBef>
              <a:spcAft>
                <a:spcPts val="0"/>
              </a:spcAft>
              <a:buClr>
                <a:srgbClr val="FFFFFF"/>
              </a:buClr>
              <a:buSzPts val="1400"/>
              <a:buChar char="»"/>
              <a:defRPr sz="1400" i="0" u="none" strike="noStrike" cap="none">
                <a:solidFill>
                  <a:srgbClr val="FFFFFF"/>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071" name="Google Shape;2071;g2ecc26fd3ec_0_4076"/>
          <p:cNvSpPr txBox="1">
            <a:spLocks noGrp="1"/>
          </p:cNvSpPr>
          <p:nvPr>
            <p:ph type="body" idx="3"/>
          </p:nvPr>
        </p:nvSpPr>
        <p:spPr>
          <a:xfrm rot="-5400000">
            <a:off x="7870634"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Font typeface="Arial"/>
              <a:buNone/>
              <a:defRPr sz="600" b="0" i="0" u="none" strike="noStrike" cap="none">
                <a:solidFill>
                  <a:srgbClr val="FFFFFF"/>
                </a:solidFill>
                <a:latin typeface="Cabin"/>
                <a:ea typeface="Cabin"/>
                <a:cs typeface="Cabin"/>
                <a:sym typeface="Cabin"/>
              </a:defRPr>
            </a:lvl1pPr>
            <a:lvl2pPr marL="914400" marR="0" lvl="1" indent="-228600" algn="l" rtl="0">
              <a:lnSpc>
                <a:spcPct val="100000"/>
              </a:lnSpc>
              <a:spcBef>
                <a:spcPts val="800"/>
              </a:spcBef>
              <a:spcAft>
                <a:spcPts val="0"/>
              </a:spcAft>
              <a:buClr>
                <a:schemeClr val="lt1"/>
              </a:buClr>
              <a:buSzPts val="16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8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30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0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2072" name="Google Shape;2072;g2ecc26fd3ec_0_4076"/>
          <p:cNvSpPr txBox="1">
            <a:spLocks noGrp="1"/>
          </p:cNvSpPr>
          <p:nvPr>
            <p:ph type="title"/>
          </p:nvPr>
        </p:nvSpPr>
        <p:spPr>
          <a:xfrm>
            <a:off x="685800" y="673312"/>
            <a:ext cx="3657600" cy="8244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428037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ue/White 2 Content">
  <p:cSld name="Blue/White 2 Content">
    <p:bg>
      <p:bgPr>
        <a:solidFill>
          <a:schemeClr val="lt1"/>
        </a:solidFill>
        <a:effectLst/>
      </p:bgPr>
    </p:bg>
    <p:spTree>
      <p:nvGrpSpPr>
        <p:cNvPr id="1" name="Shape 291"/>
        <p:cNvGrpSpPr/>
        <p:nvPr/>
      </p:nvGrpSpPr>
      <p:grpSpPr>
        <a:xfrm>
          <a:off x="0" y="0"/>
          <a:ext cx="0" cy="0"/>
          <a:chOff x="0" y="0"/>
          <a:chExt cx="0" cy="0"/>
        </a:xfrm>
      </p:grpSpPr>
      <p:sp>
        <p:nvSpPr>
          <p:cNvPr id="292" name="Google Shape;292;p41"/>
          <p:cNvSpPr txBox="1">
            <a:spLocks noGrp="1"/>
          </p:cNvSpPr>
          <p:nvPr>
            <p:ph type="body" idx="1"/>
          </p:nvPr>
        </p:nvSpPr>
        <p:spPr>
          <a:xfrm>
            <a:off x="686104" y="1200150"/>
            <a:ext cx="38097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6C6463"/>
              </a:buClr>
              <a:buSzPts val="1600"/>
              <a:buChar char="»"/>
              <a:defRPr sz="1600" i="0" u="none" strike="noStrike" cap="none">
                <a:solidFill>
                  <a:srgbClr val="6C6463"/>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293" name="Google Shape;293;p41"/>
          <p:cNvSpPr txBox="1">
            <a:spLocks noGrp="1"/>
          </p:cNvSpPr>
          <p:nvPr>
            <p:ph type="body" idx="2"/>
          </p:nvPr>
        </p:nvSpPr>
        <p:spPr>
          <a:xfrm>
            <a:off x="4648200" y="1200150"/>
            <a:ext cx="38103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6C6463"/>
              </a:buClr>
              <a:buSzPts val="1600"/>
              <a:buChar char="»"/>
              <a:defRPr sz="1600" i="0" u="none" strike="noStrike" cap="none">
                <a:solidFill>
                  <a:srgbClr val="6C6463"/>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294" name="Google Shape;294;p41"/>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95" name="Google Shape;295;p41"/>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296" name="Google Shape;296;p41"/>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97" name="Google Shape;297;p41"/>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None/>
              <a:defRPr sz="2800" i="0" u="none" strike="noStrike" cap="none">
                <a:solidFill>
                  <a:schemeClr val="dk2"/>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matchingName="3_Red/Gray Title Only">
  <p:cSld name="3_Red/Gray Title Only">
    <p:bg>
      <p:bgPr>
        <a:solidFill>
          <a:schemeClr val="lt1"/>
        </a:solidFill>
        <a:effectLst/>
      </p:bgPr>
    </p:bg>
    <p:spTree>
      <p:nvGrpSpPr>
        <p:cNvPr id="1" name="Shape 2073"/>
        <p:cNvGrpSpPr/>
        <p:nvPr/>
      </p:nvGrpSpPr>
      <p:grpSpPr>
        <a:xfrm>
          <a:off x="0" y="0"/>
          <a:ext cx="0" cy="0"/>
          <a:chOff x="0" y="0"/>
          <a:chExt cx="0" cy="0"/>
        </a:xfrm>
      </p:grpSpPr>
      <p:sp>
        <p:nvSpPr>
          <p:cNvPr id="2074" name="Google Shape;2074;g2ecc26fd3ec_0_4082"/>
          <p:cNvSpPr>
            <a:spLocks noGrp="1"/>
          </p:cNvSpPr>
          <p:nvPr>
            <p:ph type="pic" idx="2"/>
          </p:nvPr>
        </p:nvSpPr>
        <p:spPr>
          <a:xfrm>
            <a:off x="152400" y="152761"/>
            <a:ext cx="4419600" cy="4838100"/>
          </a:xfrm>
          <a:prstGeom prst="rect">
            <a:avLst/>
          </a:prstGeom>
          <a:solidFill>
            <a:srgbClr val="E7E7E5"/>
          </a:solidFill>
          <a:ln>
            <a:noFill/>
          </a:ln>
        </p:spPr>
      </p:sp>
      <p:sp>
        <p:nvSpPr>
          <p:cNvPr id="2075" name="Google Shape;2075;g2ecc26fd3ec_0_4082"/>
          <p:cNvSpPr txBox="1">
            <a:spLocks noGrp="1"/>
          </p:cNvSpPr>
          <p:nvPr>
            <p:ph type="sldNum" idx="12"/>
          </p:nvPr>
        </p:nvSpPr>
        <p:spPr>
          <a:xfrm>
            <a:off x="6858000" y="4806072"/>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2076" name="Google Shape;2076;g2ecc26fd3ec_0_4082"/>
          <p:cNvSpPr txBox="1">
            <a:spLocks noGrp="1"/>
          </p:cNvSpPr>
          <p:nvPr>
            <p:ph type="body" idx="1"/>
          </p:nvPr>
        </p:nvSpPr>
        <p:spPr>
          <a:xfrm rot="-5400000">
            <a:off x="3451035" y="1089061"/>
            <a:ext cx="2057400" cy="184800"/>
          </a:xfrm>
          <a:prstGeom prst="rect">
            <a:avLst/>
          </a:prstGeom>
          <a:noFill/>
          <a:ln>
            <a:noFill/>
          </a:ln>
        </p:spPr>
        <p:txBody>
          <a:bodyPr spcFirstLastPara="1" wrap="square" lIns="91175" tIns="91175" rIns="91175" bIns="91175" anchor="t" anchorCtr="0">
            <a:noAutofit/>
          </a:bodyPr>
          <a:lstStyle>
            <a:lvl1pPr marL="457200" marR="0" lvl="0" indent="-228600" algn="r" rtl="0">
              <a:lnSpc>
                <a:spcPct val="100000"/>
              </a:lnSpc>
              <a:spcBef>
                <a:spcPts val="0"/>
              </a:spcBef>
              <a:spcAft>
                <a:spcPts val="0"/>
              </a:spcAft>
              <a:buClr>
                <a:srgbClr val="FFFFFF"/>
              </a:buClr>
              <a:buSzPts val="1600"/>
              <a:buNone/>
              <a:defRPr sz="600" i="0" u="none" strike="noStrike" cap="none">
                <a:solidFill>
                  <a:srgbClr val="FFFFFF"/>
                </a:solidFill>
              </a:defRPr>
            </a:lvl1pPr>
            <a:lvl2pPr marL="914400" marR="0" lvl="1" indent="-228600" algn="l" rtl="0">
              <a:lnSpc>
                <a:spcPct val="100000"/>
              </a:lnSpc>
              <a:spcBef>
                <a:spcPts val="800"/>
              </a:spcBef>
              <a:spcAft>
                <a:spcPts val="0"/>
              </a:spcAft>
              <a:buClr>
                <a:schemeClr val="lt1"/>
              </a:buClr>
              <a:buSzPts val="1600"/>
              <a:buNone/>
              <a:defRPr sz="1800" i="0" u="none" strike="noStrike" cap="none">
                <a:solidFill>
                  <a:schemeClr val="lt1"/>
                </a:solidFill>
              </a:defRPr>
            </a:lvl2pPr>
            <a:lvl3pPr marL="1371600" marR="0" lvl="2" indent="-228600" algn="l" rtl="0">
              <a:lnSpc>
                <a:spcPct val="100000"/>
              </a:lnSpc>
              <a:spcBef>
                <a:spcPts val="800"/>
              </a:spcBef>
              <a:spcAft>
                <a:spcPts val="0"/>
              </a:spcAft>
              <a:buClr>
                <a:schemeClr val="lt1"/>
              </a:buClr>
              <a:buSzPts val="1800"/>
              <a:buNone/>
              <a:defRPr sz="1600" i="0" u="none" strike="noStrike" cap="none">
                <a:solidFill>
                  <a:schemeClr val="lt1"/>
                </a:solidFill>
              </a:defRPr>
            </a:lvl3pPr>
            <a:lvl4pPr marL="1828800" marR="0" lvl="3" indent="-228600" algn="l" rtl="0">
              <a:lnSpc>
                <a:spcPct val="100000"/>
              </a:lnSpc>
              <a:spcBef>
                <a:spcPts val="300"/>
              </a:spcBef>
              <a:spcAft>
                <a:spcPts val="0"/>
              </a:spcAft>
              <a:buClr>
                <a:schemeClr val="lt1"/>
              </a:buClr>
              <a:buSzPts val="1600"/>
              <a:buNone/>
              <a:defRPr sz="1400" i="0" u="none" strike="noStrike" cap="none">
                <a:solidFill>
                  <a:schemeClr val="lt1"/>
                </a:solidFill>
              </a:defRPr>
            </a:lvl4pPr>
            <a:lvl5pPr marL="2286000" marR="0" lvl="4" indent="-228600" algn="l" rtl="0">
              <a:lnSpc>
                <a:spcPct val="100000"/>
              </a:lnSpc>
              <a:spcBef>
                <a:spcPts val="200"/>
              </a:spcBef>
              <a:spcAft>
                <a:spcPts val="0"/>
              </a:spcAft>
              <a:buClr>
                <a:schemeClr val="lt1"/>
              </a:buClr>
              <a:buSzPts val="1400"/>
              <a:buNone/>
              <a:defRPr sz="1200" i="0" u="none" strike="noStrike" cap="none">
                <a:solidFill>
                  <a:schemeClr val="lt1"/>
                </a:solidFill>
              </a:defRPr>
            </a:lvl5pPr>
            <a:lvl6pPr marL="2743200" marR="0" lvl="5" indent="-355600" algn="l" rtl="0">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rtl="0">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rtl="0">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rtl="0">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2077" name="Google Shape;2077;g2ecc26fd3ec_0_4082"/>
          <p:cNvSpPr txBox="1">
            <a:spLocks noGrp="1"/>
          </p:cNvSpPr>
          <p:nvPr>
            <p:ph type="title"/>
          </p:nvPr>
        </p:nvSpPr>
        <p:spPr>
          <a:xfrm>
            <a:off x="4877104" y="2171144"/>
            <a:ext cx="3885900" cy="831000"/>
          </a:xfrm>
          <a:prstGeom prst="rect">
            <a:avLst/>
          </a:prstGeom>
          <a:noFill/>
          <a:ln>
            <a:noFill/>
          </a:ln>
        </p:spPr>
        <p:txBody>
          <a:bodyPr spcFirstLastPara="1" wrap="square" lIns="91175" tIns="91175" rIns="91175" bIns="91175" anchor="ctr" anchorCtr="0">
            <a:noAutofit/>
          </a:bodyPr>
          <a:lstStyle>
            <a:lvl1pPr marR="0" lvl="0" algn="l" rtl="0">
              <a:lnSpc>
                <a:spcPct val="100000"/>
              </a:lnSpc>
              <a:spcBef>
                <a:spcPts val="0"/>
              </a:spcBef>
              <a:spcAft>
                <a:spcPts val="0"/>
              </a:spcAft>
              <a:buClr>
                <a:schemeClr val="dk2"/>
              </a:buClr>
              <a:buSzPts val="1400"/>
              <a:buNone/>
              <a:defRPr sz="2400" i="0" u="none" strike="noStrike" cap="none">
                <a:solidFill>
                  <a:schemeClr val="dk2"/>
                </a:solidFill>
              </a:defRPr>
            </a:lvl1pPr>
            <a:lvl2pPr lvl="1" algn="l" rtl="0">
              <a:lnSpc>
                <a:spcPct val="100000"/>
              </a:lnSpc>
              <a:spcBef>
                <a:spcPts val="0"/>
              </a:spcBef>
              <a:spcAft>
                <a:spcPts val="0"/>
              </a:spcAft>
              <a:buSzPts val="1400"/>
              <a:buNone/>
              <a:defRPr sz="1800"/>
            </a:lvl2pPr>
            <a:lvl3pPr lvl="2" algn="l" rtl="0">
              <a:lnSpc>
                <a:spcPct val="100000"/>
              </a:lnSpc>
              <a:spcBef>
                <a:spcPts val="0"/>
              </a:spcBef>
              <a:spcAft>
                <a:spcPts val="0"/>
              </a:spcAft>
              <a:buSzPts val="1400"/>
              <a:buNone/>
              <a:defRPr sz="1800"/>
            </a:lvl3pPr>
            <a:lvl4pPr lvl="3" algn="l" rtl="0">
              <a:lnSpc>
                <a:spcPct val="100000"/>
              </a:lnSpc>
              <a:spcBef>
                <a:spcPts val="0"/>
              </a:spcBef>
              <a:spcAft>
                <a:spcPts val="0"/>
              </a:spcAft>
              <a:buSzPts val="1400"/>
              <a:buNone/>
              <a:defRPr sz="1800"/>
            </a:lvl4pPr>
            <a:lvl5pPr lvl="4" algn="l" rtl="0">
              <a:lnSpc>
                <a:spcPct val="100000"/>
              </a:lnSpc>
              <a:spcBef>
                <a:spcPts val="0"/>
              </a:spcBef>
              <a:spcAft>
                <a:spcPts val="0"/>
              </a:spcAft>
              <a:buSzPts val="1400"/>
              <a:buNone/>
              <a:defRPr sz="1800"/>
            </a:lvl5pPr>
            <a:lvl6pPr lvl="5" algn="l" rtl="0">
              <a:lnSpc>
                <a:spcPct val="100000"/>
              </a:lnSpc>
              <a:spcBef>
                <a:spcPts val="0"/>
              </a:spcBef>
              <a:spcAft>
                <a:spcPts val="0"/>
              </a:spcAft>
              <a:buSzPts val="1400"/>
              <a:buNone/>
              <a:defRPr sz="1800"/>
            </a:lvl6pPr>
            <a:lvl7pPr lvl="6" algn="l" rtl="0">
              <a:lnSpc>
                <a:spcPct val="100000"/>
              </a:lnSpc>
              <a:spcBef>
                <a:spcPts val="0"/>
              </a:spcBef>
              <a:spcAft>
                <a:spcPts val="0"/>
              </a:spcAft>
              <a:buSzPts val="1400"/>
              <a:buNone/>
              <a:defRPr sz="1800"/>
            </a:lvl7pPr>
            <a:lvl8pPr lvl="7" algn="l" rtl="0">
              <a:lnSpc>
                <a:spcPct val="100000"/>
              </a:lnSpc>
              <a:spcBef>
                <a:spcPts val="0"/>
              </a:spcBef>
              <a:spcAft>
                <a:spcPts val="0"/>
              </a:spcAft>
              <a:buSzPts val="1400"/>
              <a:buNone/>
              <a:defRPr sz="1800"/>
            </a:lvl8pPr>
            <a:lvl9pPr lvl="8" algn="l" rtl="0">
              <a:lnSpc>
                <a:spcPct val="100000"/>
              </a:lnSpc>
              <a:spcBef>
                <a:spcPts val="0"/>
              </a:spcBef>
              <a:spcAft>
                <a:spcPts val="0"/>
              </a:spcAft>
              <a:buSzPts val="1400"/>
              <a:buNone/>
              <a:defRPr sz="1800"/>
            </a:lvl9pPr>
          </a:lstStyle>
          <a:p>
            <a:endParaRPr/>
          </a:p>
        </p:txBody>
      </p:sp>
    </p:spTree>
    <p:extLst>
      <p:ext uri="{BB962C8B-B14F-4D97-AF65-F5344CB8AC3E}">
        <p14:creationId xmlns:p14="http://schemas.microsoft.com/office/powerpoint/2010/main" val="3698105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ue/White 3 Content">
  <p:cSld name="Blue/White 3 Content">
    <p:bg>
      <p:bgPr>
        <a:solidFill>
          <a:schemeClr val="lt1"/>
        </a:solidFill>
        <a:effectLst/>
      </p:bgPr>
    </p:bg>
    <p:spTree>
      <p:nvGrpSpPr>
        <p:cNvPr id="1" name="Shape 298"/>
        <p:cNvGrpSpPr/>
        <p:nvPr/>
      </p:nvGrpSpPr>
      <p:grpSpPr>
        <a:xfrm>
          <a:off x="0" y="0"/>
          <a:ext cx="0" cy="0"/>
          <a:chOff x="0" y="0"/>
          <a:chExt cx="0" cy="0"/>
        </a:xfrm>
      </p:grpSpPr>
      <p:sp>
        <p:nvSpPr>
          <p:cNvPr id="299" name="Google Shape;299;p42"/>
          <p:cNvSpPr txBox="1">
            <a:spLocks noGrp="1"/>
          </p:cNvSpPr>
          <p:nvPr>
            <p:ph type="body" idx="1"/>
          </p:nvPr>
        </p:nvSpPr>
        <p:spPr>
          <a:xfrm>
            <a:off x="686104" y="1200150"/>
            <a:ext cx="25143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300" name="Google Shape;300;p42"/>
          <p:cNvSpPr txBox="1">
            <a:spLocks noGrp="1"/>
          </p:cNvSpPr>
          <p:nvPr>
            <p:ph type="body" idx="2"/>
          </p:nvPr>
        </p:nvSpPr>
        <p:spPr>
          <a:xfrm>
            <a:off x="5943600"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301" name="Google Shape;301;p42"/>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02" name="Google Shape;302;p42"/>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03" name="Google Shape;303;p42"/>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04" name="Google Shape;304;p42"/>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None/>
              <a:defRPr sz="2800" i="0" u="none" strike="noStrike" cap="none">
                <a:solidFill>
                  <a:schemeClr val="dk2"/>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05" name="Google Shape;305;p42"/>
          <p:cNvSpPr txBox="1">
            <a:spLocks noGrp="1"/>
          </p:cNvSpPr>
          <p:nvPr>
            <p:ph type="body" idx="3"/>
          </p:nvPr>
        </p:nvSpPr>
        <p:spPr>
          <a:xfrm>
            <a:off x="3314548"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FFFFFF"/>
              </a:buClr>
              <a:buSzPts val="1600"/>
              <a:buChar char="»"/>
              <a:defRPr sz="1600" i="0" u="none" strike="noStrike" cap="none">
                <a:solidFill>
                  <a:srgbClr val="FFFFFF"/>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Red/White 1 Content">
  <p:cSld name="Red/White 1 Content">
    <p:bg>
      <p:bgPr>
        <a:solidFill>
          <a:schemeClr val="lt1"/>
        </a:solidFill>
        <a:effectLst/>
      </p:bgPr>
    </p:bg>
    <p:spTree>
      <p:nvGrpSpPr>
        <p:cNvPr id="1" name="Shape 99"/>
        <p:cNvGrpSpPr/>
        <p:nvPr/>
      </p:nvGrpSpPr>
      <p:grpSpPr>
        <a:xfrm>
          <a:off x="0" y="0"/>
          <a:ext cx="0" cy="0"/>
          <a:chOff x="0" y="0"/>
          <a:chExt cx="0" cy="0"/>
        </a:xfrm>
      </p:grpSpPr>
      <p:sp>
        <p:nvSpPr>
          <p:cNvPr id="100" name="Google Shape;100;p16"/>
          <p:cNvSpPr txBox="1">
            <a:spLocks noGrp="1"/>
          </p:cNvSpPr>
          <p:nvPr>
            <p:ph type="body" idx="1"/>
          </p:nvPr>
        </p:nvSpPr>
        <p:spPr>
          <a:xfrm>
            <a:off x="685800" y="1200150"/>
            <a:ext cx="77724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55600" algn="l">
              <a:lnSpc>
                <a:spcPct val="100000"/>
              </a:lnSpc>
              <a:spcBef>
                <a:spcPts val="1200"/>
              </a:spcBef>
              <a:spcAft>
                <a:spcPts val="0"/>
              </a:spcAft>
              <a:buClr>
                <a:srgbClr val="6C6463"/>
              </a:buClr>
              <a:buSzPts val="2000"/>
              <a:buChar char="–"/>
              <a:defRPr sz="2000" i="0" u="none" strike="noStrike" cap="none">
                <a:solidFill>
                  <a:srgbClr val="6C6463"/>
                </a:solidFill>
              </a:defRPr>
            </a:lvl2pPr>
            <a:lvl3pPr marL="1371600" marR="0" lvl="2" indent="-342900" algn="l">
              <a:lnSpc>
                <a:spcPct val="100000"/>
              </a:lnSpc>
              <a:spcBef>
                <a:spcPts val="1200"/>
              </a:spcBef>
              <a:spcAft>
                <a:spcPts val="0"/>
              </a:spcAft>
              <a:buClr>
                <a:srgbClr val="6C6463"/>
              </a:buClr>
              <a:buSzPts val="1800"/>
              <a:buChar char="•"/>
              <a:defRPr sz="1800" i="0" u="none" strike="noStrike" cap="none">
                <a:solidFill>
                  <a:srgbClr val="6C6463"/>
                </a:solidFill>
              </a:defRPr>
            </a:lvl3pPr>
            <a:lvl4pPr marL="1828800" marR="0" lvl="3" indent="-330200" algn="l">
              <a:lnSpc>
                <a:spcPct val="100000"/>
              </a:lnSpc>
              <a:spcBef>
                <a:spcPts val="320"/>
              </a:spcBef>
              <a:spcAft>
                <a:spcPts val="0"/>
              </a:spcAft>
              <a:buClr>
                <a:srgbClr val="6C6463"/>
              </a:buClr>
              <a:buSzPts val="1600"/>
              <a:buChar char="–"/>
              <a:defRPr sz="1600" i="0" u="none" strike="noStrike" cap="none">
                <a:solidFill>
                  <a:srgbClr val="6C6463"/>
                </a:solidFill>
              </a:defRPr>
            </a:lvl4pPr>
            <a:lvl5pPr marL="2286000" marR="0" lvl="4" indent="-317500" algn="l">
              <a:lnSpc>
                <a:spcPct val="100000"/>
              </a:lnSpc>
              <a:spcBef>
                <a:spcPts val="280"/>
              </a:spcBef>
              <a:spcAft>
                <a:spcPts val="0"/>
              </a:spcAft>
              <a:buClr>
                <a:srgbClr val="6C6463"/>
              </a:buClr>
              <a:buSzPts val="1400"/>
              <a:buChar char="»"/>
              <a:defRPr sz="1400" i="0" u="none" strike="noStrike" cap="none">
                <a:solidFill>
                  <a:srgbClr val="6C6463"/>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01" name="Google Shape;101;p16"/>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02" name="Google Shape;102;p16"/>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03" name="Google Shape;103;p16"/>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04" name="Google Shape;104;p16"/>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ue/White 1 Content + Bottom Photo">
  <p:cSld name="Blue/White 1 Content + Bottom Photo">
    <p:bg>
      <p:bgPr>
        <a:solidFill>
          <a:schemeClr val="lt1"/>
        </a:solidFill>
        <a:effectLst/>
      </p:bgPr>
    </p:bg>
    <p:spTree>
      <p:nvGrpSpPr>
        <p:cNvPr id="1" name="Shape 306"/>
        <p:cNvGrpSpPr/>
        <p:nvPr/>
      </p:nvGrpSpPr>
      <p:grpSpPr>
        <a:xfrm>
          <a:off x="0" y="0"/>
          <a:ext cx="0" cy="0"/>
          <a:chOff x="0" y="0"/>
          <a:chExt cx="0" cy="0"/>
        </a:xfrm>
      </p:grpSpPr>
      <p:sp>
        <p:nvSpPr>
          <p:cNvPr id="307" name="Google Shape;307;p43"/>
          <p:cNvSpPr>
            <a:spLocks noGrp="1"/>
          </p:cNvSpPr>
          <p:nvPr>
            <p:ph type="pic" idx="2"/>
          </p:nvPr>
        </p:nvSpPr>
        <p:spPr>
          <a:xfrm>
            <a:off x="152400" y="2571750"/>
            <a:ext cx="8839200" cy="2457600"/>
          </a:xfrm>
          <a:prstGeom prst="rect">
            <a:avLst/>
          </a:prstGeom>
          <a:solidFill>
            <a:srgbClr val="CFCDC9"/>
          </a:solidFill>
          <a:ln>
            <a:noFill/>
          </a:ln>
        </p:spPr>
      </p:sp>
      <p:sp>
        <p:nvSpPr>
          <p:cNvPr id="308" name="Google Shape;308;p43"/>
          <p:cNvSpPr txBox="1">
            <a:spLocks noGrp="1"/>
          </p:cNvSpPr>
          <p:nvPr>
            <p:ph type="body" idx="1"/>
          </p:nvPr>
        </p:nvSpPr>
        <p:spPr>
          <a:xfrm rot="-5400000">
            <a:off x="7870634" y="350804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None/>
              <a:defRPr sz="600" i="0" u="none" strike="noStrike" cap="none">
                <a:solidFill>
                  <a:srgbClr val="FFFFFF"/>
                </a:solidFill>
              </a:defRPr>
            </a:lvl1pPr>
            <a:lvl2pPr marL="914400" marR="0" lvl="1" indent="-228600" algn="l">
              <a:lnSpc>
                <a:spcPct val="100000"/>
              </a:lnSpc>
              <a:spcBef>
                <a:spcPts val="1200"/>
              </a:spcBef>
              <a:spcAft>
                <a:spcPts val="0"/>
              </a:spcAft>
              <a:buClr>
                <a:schemeClr val="lt1"/>
              </a:buClr>
              <a:buSzPts val="2000"/>
              <a:buNone/>
              <a:defRPr sz="1800" i="0" u="none" strike="noStrike" cap="none">
                <a:solidFill>
                  <a:schemeClr val="lt1"/>
                </a:solidFill>
              </a:defRPr>
            </a:lvl2pPr>
            <a:lvl3pPr marL="1371600" marR="0" lvl="2" indent="-228600" algn="l">
              <a:lnSpc>
                <a:spcPct val="100000"/>
              </a:lnSpc>
              <a:spcBef>
                <a:spcPts val="1200"/>
              </a:spcBef>
              <a:spcAft>
                <a:spcPts val="0"/>
              </a:spcAft>
              <a:buClr>
                <a:schemeClr val="lt1"/>
              </a:buClr>
              <a:buSzPts val="1800"/>
              <a:buNone/>
              <a:defRPr sz="1600" i="0" u="none" strike="noStrike" cap="none">
                <a:solidFill>
                  <a:schemeClr val="lt1"/>
                </a:solidFill>
              </a:defRPr>
            </a:lvl3pPr>
            <a:lvl4pPr marL="1828800" marR="0" lvl="3" indent="-228600" algn="l">
              <a:lnSpc>
                <a:spcPct val="100000"/>
              </a:lnSpc>
              <a:spcBef>
                <a:spcPts val="280"/>
              </a:spcBef>
              <a:spcAft>
                <a:spcPts val="0"/>
              </a:spcAft>
              <a:buClr>
                <a:schemeClr val="lt1"/>
              </a:buClr>
              <a:buSzPts val="1600"/>
              <a:buNone/>
              <a:defRPr sz="1400" i="0" u="none" strike="noStrike" cap="none">
                <a:solidFill>
                  <a:schemeClr val="lt1"/>
                </a:solidFill>
              </a:defRPr>
            </a:lvl4pPr>
            <a:lvl5pPr marL="2286000" marR="0" lvl="4" indent="-228600" algn="l">
              <a:lnSpc>
                <a:spcPct val="100000"/>
              </a:lnSpc>
              <a:spcBef>
                <a:spcPts val="240"/>
              </a:spcBef>
              <a:spcAft>
                <a:spcPts val="0"/>
              </a:spcAft>
              <a:buClr>
                <a:schemeClr val="lt1"/>
              </a:buClr>
              <a:buSzPts val="1400"/>
              <a:buNone/>
              <a:defRPr sz="1200" i="0" u="none" strike="noStrike" cap="none">
                <a:solidFill>
                  <a:schemeClr val="lt1"/>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309" name="Google Shape;309;p43"/>
          <p:cNvSpPr txBox="1">
            <a:spLocks noGrp="1"/>
          </p:cNvSpPr>
          <p:nvPr>
            <p:ph type="body" idx="3"/>
          </p:nvPr>
        </p:nvSpPr>
        <p:spPr>
          <a:xfrm>
            <a:off x="685800" y="1200150"/>
            <a:ext cx="7772400" cy="1200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55600" algn="l">
              <a:lnSpc>
                <a:spcPct val="100000"/>
              </a:lnSpc>
              <a:spcBef>
                <a:spcPts val="1200"/>
              </a:spcBef>
              <a:spcAft>
                <a:spcPts val="0"/>
              </a:spcAft>
              <a:buClr>
                <a:srgbClr val="6C6463"/>
              </a:buClr>
              <a:buSzPts val="2000"/>
              <a:buChar char="–"/>
              <a:defRPr sz="2000" i="0" u="none" strike="noStrike" cap="none">
                <a:solidFill>
                  <a:srgbClr val="6C6463"/>
                </a:solidFill>
              </a:defRPr>
            </a:lvl2pPr>
            <a:lvl3pPr marL="1371600" marR="0" lvl="2" indent="-342900" algn="l">
              <a:lnSpc>
                <a:spcPct val="100000"/>
              </a:lnSpc>
              <a:spcBef>
                <a:spcPts val="1200"/>
              </a:spcBef>
              <a:spcAft>
                <a:spcPts val="0"/>
              </a:spcAft>
              <a:buClr>
                <a:srgbClr val="6C6463"/>
              </a:buClr>
              <a:buSzPts val="1800"/>
              <a:buChar char="•"/>
              <a:defRPr sz="1800" i="0" u="none" strike="noStrike" cap="none">
                <a:solidFill>
                  <a:srgbClr val="6C6463"/>
                </a:solidFill>
              </a:defRPr>
            </a:lvl3pPr>
            <a:lvl4pPr marL="1828800" marR="0" lvl="3" indent="-330200" algn="l">
              <a:lnSpc>
                <a:spcPct val="100000"/>
              </a:lnSpc>
              <a:spcBef>
                <a:spcPts val="320"/>
              </a:spcBef>
              <a:spcAft>
                <a:spcPts val="0"/>
              </a:spcAft>
              <a:buClr>
                <a:srgbClr val="6C6463"/>
              </a:buClr>
              <a:buSzPts val="1600"/>
              <a:buChar char="–"/>
              <a:defRPr sz="1600" i="0" u="none" strike="noStrike" cap="none">
                <a:solidFill>
                  <a:srgbClr val="6C6463"/>
                </a:solidFill>
              </a:defRPr>
            </a:lvl4pPr>
            <a:lvl5pPr marL="2286000" marR="0" lvl="4" indent="-317500" algn="l">
              <a:lnSpc>
                <a:spcPct val="100000"/>
              </a:lnSpc>
              <a:spcBef>
                <a:spcPts val="280"/>
              </a:spcBef>
              <a:spcAft>
                <a:spcPts val="0"/>
              </a:spcAft>
              <a:buClr>
                <a:srgbClr val="FFFFFF"/>
              </a:buClr>
              <a:buSzPts val="1400"/>
              <a:buChar char="»"/>
              <a:defRPr sz="1400" i="0" u="none" strike="noStrike" cap="none">
                <a:solidFill>
                  <a:srgbClr val="FFFFFF"/>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310" name="Google Shape;310;p43"/>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11" name="Google Shape;311;p43"/>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12" name="Google Shape;312;p43"/>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13" name="Google Shape;313;p43"/>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None/>
              <a:defRPr sz="2800" i="0" u="none" strike="noStrike" cap="none">
                <a:solidFill>
                  <a:schemeClr val="dk2"/>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ue/White 1 Content + Right Photo">
  <p:cSld name="Blue/White 1 Content + Right Photo">
    <p:bg>
      <p:bgPr>
        <a:solidFill>
          <a:schemeClr val="lt1"/>
        </a:solidFill>
        <a:effectLst/>
      </p:bgPr>
    </p:bg>
    <p:spTree>
      <p:nvGrpSpPr>
        <p:cNvPr id="1" name="Shape 314"/>
        <p:cNvGrpSpPr/>
        <p:nvPr/>
      </p:nvGrpSpPr>
      <p:grpSpPr>
        <a:xfrm>
          <a:off x="0" y="0"/>
          <a:ext cx="0" cy="0"/>
          <a:chOff x="0" y="0"/>
          <a:chExt cx="0" cy="0"/>
        </a:xfrm>
      </p:grpSpPr>
      <p:sp>
        <p:nvSpPr>
          <p:cNvPr id="315" name="Google Shape;315;p44"/>
          <p:cNvSpPr>
            <a:spLocks noGrp="1"/>
          </p:cNvSpPr>
          <p:nvPr>
            <p:ph type="pic" idx="2"/>
          </p:nvPr>
        </p:nvSpPr>
        <p:spPr>
          <a:xfrm>
            <a:off x="4572000" y="114300"/>
            <a:ext cx="4419600" cy="4914900"/>
          </a:xfrm>
          <a:prstGeom prst="rect">
            <a:avLst/>
          </a:prstGeom>
          <a:solidFill>
            <a:srgbClr val="CFCDC9"/>
          </a:solidFill>
          <a:ln>
            <a:noFill/>
          </a:ln>
        </p:spPr>
      </p:sp>
      <p:sp>
        <p:nvSpPr>
          <p:cNvPr id="316" name="Google Shape;316;p44"/>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17" name="Google Shape;317;p44"/>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18" name="Google Shape;318;p44"/>
          <p:cNvSpPr txBox="1">
            <a:spLocks noGrp="1"/>
          </p:cNvSpPr>
          <p:nvPr>
            <p:ph type="body" idx="1"/>
          </p:nvPr>
        </p:nvSpPr>
        <p:spPr>
          <a:xfrm>
            <a:off x="685800" y="1543050"/>
            <a:ext cx="3657600" cy="30861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17500" algn="l">
              <a:lnSpc>
                <a:spcPct val="100000"/>
              </a:lnSpc>
              <a:spcBef>
                <a:spcPts val="280"/>
              </a:spcBef>
              <a:spcAft>
                <a:spcPts val="0"/>
              </a:spcAft>
              <a:buClr>
                <a:srgbClr val="FFFFFF"/>
              </a:buClr>
              <a:buSzPts val="1400"/>
              <a:buChar char="»"/>
              <a:defRPr sz="1400" i="0" u="none" strike="noStrike" cap="none">
                <a:solidFill>
                  <a:srgbClr val="FFFFFF"/>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319" name="Google Shape;319;p44"/>
          <p:cNvSpPr txBox="1">
            <a:spLocks noGrp="1"/>
          </p:cNvSpPr>
          <p:nvPr>
            <p:ph type="title"/>
          </p:nvPr>
        </p:nvSpPr>
        <p:spPr>
          <a:xfrm>
            <a:off x="685800" y="306153"/>
            <a:ext cx="3657300" cy="10425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None/>
              <a:defRPr sz="2800" i="0" u="none" strike="noStrike" cap="none">
                <a:solidFill>
                  <a:schemeClr val="dk2"/>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20" name="Google Shape;320;p44"/>
          <p:cNvSpPr txBox="1">
            <a:spLocks noGrp="1"/>
          </p:cNvSpPr>
          <p:nvPr>
            <p:ph type="body" idx="3"/>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None/>
              <a:defRPr sz="600" i="0" u="none" strike="noStrike" cap="none">
                <a:solidFill>
                  <a:srgbClr val="FFFFFF"/>
                </a:solidFill>
              </a:defRPr>
            </a:lvl1pPr>
            <a:lvl2pPr marL="914400" marR="0" lvl="1" indent="-228600" algn="l">
              <a:lnSpc>
                <a:spcPct val="100000"/>
              </a:lnSpc>
              <a:spcBef>
                <a:spcPts val="1200"/>
              </a:spcBef>
              <a:spcAft>
                <a:spcPts val="0"/>
              </a:spcAft>
              <a:buClr>
                <a:schemeClr val="lt1"/>
              </a:buClr>
              <a:buSzPts val="2000"/>
              <a:buNone/>
              <a:defRPr sz="1800" i="0" u="none" strike="noStrike" cap="none">
                <a:solidFill>
                  <a:schemeClr val="lt1"/>
                </a:solidFill>
              </a:defRPr>
            </a:lvl2pPr>
            <a:lvl3pPr marL="1371600" marR="0" lvl="2" indent="-228600" algn="l">
              <a:lnSpc>
                <a:spcPct val="100000"/>
              </a:lnSpc>
              <a:spcBef>
                <a:spcPts val="1200"/>
              </a:spcBef>
              <a:spcAft>
                <a:spcPts val="0"/>
              </a:spcAft>
              <a:buClr>
                <a:schemeClr val="lt1"/>
              </a:buClr>
              <a:buSzPts val="1800"/>
              <a:buNone/>
              <a:defRPr sz="1600" i="0" u="none" strike="noStrike" cap="none">
                <a:solidFill>
                  <a:schemeClr val="lt1"/>
                </a:solidFill>
              </a:defRPr>
            </a:lvl3pPr>
            <a:lvl4pPr marL="1828800" marR="0" lvl="3" indent="-228600" algn="l">
              <a:lnSpc>
                <a:spcPct val="100000"/>
              </a:lnSpc>
              <a:spcBef>
                <a:spcPts val="280"/>
              </a:spcBef>
              <a:spcAft>
                <a:spcPts val="0"/>
              </a:spcAft>
              <a:buClr>
                <a:schemeClr val="lt1"/>
              </a:buClr>
              <a:buSzPts val="1600"/>
              <a:buNone/>
              <a:defRPr sz="1400" i="0" u="none" strike="noStrike" cap="none">
                <a:solidFill>
                  <a:schemeClr val="lt1"/>
                </a:solidFill>
              </a:defRPr>
            </a:lvl4pPr>
            <a:lvl5pPr marL="2286000" marR="0" lvl="4" indent="-228600" algn="l">
              <a:lnSpc>
                <a:spcPct val="100000"/>
              </a:lnSpc>
              <a:spcBef>
                <a:spcPts val="240"/>
              </a:spcBef>
              <a:spcAft>
                <a:spcPts val="0"/>
              </a:spcAft>
              <a:buClr>
                <a:schemeClr val="lt1"/>
              </a:buClr>
              <a:buSzPts val="1400"/>
              <a:buNone/>
              <a:defRPr sz="1200" i="0" u="none" strike="noStrike" cap="none">
                <a:solidFill>
                  <a:schemeClr val="lt1"/>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lue/White Title + Left Photo">
  <p:cSld name="Blue/White Title + Left Photo">
    <p:bg>
      <p:bgPr>
        <a:solidFill>
          <a:schemeClr val="lt1"/>
        </a:solidFill>
        <a:effectLst/>
      </p:bgPr>
    </p:bg>
    <p:spTree>
      <p:nvGrpSpPr>
        <p:cNvPr id="1" name="Shape 321"/>
        <p:cNvGrpSpPr/>
        <p:nvPr/>
      </p:nvGrpSpPr>
      <p:grpSpPr>
        <a:xfrm>
          <a:off x="0" y="0"/>
          <a:ext cx="0" cy="0"/>
          <a:chOff x="0" y="0"/>
          <a:chExt cx="0" cy="0"/>
        </a:xfrm>
      </p:grpSpPr>
      <p:sp>
        <p:nvSpPr>
          <p:cNvPr id="322" name="Google Shape;322;p45"/>
          <p:cNvSpPr>
            <a:spLocks noGrp="1"/>
          </p:cNvSpPr>
          <p:nvPr>
            <p:ph type="pic" idx="2"/>
          </p:nvPr>
        </p:nvSpPr>
        <p:spPr>
          <a:xfrm>
            <a:off x="152400" y="114300"/>
            <a:ext cx="4419600" cy="4914900"/>
          </a:xfrm>
          <a:prstGeom prst="rect">
            <a:avLst/>
          </a:prstGeom>
          <a:solidFill>
            <a:srgbClr val="CFCDC9"/>
          </a:solidFill>
          <a:ln>
            <a:noFill/>
          </a:ln>
        </p:spPr>
      </p:sp>
      <p:sp>
        <p:nvSpPr>
          <p:cNvPr id="323" name="Google Shape;323;p45"/>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Arial"/>
              <a:buNone/>
              <a:defRPr sz="600" b="0" i="0" u="none" strike="noStrike" cap="none">
                <a:solidFill>
                  <a:schemeClr val="lt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24" name="Google Shape;324;p45"/>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1pPr>
            <a:lvl2pPr marL="0" marR="0" lvl="1"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2pPr>
            <a:lvl3pPr marL="0" marR="0" lvl="2"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3pPr>
            <a:lvl4pPr marL="0" marR="0" lvl="3"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4pPr>
            <a:lvl5pPr marL="0" marR="0" lvl="4"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5pPr>
            <a:lvl6pPr marL="0" marR="0" lvl="5"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6pPr>
            <a:lvl7pPr marL="0" marR="0" lvl="6"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7pPr>
            <a:lvl8pPr marL="0" marR="0" lvl="7"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8pPr>
            <a:lvl9pPr marL="0" marR="0" lvl="8"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25" name="Google Shape;325;p45"/>
          <p:cNvSpPr txBox="1">
            <a:spLocks noGrp="1"/>
          </p:cNvSpPr>
          <p:nvPr>
            <p:ph type="body" idx="1"/>
          </p:nvPr>
        </p:nvSpPr>
        <p:spPr>
          <a:xfrm rot="-5400000">
            <a:off x="34510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None/>
              <a:defRPr sz="600" i="0" u="none" strike="noStrike" cap="none">
                <a:solidFill>
                  <a:srgbClr val="FFFFFF"/>
                </a:solidFill>
              </a:defRPr>
            </a:lvl1pPr>
            <a:lvl2pPr marL="914400" marR="0" lvl="1" indent="-228600" algn="l">
              <a:lnSpc>
                <a:spcPct val="100000"/>
              </a:lnSpc>
              <a:spcBef>
                <a:spcPts val="1200"/>
              </a:spcBef>
              <a:spcAft>
                <a:spcPts val="0"/>
              </a:spcAft>
              <a:buClr>
                <a:schemeClr val="lt1"/>
              </a:buClr>
              <a:buSzPts val="2000"/>
              <a:buNone/>
              <a:defRPr sz="1800" i="0" u="none" strike="noStrike" cap="none">
                <a:solidFill>
                  <a:schemeClr val="lt1"/>
                </a:solidFill>
              </a:defRPr>
            </a:lvl2pPr>
            <a:lvl3pPr marL="1371600" marR="0" lvl="2" indent="-228600" algn="l">
              <a:lnSpc>
                <a:spcPct val="100000"/>
              </a:lnSpc>
              <a:spcBef>
                <a:spcPts val="1200"/>
              </a:spcBef>
              <a:spcAft>
                <a:spcPts val="0"/>
              </a:spcAft>
              <a:buClr>
                <a:schemeClr val="lt1"/>
              </a:buClr>
              <a:buSzPts val="1800"/>
              <a:buNone/>
              <a:defRPr sz="1600" i="0" u="none" strike="noStrike" cap="none">
                <a:solidFill>
                  <a:schemeClr val="lt1"/>
                </a:solidFill>
              </a:defRPr>
            </a:lvl3pPr>
            <a:lvl4pPr marL="1828800" marR="0" lvl="3" indent="-228600" algn="l">
              <a:lnSpc>
                <a:spcPct val="100000"/>
              </a:lnSpc>
              <a:spcBef>
                <a:spcPts val="280"/>
              </a:spcBef>
              <a:spcAft>
                <a:spcPts val="0"/>
              </a:spcAft>
              <a:buClr>
                <a:schemeClr val="lt1"/>
              </a:buClr>
              <a:buSzPts val="1600"/>
              <a:buNone/>
              <a:defRPr sz="1400" i="0" u="none" strike="noStrike" cap="none">
                <a:solidFill>
                  <a:schemeClr val="lt1"/>
                </a:solidFill>
              </a:defRPr>
            </a:lvl4pPr>
            <a:lvl5pPr marL="2286000" marR="0" lvl="4" indent="-228600" algn="l">
              <a:lnSpc>
                <a:spcPct val="100000"/>
              </a:lnSpc>
              <a:spcBef>
                <a:spcPts val="240"/>
              </a:spcBef>
              <a:spcAft>
                <a:spcPts val="0"/>
              </a:spcAft>
              <a:buClr>
                <a:schemeClr val="lt1"/>
              </a:buClr>
              <a:buSzPts val="1400"/>
              <a:buNone/>
              <a:defRPr sz="1200" i="0" u="none" strike="noStrike" cap="none">
                <a:solidFill>
                  <a:schemeClr val="lt1"/>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326" name="Google Shape;326;p45"/>
          <p:cNvSpPr txBox="1">
            <a:spLocks noGrp="1"/>
          </p:cNvSpPr>
          <p:nvPr>
            <p:ph type="title"/>
          </p:nvPr>
        </p:nvSpPr>
        <p:spPr>
          <a:xfrm>
            <a:off x="4877104" y="2228850"/>
            <a:ext cx="3885900" cy="7155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accent1"/>
              </a:buClr>
              <a:buSzPts val="1400"/>
              <a:buNone/>
              <a:defRPr sz="2800" i="0" u="none" strike="noStrike" cap="none">
                <a:solidFill>
                  <a:schemeClr val="accen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ue/White Title + Left Photo 2">
  <p:cSld name="Blue/White Title + Left Photo 2">
    <p:bg>
      <p:bgPr>
        <a:blipFill>
          <a:blip r:embed="rId2">
            <a:alphaModFix/>
          </a:blip>
          <a:stretch>
            <a:fillRect/>
          </a:stretch>
        </a:blipFill>
        <a:effectLst/>
      </p:bgPr>
    </p:bg>
    <p:spTree>
      <p:nvGrpSpPr>
        <p:cNvPr id="1" name="Shape 327"/>
        <p:cNvGrpSpPr/>
        <p:nvPr/>
      </p:nvGrpSpPr>
      <p:grpSpPr>
        <a:xfrm>
          <a:off x="0" y="0"/>
          <a:ext cx="0" cy="0"/>
          <a:chOff x="0" y="0"/>
          <a:chExt cx="0" cy="0"/>
        </a:xfrm>
      </p:grpSpPr>
      <p:sp>
        <p:nvSpPr>
          <p:cNvPr id="328" name="Google Shape;328;p46"/>
          <p:cNvSpPr/>
          <p:nvPr/>
        </p:nvSpPr>
        <p:spPr>
          <a:xfrm>
            <a:off x="179725" y="106481"/>
            <a:ext cx="8811900" cy="4922700"/>
          </a:xfrm>
          <a:prstGeom prst="rect">
            <a:avLst/>
          </a:prstGeom>
          <a:gradFill>
            <a:gsLst>
              <a:gs pos="0">
                <a:srgbClr val="FFFFFF">
                  <a:alpha val="0"/>
                </a:srgbClr>
              </a:gs>
              <a:gs pos="28000">
                <a:srgbClr val="FFFFFF">
                  <a:alpha val="0"/>
                </a:srgbClr>
              </a:gs>
              <a:gs pos="97000">
                <a:srgbClr val="DFDFDF"/>
              </a:gs>
              <a:gs pos="100000">
                <a:srgbClr val="FFFFFF"/>
              </a:gs>
            </a:gsLst>
            <a:lin ang="8100019" scaled="0"/>
          </a:gra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Arial"/>
              <a:buNone/>
            </a:pPr>
            <a:endParaRPr sz="1800" b="0" i="0" u="none" strike="noStrike" cap="none">
              <a:solidFill>
                <a:schemeClr val="dk1"/>
              </a:solidFill>
              <a:latin typeface="Arial"/>
              <a:ea typeface="Arial"/>
              <a:cs typeface="Arial"/>
              <a:sym typeface="Arial"/>
            </a:endParaRPr>
          </a:p>
        </p:txBody>
      </p:sp>
      <p:sp>
        <p:nvSpPr>
          <p:cNvPr id="329" name="Google Shape;329;p46"/>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Cabin"/>
              <a:buNone/>
              <a:defRPr sz="600" b="0" i="0" u="none" strike="noStrike" cap="none">
                <a:solidFill>
                  <a:schemeClr val="lt1"/>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30" name="Google Shape;330;p46"/>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31" name="Google Shape;331;p46"/>
          <p:cNvSpPr txBox="1">
            <a:spLocks noGrp="1"/>
          </p:cNvSpPr>
          <p:nvPr>
            <p:ph type="ctrTitle"/>
          </p:nvPr>
        </p:nvSpPr>
        <p:spPr>
          <a:xfrm>
            <a:off x="337700" y="1965525"/>
            <a:ext cx="5486400" cy="12003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dk2"/>
              </a:buClr>
              <a:buSzPts val="1400"/>
              <a:buNone/>
              <a:defRPr sz="3200" i="0" u="none" strike="noStrike" cap="none">
                <a:solidFill>
                  <a:schemeClr val="dk2"/>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32" name="Google Shape;332;p46"/>
          <p:cNvSpPr txBox="1">
            <a:spLocks noGrp="1"/>
          </p:cNvSpPr>
          <p:nvPr>
            <p:ph type="subTitle" idx="1"/>
          </p:nvPr>
        </p:nvSpPr>
        <p:spPr>
          <a:xfrm>
            <a:off x="337700" y="3451425"/>
            <a:ext cx="3429000" cy="12003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dk2"/>
              </a:buClr>
              <a:buSzPts val="2000"/>
              <a:buNone/>
              <a:defRPr sz="1800" i="0" u="none" strike="noStrike" cap="none">
                <a:solidFill>
                  <a:schemeClr val="dk2"/>
                </a:solidFill>
              </a:defRPr>
            </a:lvl1pPr>
            <a:lvl2pPr marR="0" lvl="1" algn="ctr">
              <a:lnSpc>
                <a:spcPct val="100000"/>
              </a:lnSpc>
              <a:spcBef>
                <a:spcPts val="1200"/>
              </a:spcBef>
              <a:spcAft>
                <a:spcPts val="0"/>
              </a:spcAft>
              <a:buClr>
                <a:srgbClr val="888888"/>
              </a:buClr>
              <a:buSzPts val="2000"/>
              <a:buNone/>
              <a:defRPr sz="2000" i="0" u="none" strike="noStrike" cap="none">
                <a:solidFill>
                  <a:srgbClr val="888888"/>
                </a:solidFill>
              </a:defRPr>
            </a:lvl2pPr>
            <a:lvl3pPr marR="0" lvl="2" algn="ctr">
              <a:lnSpc>
                <a:spcPct val="100000"/>
              </a:lnSpc>
              <a:spcBef>
                <a:spcPts val="1200"/>
              </a:spcBef>
              <a:spcAft>
                <a:spcPts val="0"/>
              </a:spcAft>
              <a:buClr>
                <a:srgbClr val="888888"/>
              </a:buClr>
              <a:buSzPts val="1800"/>
              <a:buNone/>
              <a:defRPr sz="1800" i="0" u="none" strike="noStrike" cap="none">
                <a:solidFill>
                  <a:srgbClr val="888888"/>
                </a:solidFill>
              </a:defRPr>
            </a:lvl3pPr>
            <a:lvl4pPr marR="0" lvl="3" algn="ctr">
              <a:lnSpc>
                <a:spcPct val="100000"/>
              </a:lnSpc>
              <a:spcBef>
                <a:spcPts val="320"/>
              </a:spcBef>
              <a:spcAft>
                <a:spcPts val="0"/>
              </a:spcAft>
              <a:buClr>
                <a:srgbClr val="888888"/>
              </a:buClr>
              <a:buSzPts val="1600"/>
              <a:buNone/>
              <a:defRPr sz="1600" i="0" u="none" strike="noStrike" cap="none">
                <a:solidFill>
                  <a:srgbClr val="888888"/>
                </a:solidFill>
              </a:defRPr>
            </a:lvl4pPr>
            <a:lvl5pPr marR="0" lvl="4" algn="ctr">
              <a:lnSpc>
                <a:spcPct val="100000"/>
              </a:lnSpc>
              <a:spcBef>
                <a:spcPts val="280"/>
              </a:spcBef>
              <a:spcAft>
                <a:spcPts val="0"/>
              </a:spcAft>
              <a:buClr>
                <a:srgbClr val="888888"/>
              </a:buClr>
              <a:buSzPts val="1400"/>
              <a:buNone/>
              <a:defRPr sz="1400" i="0" u="none" strike="noStrike" cap="none">
                <a:solidFill>
                  <a:srgbClr val="888888"/>
                </a:solidFill>
              </a:defRPr>
            </a:lvl5pPr>
            <a:lvl6pPr marR="0" lvl="5" algn="ctr">
              <a:lnSpc>
                <a:spcPct val="100000"/>
              </a:lnSpc>
              <a:spcBef>
                <a:spcPts val="400"/>
              </a:spcBef>
              <a:spcAft>
                <a:spcPts val="0"/>
              </a:spcAft>
              <a:buClr>
                <a:srgbClr val="888888"/>
              </a:buClr>
              <a:buSzPts val="2000"/>
              <a:buNone/>
              <a:defRPr sz="2000" i="0" u="none" strike="noStrike" cap="none">
                <a:solidFill>
                  <a:srgbClr val="888888"/>
                </a:solidFill>
              </a:defRPr>
            </a:lvl6pPr>
            <a:lvl7pPr marR="0" lvl="6" algn="ctr">
              <a:lnSpc>
                <a:spcPct val="100000"/>
              </a:lnSpc>
              <a:spcBef>
                <a:spcPts val="400"/>
              </a:spcBef>
              <a:spcAft>
                <a:spcPts val="0"/>
              </a:spcAft>
              <a:buClr>
                <a:srgbClr val="888888"/>
              </a:buClr>
              <a:buSzPts val="2000"/>
              <a:buNone/>
              <a:defRPr sz="2000" i="0" u="none" strike="noStrike" cap="none">
                <a:solidFill>
                  <a:srgbClr val="888888"/>
                </a:solidFill>
              </a:defRPr>
            </a:lvl7pPr>
            <a:lvl8pPr marR="0" lvl="7" algn="ctr">
              <a:lnSpc>
                <a:spcPct val="100000"/>
              </a:lnSpc>
              <a:spcBef>
                <a:spcPts val="400"/>
              </a:spcBef>
              <a:spcAft>
                <a:spcPts val="0"/>
              </a:spcAft>
              <a:buClr>
                <a:srgbClr val="888888"/>
              </a:buClr>
              <a:buSzPts val="2000"/>
              <a:buNone/>
              <a:defRPr sz="2000" i="0" u="none" strike="noStrike" cap="none">
                <a:solidFill>
                  <a:srgbClr val="888888"/>
                </a:solidFill>
              </a:defRPr>
            </a:lvl8pPr>
            <a:lvl9pPr marR="0" lvl="8" algn="ctr">
              <a:lnSpc>
                <a:spcPct val="100000"/>
              </a:lnSpc>
              <a:spcBef>
                <a:spcPts val="400"/>
              </a:spcBef>
              <a:spcAft>
                <a:spcPts val="0"/>
              </a:spcAft>
              <a:buClr>
                <a:srgbClr val="888888"/>
              </a:buClr>
              <a:buSzPts val="2000"/>
              <a:buNone/>
              <a:defRPr sz="2000" i="0" u="none" strike="noStrike" cap="none">
                <a:solidFill>
                  <a:srgbClr val="888888"/>
                </a:solidFill>
              </a:defRPr>
            </a:lvl9pPr>
          </a:lstStyle>
          <a:p>
            <a:endParaRPr/>
          </a:p>
        </p:txBody>
      </p:sp>
      <p:cxnSp>
        <p:nvCxnSpPr>
          <p:cNvPr id="333" name="Google Shape;333;p46"/>
          <p:cNvCxnSpPr/>
          <p:nvPr/>
        </p:nvCxnSpPr>
        <p:spPr>
          <a:xfrm>
            <a:off x="413900" y="3279975"/>
            <a:ext cx="320100" cy="0"/>
          </a:xfrm>
          <a:prstGeom prst="straightConnector1">
            <a:avLst/>
          </a:prstGeom>
          <a:noFill/>
          <a:ln w="19050" cap="flat" cmpd="sng">
            <a:solidFill>
              <a:schemeClr val="accent1"/>
            </a:solidFill>
            <a:prstDash val="solid"/>
            <a:round/>
            <a:headEnd type="none" w="sm" len="sm"/>
            <a:tailEnd type="none" w="sm" len="sm"/>
          </a:ln>
        </p:spPr>
      </p:cxnSp>
      <p:pic>
        <p:nvPicPr>
          <p:cNvPr id="334" name="Google Shape;334;p46" descr="USAID_Logo_White_v02.png"/>
          <p:cNvPicPr preferRelativeResize="0"/>
          <p:nvPr/>
        </p:nvPicPr>
        <p:blipFill rotWithShape="1">
          <a:blip r:embed="rId3">
            <a:alphaModFix/>
          </a:blip>
          <a:srcRect/>
          <a:stretch/>
        </p:blipFill>
        <p:spPr>
          <a:xfrm>
            <a:off x="7065705" y="315188"/>
            <a:ext cx="1828800" cy="408000"/>
          </a:xfrm>
          <a:prstGeom prst="rect">
            <a:avLst/>
          </a:prstGeom>
          <a:noFill/>
          <a:ln>
            <a:noFill/>
          </a:ln>
          <a:effectLst>
            <a:outerShdw blurRad="254000" algn="tl" rotWithShape="0">
              <a:srgbClr val="000000">
                <a:alpha val="20000"/>
              </a:srgbClr>
            </a:outerShdw>
          </a:effectLst>
        </p:spPr>
      </p:pic>
      <p:pic>
        <p:nvPicPr>
          <p:cNvPr id="335" name="Google Shape;335;p46"/>
          <p:cNvPicPr preferRelativeResize="0"/>
          <p:nvPr/>
        </p:nvPicPr>
        <p:blipFill rotWithShape="1">
          <a:blip r:embed="rId4">
            <a:alphaModFix/>
          </a:blip>
          <a:srcRect/>
          <a:stretch/>
        </p:blipFill>
        <p:spPr>
          <a:xfrm>
            <a:off x="338675" y="280865"/>
            <a:ext cx="2045700" cy="555300"/>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ue/White Title + Left Photo 1">
  <p:cSld name="Blue/White Title + Left Photo 1">
    <p:bg>
      <p:bgPr>
        <a:solidFill>
          <a:schemeClr val="accent6"/>
        </a:solidFill>
        <a:effectLst/>
      </p:bgPr>
    </p:bg>
    <p:spTree>
      <p:nvGrpSpPr>
        <p:cNvPr id="1" name="Shape 336"/>
        <p:cNvGrpSpPr/>
        <p:nvPr/>
      </p:nvGrpSpPr>
      <p:grpSpPr>
        <a:xfrm>
          <a:off x="0" y="0"/>
          <a:ext cx="0" cy="0"/>
          <a:chOff x="0" y="0"/>
          <a:chExt cx="0" cy="0"/>
        </a:xfrm>
      </p:grpSpPr>
      <p:sp>
        <p:nvSpPr>
          <p:cNvPr id="337" name="Google Shape;337;p47"/>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Cabin"/>
              <a:buNone/>
              <a:defRPr sz="600" b="0" i="0" u="none" strike="noStrike" cap="none">
                <a:solidFill>
                  <a:schemeClr val="lt1"/>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38" name="Google Shape;338;p47"/>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39" name="Google Shape;339;p47"/>
          <p:cNvSpPr txBox="1">
            <a:spLocks noGrp="1"/>
          </p:cNvSpPr>
          <p:nvPr>
            <p:ph type="ctrTitle"/>
          </p:nvPr>
        </p:nvSpPr>
        <p:spPr>
          <a:xfrm>
            <a:off x="685800" y="1600200"/>
            <a:ext cx="5486400" cy="12003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1400"/>
              <a:buNone/>
              <a:defRPr sz="3200" i="0" u="none" strike="noStrike" cap="none">
                <a:solidFill>
                  <a:schemeClr val="lt1"/>
                </a:solidFill>
              </a:defRPr>
            </a:lvl1pPr>
            <a:lvl2pPr lvl="1" algn="l">
              <a:lnSpc>
                <a:spcPct val="100000"/>
              </a:lnSpc>
              <a:spcBef>
                <a:spcPts val="0"/>
              </a:spcBef>
              <a:spcAft>
                <a:spcPts val="0"/>
              </a:spcAft>
              <a:buClr>
                <a:schemeClr val="dk2"/>
              </a:buClr>
              <a:buSzPts val="1400"/>
              <a:buNone/>
              <a:defRPr sz="1800">
                <a:solidFill>
                  <a:schemeClr val="dk2"/>
                </a:solidFill>
              </a:defRPr>
            </a:lvl2pPr>
            <a:lvl3pPr lvl="2" algn="l">
              <a:lnSpc>
                <a:spcPct val="100000"/>
              </a:lnSpc>
              <a:spcBef>
                <a:spcPts val="0"/>
              </a:spcBef>
              <a:spcAft>
                <a:spcPts val="0"/>
              </a:spcAft>
              <a:buClr>
                <a:schemeClr val="dk2"/>
              </a:buClr>
              <a:buSzPts val="1400"/>
              <a:buNone/>
              <a:defRPr sz="1800">
                <a:solidFill>
                  <a:schemeClr val="dk2"/>
                </a:solidFill>
              </a:defRPr>
            </a:lvl3pPr>
            <a:lvl4pPr lvl="3" algn="l">
              <a:lnSpc>
                <a:spcPct val="100000"/>
              </a:lnSpc>
              <a:spcBef>
                <a:spcPts val="0"/>
              </a:spcBef>
              <a:spcAft>
                <a:spcPts val="0"/>
              </a:spcAft>
              <a:buClr>
                <a:schemeClr val="dk2"/>
              </a:buClr>
              <a:buSzPts val="1400"/>
              <a:buNone/>
              <a:defRPr sz="1800">
                <a:solidFill>
                  <a:schemeClr val="dk2"/>
                </a:solidFill>
              </a:defRPr>
            </a:lvl4pPr>
            <a:lvl5pPr lvl="4" algn="l">
              <a:lnSpc>
                <a:spcPct val="100000"/>
              </a:lnSpc>
              <a:spcBef>
                <a:spcPts val="0"/>
              </a:spcBef>
              <a:spcAft>
                <a:spcPts val="0"/>
              </a:spcAft>
              <a:buClr>
                <a:schemeClr val="dk2"/>
              </a:buClr>
              <a:buSzPts val="1400"/>
              <a:buNone/>
              <a:defRPr sz="1800">
                <a:solidFill>
                  <a:schemeClr val="dk2"/>
                </a:solidFill>
              </a:defRPr>
            </a:lvl5pPr>
            <a:lvl6pPr lvl="5" algn="l">
              <a:lnSpc>
                <a:spcPct val="100000"/>
              </a:lnSpc>
              <a:spcBef>
                <a:spcPts val="0"/>
              </a:spcBef>
              <a:spcAft>
                <a:spcPts val="0"/>
              </a:spcAft>
              <a:buClr>
                <a:schemeClr val="dk2"/>
              </a:buClr>
              <a:buSzPts val="1400"/>
              <a:buNone/>
              <a:defRPr sz="1800">
                <a:solidFill>
                  <a:schemeClr val="dk2"/>
                </a:solidFill>
              </a:defRPr>
            </a:lvl6pPr>
            <a:lvl7pPr lvl="6" algn="l">
              <a:lnSpc>
                <a:spcPct val="100000"/>
              </a:lnSpc>
              <a:spcBef>
                <a:spcPts val="0"/>
              </a:spcBef>
              <a:spcAft>
                <a:spcPts val="0"/>
              </a:spcAft>
              <a:buClr>
                <a:schemeClr val="dk2"/>
              </a:buClr>
              <a:buSzPts val="1400"/>
              <a:buNone/>
              <a:defRPr sz="1800">
                <a:solidFill>
                  <a:schemeClr val="dk2"/>
                </a:solidFill>
              </a:defRPr>
            </a:lvl7pPr>
            <a:lvl8pPr lvl="7" algn="l">
              <a:lnSpc>
                <a:spcPct val="100000"/>
              </a:lnSpc>
              <a:spcBef>
                <a:spcPts val="0"/>
              </a:spcBef>
              <a:spcAft>
                <a:spcPts val="0"/>
              </a:spcAft>
              <a:buClr>
                <a:schemeClr val="dk2"/>
              </a:buClr>
              <a:buSzPts val="1400"/>
              <a:buNone/>
              <a:defRPr sz="1800">
                <a:solidFill>
                  <a:schemeClr val="dk2"/>
                </a:solidFill>
              </a:defRPr>
            </a:lvl8pPr>
            <a:lvl9pPr lvl="8" algn="l">
              <a:lnSpc>
                <a:spcPct val="100000"/>
              </a:lnSpc>
              <a:spcBef>
                <a:spcPts val="0"/>
              </a:spcBef>
              <a:spcAft>
                <a:spcPts val="0"/>
              </a:spcAft>
              <a:buClr>
                <a:schemeClr val="dk2"/>
              </a:buClr>
              <a:buSzPts val="1400"/>
              <a:buNone/>
              <a:defRPr sz="1800">
                <a:solidFill>
                  <a:schemeClr val="dk2"/>
                </a:solidFill>
              </a:defRPr>
            </a:lvl9pPr>
          </a:lstStyle>
          <a:p>
            <a:endParaRPr/>
          </a:p>
        </p:txBody>
      </p:sp>
      <p:sp>
        <p:nvSpPr>
          <p:cNvPr id="340" name="Google Shape;340;p47"/>
          <p:cNvSpPr txBox="1">
            <a:spLocks noGrp="1"/>
          </p:cNvSpPr>
          <p:nvPr>
            <p:ph type="subTitle" idx="1"/>
          </p:nvPr>
        </p:nvSpPr>
        <p:spPr>
          <a:xfrm>
            <a:off x="685800" y="3086100"/>
            <a:ext cx="3429000" cy="12003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2000"/>
              <a:buNone/>
              <a:defRPr sz="1800" i="0" u="none" strike="noStrike" cap="none">
                <a:solidFill>
                  <a:schemeClr val="lt1"/>
                </a:solidFill>
              </a:defRPr>
            </a:lvl1pPr>
            <a:lvl2pPr marR="0" lvl="1" algn="ctr">
              <a:lnSpc>
                <a:spcPct val="100000"/>
              </a:lnSpc>
              <a:spcBef>
                <a:spcPts val="1200"/>
              </a:spcBef>
              <a:spcAft>
                <a:spcPts val="0"/>
              </a:spcAft>
              <a:buClr>
                <a:schemeClr val="dk2"/>
              </a:buClr>
              <a:buSzPts val="2000"/>
              <a:buNone/>
              <a:defRPr sz="2000" i="0" u="none" strike="noStrike" cap="none">
                <a:solidFill>
                  <a:schemeClr val="dk2"/>
                </a:solidFill>
              </a:defRPr>
            </a:lvl2pPr>
            <a:lvl3pPr marR="0" lvl="2" algn="ctr">
              <a:lnSpc>
                <a:spcPct val="100000"/>
              </a:lnSpc>
              <a:spcBef>
                <a:spcPts val="1200"/>
              </a:spcBef>
              <a:spcAft>
                <a:spcPts val="0"/>
              </a:spcAft>
              <a:buClr>
                <a:schemeClr val="dk2"/>
              </a:buClr>
              <a:buSzPts val="1800"/>
              <a:buNone/>
              <a:defRPr sz="1800" i="0" u="none" strike="noStrike" cap="none">
                <a:solidFill>
                  <a:schemeClr val="dk2"/>
                </a:solidFill>
              </a:defRPr>
            </a:lvl3pPr>
            <a:lvl4pPr marR="0" lvl="3" algn="ctr">
              <a:lnSpc>
                <a:spcPct val="100000"/>
              </a:lnSpc>
              <a:spcBef>
                <a:spcPts val="320"/>
              </a:spcBef>
              <a:spcAft>
                <a:spcPts val="0"/>
              </a:spcAft>
              <a:buClr>
                <a:schemeClr val="dk2"/>
              </a:buClr>
              <a:buSzPts val="1600"/>
              <a:buNone/>
              <a:defRPr sz="1600" i="0" u="none" strike="noStrike" cap="none">
                <a:solidFill>
                  <a:schemeClr val="dk2"/>
                </a:solidFill>
              </a:defRPr>
            </a:lvl4pPr>
            <a:lvl5pPr marR="0" lvl="4" algn="ctr">
              <a:lnSpc>
                <a:spcPct val="100000"/>
              </a:lnSpc>
              <a:spcBef>
                <a:spcPts val="280"/>
              </a:spcBef>
              <a:spcAft>
                <a:spcPts val="0"/>
              </a:spcAft>
              <a:buClr>
                <a:schemeClr val="dk2"/>
              </a:buClr>
              <a:buSzPts val="1400"/>
              <a:buNone/>
              <a:defRPr sz="1400" i="0" u="none" strike="noStrike" cap="none">
                <a:solidFill>
                  <a:schemeClr val="dk2"/>
                </a:solidFill>
              </a:defRPr>
            </a:lvl5pPr>
            <a:lvl6pPr marR="0" lvl="5" algn="ctr">
              <a:lnSpc>
                <a:spcPct val="100000"/>
              </a:lnSpc>
              <a:spcBef>
                <a:spcPts val="400"/>
              </a:spcBef>
              <a:spcAft>
                <a:spcPts val="0"/>
              </a:spcAft>
              <a:buClr>
                <a:schemeClr val="dk2"/>
              </a:buClr>
              <a:buSzPts val="2000"/>
              <a:buNone/>
              <a:defRPr sz="2000" i="0" u="none" strike="noStrike" cap="none">
                <a:solidFill>
                  <a:schemeClr val="dk2"/>
                </a:solidFill>
              </a:defRPr>
            </a:lvl6pPr>
            <a:lvl7pPr marR="0" lvl="6" algn="ctr">
              <a:lnSpc>
                <a:spcPct val="100000"/>
              </a:lnSpc>
              <a:spcBef>
                <a:spcPts val="400"/>
              </a:spcBef>
              <a:spcAft>
                <a:spcPts val="0"/>
              </a:spcAft>
              <a:buClr>
                <a:schemeClr val="dk2"/>
              </a:buClr>
              <a:buSzPts val="2000"/>
              <a:buNone/>
              <a:defRPr sz="2000" i="0" u="none" strike="noStrike" cap="none">
                <a:solidFill>
                  <a:schemeClr val="dk2"/>
                </a:solidFill>
              </a:defRPr>
            </a:lvl7pPr>
            <a:lvl8pPr marR="0" lvl="7" algn="ctr">
              <a:lnSpc>
                <a:spcPct val="100000"/>
              </a:lnSpc>
              <a:spcBef>
                <a:spcPts val="400"/>
              </a:spcBef>
              <a:spcAft>
                <a:spcPts val="0"/>
              </a:spcAft>
              <a:buClr>
                <a:schemeClr val="dk2"/>
              </a:buClr>
              <a:buSzPts val="2000"/>
              <a:buNone/>
              <a:defRPr sz="2000" i="0" u="none" strike="noStrike" cap="none">
                <a:solidFill>
                  <a:schemeClr val="dk2"/>
                </a:solidFill>
              </a:defRPr>
            </a:lvl8pPr>
            <a:lvl9pPr marR="0" lvl="8" algn="ctr">
              <a:lnSpc>
                <a:spcPct val="100000"/>
              </a:lnSpc>
              <a:spcBef>
                <a:spcPts val="400"/>
              </a:spcBef>
              <a:spcAft>
                <a:spcPts val="0"/>
              </a:spcAft>
              <a:buClr>
                <a:schemeClr val="dk2"/>
              </a:buClr>
              <a:buSzPts val="2000"/>
              <a:buNone/>
              <a:defRPr sz="2000" i="0" u="none" strike="noStrike" cap="none">
                <a:solidFill>
                  <a:schemeClr val="dk2"/>
                </a:solidFill>
              </a:defRPr>
            </a:lvl9pPr>
          </a:lstStyle>
          <a:p>
            <a:endParaRPr/>
          </a:p>
        </p:txBody>
      </p:sp>
      <p:cxnSp>
        <p:nvCxnSpPr>
          <p:cNvPr id="341" name="Google Shape;341;p47"/>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p:spPr>
      </p:cxnSp>
      <p:pic>
        <p:nvPicPr>
          <p:cNvPr id="342" name="Google Shape;342;p47" descr="USAID_Logo_White_v02.png"/>
          <p:cNvPicPr preferRelativeResize="0"/>
          <p:nvPr/>
        </p:nvPicPr>
        <p:blipFill rotWithShape="1">
          <a:blip r:embed="rId2">
            <a:alphaModFix/>
          </a:blip>
          <a:srcRect/>
          <a:stretch/>
        </p:blipFill>
        <p:spPr>
          <a:xfrm>
            <a:off x="7065705" y="315188"/>
            <a:ext cx="1828800" cy="408000"/>
          </a:xfrm>
          <a:prstGeom prst="rect">
            <a:avLst/>
          </a:prstGeom>
          <a:noFill/>
          <a:ln>
            <a:noFill/>
          </a:ln>
          <a:effectLst>
            <a:outerShdw blurRad="254000" algn="tl" rotWithShape="0">
              <a:srgbClr val="000000">
                <a:alpha val="20000"/>
              </a:srgbClr>
            </a:outerShdw>
          </a:effectLst>
        </p:spPr>
      </p:pic>
      <p:pic>
        <p:nvPicPr>
          <p:cNvPr id="343" name="Google Shape;343;p47"/>
          <p:cNvPicPr preferRelativeResize="0"/>
          <p:nvPr/>
        </p:nvPicPr>
        <p:blipFill rotWithShape="1">
          <a:blip r:embed="rId3">
            <a:alphaModFix/>
          </a:blip>
          <a:srcRect/>
          <a:stretch/>
        </p:blipFill>
        <p:spPr>
          <a:xfrm>
            <a:off x="338675" y="280865"/>
            <a:ext cx="2045700" cy="555300"/>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ue/White Title + Left Photo 1 1">
  <p:cSld name="Blue/White Title + Left Photo 1 1">
    <p:bg>
      <p:bgPr>
        <a:solidFill>
          <a:schemeClr val="lt1"/>
        </a:solidFill>
        <a:effectLst/>
      </p:bgPr>
    </p:bg>
    <p:spTree>
      <p:nvGrpSpPr>
        <p:cNvPr id="1" name="Shape 344"/>
        <p:cNvGrpSpPr/>
        <p:nvPr/>
      </p:nvGrpSpPr>
      <p:grpSpPr>
        <a:xfrm>
          <a:off x="0" y="0"/>
          <a:ext cx="0" cy="0"/>
          <a:chOff x="0" y="0"/>
          <a:chExt cx="0" cy="0"/>
        </a:xfrm>
      </p:grpSpPr>
      <p:sp>
        <p:nvSpPr>
          <p:cNvPr id="345" name="Google Shape;345;p48"/>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Cabin"/>
              <a:buNone/>
              <a:defRPr sz="600" b="0" i="0" u="none" strike="noStrike" cap="none">
                <a:solidFill>
                  <a:schemeClr val="lt1"/>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46" name="Google Shape;346;p48"/>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47" name="Google Shape;347;p48"/>
          <p:cNvSpPr txBox="1">
            <a:spLocks noGrp="1"/>
          </p:cNvSpPr>
          <p:nvPr>
            <p:ph type="body" idx="1"/>
          </p:nvPr>
        </p:nvSpPr>
        <p:spPr>
          <a:xfrm>
            <a:off x="685800" y="1200150"/>
            <a:ext cx="77724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chemeClr val="dk1"/>
              </a:buClr>
              <a:buSzPts val="2000"/>
              <a:buChar char="•"/>
              <a:defRPr sz="2000" i="0" u="none" strike="noStrike" cap="none">
                <a:solidFill>
                  <a:schemeClr val="dk1"/>
                </a:solidFill>
              </a:defRPr>
            </a:lvl1pPr>
            <a:lvl2pPr marL="914400" marR="0" lvl="1" indent="-355600" algn="l">
              <a:lnSpc>
                <a:spcPct val="100000"/>
              </a:lnSpc>
              <a:spcBef>
                <a:spcPts val="1200"/>
              </a:spcBef>
              <a:spcAft>
                <a:spcPts val="0"/>
              </a:spcAft>
              <a:buClr>
                <a:schemeClr val="dk1"/>
              </a:buClr>
              <a:buSzPts val="2000"/>
              <a:buChar char="–"/>
              <a:defRPr sz="2000" i="0" u="none" strike="noStrike" cap="none">
                <a:solidFill>
                  <a:schemeClr val="dk1"/>
                </a:solidFill>
              </a:defRPr>
            </a:lvl2pPr>
            <a:lvl3pPr marL="1371600" marR="0" lvl="2" indent="-342900" algn="l">
              <a:lnSpc>
                <a:spcPct val="100000"/>
              </a:lnSpc>
              <a:spcBef>
                <a:spcPts val="1200"/>
              </a:spcBef>
              <a:spcAft>
                <a:spcPts val="0"/>
              </a:spcAft>
              <a:buClr>
                <a:schemeClr val="dk1"/>
              </a:buClr>
              <a:buSzPts val="1800"/>
              <a:buChar char="•"/>
              <a:defRPr sz="1800" i="0" u="none" strike="noStrike" cap="none">
                <a:solidFill>
                  <a:schemeClr val="dk1"/>
                </a:solidFill>
              </a:defRPr>
            </a:lvl3pPr>
            <a:lvl4pPr marL="1828800" marR="0" lvl="3" indent="-330200" algn="l">
              <a:lnSpc>
                <a:spcPct val="100000"/>
              </a:lnSpc>
              <a:spcBef>
                <a:spcPts val="320"/>
              </a:spcBef>
              <a:spcAft>
                <a:spcPts val="0"/>
              </a:spcAft>
              <a:buClr>
                <a:schemeClr val="dk1"/>
              </a:buClr>
              <a:buSzPts val="1600"/>
              <a:buChar char="–"/>
              <a:defRPr sz="1600" i="0" u="none" strike="noStrike" cap="none">
                <a:solidFill>
                  <a:schemeClr val="dk1"/>
                </a:solidFill>
              </a:defRPr>
            </a:lvl4pPr>
            <a:lvl5pPr marL="2286000" marR="0" lvl="4" indent="-317500" algn="l">
              <a:lnSpc>
                <a:spcPct val="100000"/>
              </a:lnSpc>
              <a:spcBef>
                <a:spcPts val="280"/>
              </a:spcBef>
              <a:spcAft>
                <a:spcPts val="0"/>
              </a:spcAft>
              <a:buClr>
                <a:schemeClr val="dk1"/>
              </a:buClr>
              <a:buSzPts val="1400"/>
              <a:buChar char="»"/>
              <a:defRPr sz="1400" i="0" u="none" strike="noStrike" cap="none">
                <a:solidFill>
                  <a:schemeClr val="dk1"/>
                </a:solidFill>
              </a:defRPr>
            </a:lvl5pPr>
            <a:lvl6pPr marL="2743200" marR="0" lvl="5" indent="-355600" algn="l">
              <a:lnSpc>
                <a:spcPct val="100000"/>
              </a:lnSpc>
              <a:spcBef>
                <a:spcPts val="400"/>
              </a:spcBef>
              <a:spcAft>
                <a:spcPts val="0"/>
              </a:spcAft>
              <a:buSzPts val="2000"/>
              <a:buChar char="•"/>
              <a:defRPr sz="2000" i="0" u="none" strike="noStrike" cap="none"/>
            </a:lvl6pPr>
            <a:lvl7pPr marL="3200400" marR="0" lvl="6" indent="-355600" algn="l">
              <a:lnSpc>
                <a:spcPct val="100000"/>
              </a:lnSpc>
              <a:spcBef>
                <a:spcPts val="400"/>
              </a:spcBef>
              <a:spcAft>
                <a:spcPts val="0"/>
              </a:spcAft>
              <a:buSzPts val="2000"/>
              <a:buChar char="•"/>
              <a:defRPr sz="2000" i="0" u="none" strike="noStrike" cap="none"/>
            </a:lvl7pPr>
            <a:lvl8pPr marL="3657600" marR="0" lvl="7" indent="-355600" algn="l">
              <a:lnSpc>
                <a:spcPct val="100000"/>
              </a:lnSpc>
              <a:spcBef>
                <a:spcPts val="400"/>
              </a:spcBef>
              <a:spcAft>
                <a:spcPts val="0"/>
              </a:spcAft>
              <a:buSzPts val="2000"/>
              <a:buChar char="•"/>
              <a:defRPr sz="2000" i="0" u="none" strike="noStrike" cap="none"/>
            </a:lvl8pPr>
            <a:lvl9pPr marL="4114800" marR="0" lvl="8" indent="-355600" algn="l">
              <a:lnSpc>
                <a:spcPct val="100000"/>
              </a:lnSpc>
              <a:spcBef>
                <a:spcPts val="400"/>
              </a:spcBef>
              <a:spcAft>
                <a:spcPts val="0"/>
              </a:spcAft>
              <a:buSzPts val="2000"/>
              <a:buChar char="•"/>
              <a:defRPr sz="2000" i="0" u="none" strike="noStrike" cap="none"/>
            </a:lvl9pPr>
          </a:lstStyle>
          <a:p>
            <a:endParaRPr/>
          </a:p>
        </p:txBody>
      </p:sp>
      <p:sp>
        <p:nvSpPr>
          <p:cNvPr id="348" name="Google Shape;348;p48"/>
          <p:cNvSpPr txBox="1">
            <a:spLocks noGrp="1"/>
          </p:cNvSpPr>
          <p:nvPr>
            <p:ph type="title"/>
          </p:nvPr>
        </p:nvSpPr>
        <p:spPr>
          <a:xfrm>
            <a:off x="-44100" y="-57019"/>
            <a:ext cx="9232200" cy="995700"/>
          </a:xfrm>
          <a:prstGeom prst="rect">
            <a:avLst/>
          </a:prstGeom>
          <a:solidFill>
            <a:schemeClr val="accent6"/>
          </a:solid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1400"/>
              <a:buNone/>
              <a:defRPr sz="2800" i="0" u="none" strike="noStrike" cap="none">
                <a:solidFill>
                  <a:schemeClr val="l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ue/White Title + Left Photo 1 1 1">
  <p:cSld name="Blue/White Title + Left Photo 1 1 1">
    <p:bg>
      <p:bgPr>
        <a:solidFill>
          <a:schemeClr val="lt1"/>
        </a:solidFill>
        <a:effectLst/>
      </p:bgPr>
    </p:bg>
    <p:spTree>
      <p:nvGrpSpPr>
        <p:cNvPr id="1" name="Shape 349"/>
        <p:cNvGrpSpPr/>
        <p:nvPr/>
      </p:nvGrpSpPr>
      <p:grpSpPr>
        <a:xfrm>
          <a:off x="0" y="0"/>
          <a:ext cx="0" cy="0"/>
          <a:chOff x="0" y="0"/>
          <a:chExt cx="0" cy="0"/>
        </a:xfrm>
      </p:grpSpPr>
      <p:sp>
        <p:nvSpPr>
          <p:cNvPr id="350" name="Google Shape;350;p49"/>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Cabin"/>
              <a:buNone/>
              <a:defRPr sz="600" b="0" i="0" u="none" strike="noStrike" cap="none">
                <a:solidFill>
                  <a:schemeClr val="lt1"/>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51" name="Google Shape;351;p49"/>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52" name="Google Shape;352;p49"/>
          <p:cNvSpPr txBox="1">
            <a:spLocks noGrp="1"/>
          </p:cNvSpPr>
          <p:nvPr>
            <p:ph type="title"/>
          </p:nvPr>
        </p:nvSpPr>
        <p:spPr>
          <a:xfrm>
            <a:off x="0" y="0"/>
            <a:ext cx="9144000" cy="938700"/>
          </a:xfrm>
          <a:prstGeom prst="rect">
            <a:avLst/>
          </a:prstGeom>
          <a:solidFill>
            <a:schemeClr val="accent6"/>
          </a:solid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1400"/>
              <a:buNone/>
              <a:defRPr sz="2800" i="0" u="none" strike="noStrike" cap="none">
                <a:solidFill>
                  <a:schemeClr val="l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53" name="Google Shape;353;p49"/>
          <p:cNvSpPr txBox="1">
            <a:spLocks noGrp="1"/>
          </p:cNvSpPr>
          <p:nvPr>
            <p:ph type="body" idx="1"/>
          </p:nvPr>
        </p:nvSpPr>
        <p:spPr>
          <a:xfrm>
            <a:off x="686104" y="1200150"/>
            <a:ext cx="38097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6C6463"/>
              </a:buClr>
              <a:buSzPts val="1600"/>
              <a:buChar char="»"/>
              <a:defRPr sz="1600" i="0" u="none" strike="noStrike" cap="none">
                <a:solidFill>
                  <a:srgbClr val="6C6463"/>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
        <p:nvSpPr>
          <p:cNvPr id="354" name="Google Shape;354;p49"/>
          <p:cNvSpPr txBox="1">
            <a:spLocks noGrp="1"/>
          </p:cNvSpPr>
          <p:nvPr>
            <p:ph type="body" idx="2"/>
          </p:nvPr>
        </p:nvSpPr>
        <p:spPr>
          <a:xfrm>
            <a:off x="4648200" y="1200150"/>
            <a:ext cx="38103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30200" algn="l">
              <a:lnSpc>
                <a:spcPct val="100000"/>
              </a:lnSpc>
              <a:spcBef>
                <a:spcPts val="320"/>
              </a:spcBef>
              <a:spcAft>
                <a:spcPts val="0"/>
              </a:spcAft>
              <a:buClr>
                <a:srgbClr val="6C6463"/>
              </a:buClr>
              <a:buSzPts val="1600"/>
              <a:buChar char="»"/>
              <a:defRPr sz="1600" i="0" u="none" strike="noStrike" cap="none">
                <a:solidFill>
                  <a:srgbClr val="6C6463"/>
                </a:solidFill>
              </a:defRPr>
            </a:lvl5pPr>
            <a:lvl6pPr marL="2743200" marR="0" lvl="5" indent="-342900" algn="l">
              <a:lnSpc>
                <a:spcPct val="100000"/>
              </a:lnSpc>
              <a:spcBef>
                <a:spcPts val="360"/>
              </a:spcBef>
              <a:spcAft>
                <a:spcPts val="0"/>
              </a:spcAft>
              <a:buClr>
                <a:schemeClr val="dk1"/>
              </a:buClr>
              <a:buSzPts val="1800"/>
              <a:buChar char="•"/>
              <a:defRPr sz="1800" i="0" u="none" strike="noStrike" cap="none">
                <a:solidFill>
                  <a:schemeClr val="dk1"/>
                </a:solidFill>
              </a:defRPr>
            </a:lvl6pPr>
            <a:lvl7pPr marL="3200400" marR="0" lvl="6" indent="-342900" algn="l">
              <a:lnSpc>
                <a:spcPct val="100000"/>
              </a:lnSpc>
              <a:spcBef>
                <a:spcPts val="360"/>
              </a:spcBef>
              <a:spcAft>
                <a:spcPts val="0"/>
              </a:spcAft>
              <a:buClr>
                <a:schemeClr val="dk1"/>
              </a:buClr>
              <a:buSzPts val="1800"/>
              <a:buChar char="•"/>
              <a:defRPr sz="1800" i="0" u="none" strike="noStrike" cap="none">
                <a:solidFill>
                  <a:schemeClr val="dk1"/>
                </a:solidFill>
              </a:defRPr>
            </a:lvl7pPr>
            <a:lvl8pPr marL="3657600" marR="0" lvl="7" indent="-342900" algn="l">
              <a:lnSpc>
                <a:spcPct val="100000"/>
              </a:lnSpc>
              <a:spcBef>
                <a:spcPts val="360"/>
              </a:spcBef>
              <a:spcAft>
                <a:spcPts val="0"/>
              </a:spcAft>
              <a:buClr>
                <a:schemeClr val="dk1"/>
              </a:buClr>
              <a:buSzPts val="1800"/>
              <a:buChar char="•"/>
              <a:defRPr sz="1800" i="0" u="none" strike="noStrike" cap="none">
                <a:solidFill>
                  <a:schemeClr val="dk1"/>
                </a:solidFill>
              </a:defRPr>
            </a:lvl8pPr>
            <a:lvl9pPr marL="4114800" marR="0" lvl="8" indent="-342900" algn="l">
              <a:lnSpc>
                <a:spcPct val="100000"/>
              </a:lnSpc>
              <a:spcBef>
                <a:spcPts val="360"/>
              </a:spcBef>
              <a:spcAft>
                <a:spcPts val="0"/>
              </a:spcAft>
              <a:buClr>
                <a:schemeClr val="dk1"/>
              </a:buClr>
              <a:buSzPts val="1800"/>
              <a:buChar char="•"/>
              <a:defRPr sz="1800" i="0" u="none" strike="noStrike" cap="none">
                <a:solidFill>
                  <a:schemeClr val="dk1"/>
                </a:solidFill>
              </a:defRPr>
            </a:lvl9p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lue/White Title + Left Photo 1 1 1 1">
  <p:cSld name="Blue/White Title + Left Photo 1 1 1 1">
    <p:bg>
      <p:bgPr>
        <a:solidFill>
          <a:schemeClr val="lt1"/>
        </a:solidFill>
        <a:effectLst/>
      </p:bgPr>
    </p:bg>
    <p:spTree>
      <p:nvGrpSpPr>
        <p:cNvPr id="1" name="Shape 355"/>
        <p:cNvGrpSpPr/>
        <p:nvPr/>
      </p:nvGrpSpPr>
      <p:grpSpPr>
        <a:xfrm>
          <a:off x="0" y="0"/>
          <a:ext cx="0" cy="0"/>
          <a:chOff x="0" y="0"/>
          <a:chExt cx="0" cy="0"/>
        </a:xfrm>
      </p:grpSpPr>
      <p:sp>
        <p:nvSpPr>
          <p:cNvPr id="356" name="Google Shape;356;p50"/>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Cabin"/>
              <a:buNone/>
              <a:defRPr sz="600" b="0" i="0" u="none" strike="noStrike" cap="none">
                <a:solidFill>
                  <a:schemeClr val="lt1"/>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57" name="Google Shape;357;p50"/>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58" name="Google Shape;358;p50"/>
          <p:cNvSpPr txBox="1">
            <a:spLocks noGrp="1"/>
          </p:cNvSpPr>
          <p:nvPr>
            <p:ph type="title"/>
          </p:nvPr>
        </p:nvSpPr>
        <p:spPr>
          <a:xfrm>
            <a:off x="0" y="0"/>
            <a:ext cx="9144000" cy="938700"/>
          </a:xfrm>
          <a:prstGeom prst="rect">
            <a:avLst/>
          </a:prstGeom>
          <a:solidFill>
            <a:schemeClr val="accent6"/>
          </a:solid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1400"/>
              <a:buNone/>
              <a:defRPr sz="2800" i="0" u="none" strike="noStrike" cap="none">
                <a:solidFill>
                  <a:schemeClr val="l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59" name="Google Shape;359;p50"/>
          <p:cNvSpPr txBox="1">
            <a:spLocks noGrp="1"/>
          </p:cNvSpPr>
          <p:nvPr>
            <p:ph type="body" idx="1"/>
          </p:nvPr>
        </p:nvSpPr>
        <p:spPr>
          <a:xfrm>
            <a:off x="686104" y="1200150"/>
            <a:ext cx="25143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chemeClr val="dk1"/>
              </a:buClr>
              <a:buSzPts val="2000"/>
              <a:buChar char="•"/>
              <a:defRPr sz="2000" i="0" u="none" strike="noStrike" cap="none">
                <a:solidFill>
                  <a:schemeClr val="dk1"/>
                </a:solidFill>
              </a:defRPr>
            </a:lvl1pPr>
            <a:lvl2pPr marL="914400" marR="0" lvl="1" indent="-342900" algn="l">
              <a:lnSpc>
                <a:spcPct val="100000"/>
              </a:lnSpc>
              <a:spcBef>
                <a:spcPts val="1200"/>
              </a:spcBef>
              <a:spcAft>
                <a:spcPts val="0"/>
              </a:spcAft>
              <a:buClr>
                <a:schemeClr val="dk1"/>
              </a:buClr>
              <a:buSzPts val="1800"/>
              <a:buChar char="–"/>
              <a:defRPr sz="1800" i="0" u="none" strike="noStrike" cap="none">
                <a:solidFill>
                  <a:schemeClr val="dk1"/>
                </a:solidFill>
              </a:defRPr>
            </a:lvl2pPr>
            <a:lvl3pPr marL="1371600" marR="0" lvl="2" indent="-330200" algn="l">
              <a:lnSpc>
                <a:spcPct val="100000"/>
              </a:lnSpc>
              <a:spcBef>
                <a:spcPts val="1200"/>
              </a:spcBef>
              <a:spcAft>
                <a:spcPts val="0"/>
              </a:spcAft>
              <a:buClr>
                <a:schemeClr val="dk1"/>
              </a:buClr>
              <a:buSzPts val="1600"/>
              <a:buChar char="•"/>
              <a:defRPr sz="1600" i="0" u="none" strike="noStrike" cap="none">
                <a:solidFill>
                  <a:schemeClr val="dk1"/>
                </a:solidFill>
              </a:defRPr>
            </a:lvl3pPr>
            <a:lvl4pPr marL="1828800" marR="0" lvl="3" indent="-317500" algn="l">
              <a:lnSpc>
                <a:spcPct val="100000"/>
              </a:lnSpc>
              <a:spcBef>
                <a:spcPts val="280"/>
              </a:spcBef>
              <a:spcAft>
                <a:spcPts val="0"/>
              </a:spcAft>
              <a:buClr>
                <a:schemeClr val="dk1"/>
              </a:buClr>
              <a:buSzPts val="1400"/>
              <a:buChar char="–"/>
              <a:defRPr sz="1400" i="0" u="none" strike="noStrike" cap="none">
                <a:solidFill>
                  <a:schemeClr val="dk1"/>
                </a:solidFill>
              </a:defRPr>
            </a:lvl4pPr>
            <a:lvl5pPr marL="2286000" marR="0" lvl="4" indent="-330200" algn="l">
              <a:lnSpc>
                <a:spcPct val="100000"/>
              </a:lnSpc>
              <a:spcBef>
                <a:spcPts val="320"/>
              </a:spcBef>
              <a:spcAft>
                <a:spcPts val="0"/>
              </a:spcAft>
              <a:buClr>
                <a:schemeClr val="dk1"/>
              </a:buClr>
              <a:buSzPts val="1600"/>
              <a:buChar char="»"/>
              <a:defRPr sz="1600" i="0" u="none" strike="noStrike" cap="none">
                <a:solidFill>
                  <a:schemeClr val="dk1"/>
                </a:solidFill>
              </a:defRPr>
            </a:lvl5pPr>
            <a:lvl6pPr marL="2743200" marR="0" lvl="5" indent="-342900" algn="l">
              <a:lnSpc>
                <a:spcPct val="100000"/>
              </a:lnSpc>
              <a:spcBef>
                <a:spcPts val="360"/>
              </a:spcBef>
              <a:spcAft>
                <a:spcPts val="0"/>
              </a:spcAft>
              <a:buSzPts val="1800"/>
              <a:buChar char="•"/>
              <a:defRPr sz="1800" i="0" u="none" strike="noStrike" cap="none"/>
            </a:lvl6pPr>
            <a:lvl7pPr marL="3200400" marR="0" lvl="6" indent="-342900" algn="l">
              <a:lnSpc>
                <a:spcPct val="100000"/>
              </a:lnSpc>
              <a:spcBef>
                <a:spcPts val="360"/>
              </a:spcBef>
              <a:spcAft>
                <a:spcPts val="0"/>
              </a:spcAft>
              <a:buSzPts val="1800"/>
              <a:buChar char="•"/>
              <a:defRPr sz="1800" i="0" u="none" strike="noStrike" cap="none"/>
            </a:lvl7pPr>
            <a:lvl8pPr marL="3657600" marR="0" lvl="7" indent="-342900" algn="l">
              <a:lnSpc>
                <a:spcPct val="100000"/>
              </a:lnSpc>
              <a:spcBef>
                <a:spcPts val="360"/>
              </a:spcBef>
              <a:spcAft>
                <a:spcPts val="0"/>
              </a:spcAft>
              <a:buSzPts val="1800"/>
              <a:buChar char="•"/>
              <a:defRPr sz="1800" i="0" u="none" strike="noStrike" cap="none"/>
            </a:lvl8pPr>
            <a:lvl9pPr marL="4114800" marR="0" lvl="8" indent="-342900" algn="l">
              <a:lnSpc>
                <a:spcPct val="100000"/>
              </a:lnSpc>
              <a:spcBef>
                <a:spcPts val="360"/>
              </a:spcBef>
              <a:spcAft>
                <a:spcPts val="0"/>
              </a:spcAft>
              <a:buSzPts val="1800"/>
              <a:buChar char="•"/>
              <a:defRPr sz="1800" i="0" u="none" strike="noStrike" cap="none"/>
            </a:lvl9pPr>
          </a:lstStyle>
          <a:p>
            <a:endParaRPr/>
          </a:p>
        </p:txBody>
      </p:sp>
      <p:sp>
        <p:nvSpPr>
          <p:cNvPr id="360" name="Google Shape;360;p50"/>
          <p:cNvSpPr txBox="1">
            <a:spLocks noGrp="1"/>
          </p:cNvSpPr>
          <p:nvPr>
            <p:ph type="body" idx="2"/>
          </p:nvPr>
        </p:nvSpPr>
        <p:spPr>
          <a:xfrm>
            <a:off x="5943600"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chemeClr val="dk1"/>
              </a:buClr>
              <a:buSzPts val="2000"/>
              <a:buChar char="•"/>
              <a:defRPr sz="2000" i="0" u="none" strike="noStrike" cap="none">
                <a:solidFill>
                  <a:schemeClr val="dk1"/>
                </a:solidFill>
              </a:defRPr>
            </a:lvl1pPr>
            <a:lvl2pPr marL="914400" marR="0" lvl="1" indent="-342900" algn="l">
              <a:lnSpc>
                <a:spcPct val="100000"/>
              </a:lnSpc>
              <a:spcBef>
                <a:spcPts val="1200"/>
              </a:spcBef>
              <a:spcAft>
                <a:spcPts val="0"/>
              </a:spcAft>
              <a:buClr>
                <a:schemeClr val="dk1"/>
              </a:buClr>
              <a:buSzPts val="1800"/>
              <a:buChar char="–"/>
              <a:defRPr sz="1800" i="0" u="none" strike="noStrike" cap="none">
                <a:solidFill>
                  <a:schemeClr val="dk1"/>
                </a:solidFill>
              </a:defRPr>
            </a:lvl2pPr>
            <a:lvl3pPr marL="1371600" marR="0" lvl="2" indent="-330200" algn="l">
              <a:lnSpc>
                <a:spcPct val="100000"/>
              </a:lnSpc>
              <a:spcBef>
                <a:spcPts val="1200"/>
              </a:spcBef>
              <a:spcAft>
                <a:spcPts val="0"/>
              </a:spcAft>
              <a:buClr>
                <a:schemeClr val="dk1"/>
              </a:buClr>
              <a:buSzPts val="1600"/>
              <a:buChar char="•"/>
              <a:defRPr sz="1600" i="0" u="none" strike="noStrike" cap="none">
                <a:solidFill>
                  <a:schemeClr val="dk1"/>
                </a:solidFill>
              </a:defRPr>
            </a:lvl3pPr>
            <a:lvl4pPr marL="1828800" marR="0" lvl="3" indent="-317500" algn="l">
              <a:lnSpc>
                <a:spcPct val="100000"/>
              </a:lnSpc>
              <a:spcBef>
                <a:spcPts val="280"/>
              </a:spcBef>
              <a:spcAft>
                <a:spcPts val="0"/>
              </a:spcAft>
              <a:buClr>
                <a:schemeClr val="dk1"/>
              </a:buClr>
              <a:buSzPts val="1400"/>
              <a:buChar char="–"/>
              <a:defRPr sz="1400" i="0" u="none" strike="noStrike" cap="none">
                <a:solidFill>
                  <a:schemeClr val="dk1"/>
                </a:solidFill>
              </a:defRPr>
            </a:lvl4pPr>
            <a:lvl5pPr marL="2286000" marR="0" lvl="4" indent="-330200" algn="l">
              <a:lnSpc>
                <a:spcPct val="100000"/>
              </a:lnSpc>
              <a:spcBef>
                <a:spcPts val="320"/>
              </a:spcBef>
              <a:spcAft>
                <a:spcPts val="0"/>
              </a:spcAft>
              <a:buClr>
                <a:schemeClr val="dk1"/>
              </a:buClr>
              <a:buSzPts val="1600"/>
              <a:buChar char="»"/>
              <a:defRPr sz="1600" i="0" u="none" strike="noStrike" cap="none">
                <a:solidFill>
                  <a:schemeClr val="dk1"/>
                </a:solidFill>
              </a:defRPr>
            </a:lvl5pPr>
            <a:lvl6pPr marL="2743200" marR="0" lvl="5" indent="-342900" algn="l">
              <a:lnSpc>
                <a:spcPct val="100000"/>
              </a:lnSpc>
              <a:spcBef>
                <a:spcPts val="360"/>
              </a:spcBef>
              <a:spcAft>
                <a:spcPts val="0"/>
              </a:spcAft>
              <a:buSzPts val="1800"/>
              <a:buChar char="•"/>
              <a:defRPr sz="1800" i="0" u="none" strike="noStrike" cap="none"/>
            </a:lvl6pPr>
            <a:lvl7pPr marL="3200400" marR="0" lvl="6" indent="-342900" algn="l">
              <a:lnSpc>
                <a:spcPct val="100000"/>
              </a:lnSpc>
              <a:spcBef>
                <a:spcPts val="360"/>
              </a:spcBef>
              <a:spcAft>
                <a:spcPts val="0"/>
              </a:spcAft>
              <a:buSzPts val="1800"/>
              <a:buChar char="•"/>
              <a:defRPr sz="1800" i="0" u="none" strike="noStrike" cap="none"/>
            </a:lvl7pPr>
            <a:lvl8pPr marL="3657600" marR="0" lvl="7" indent="-342900" algn="l">
              <a:lnSpc>
                <a:spcPct val="100000"/>
              </a:lnSpc>
              <a:spcBef>
                <a:spcPts val="360"/>
              </a:spcBef>
              <a:spcAft>
                <a:spcPts val="0"/>
              </a:spcAft>
              <a:buSzPts val="1800"/>
              <a:buChar char="•"/>
              <a:defRPr sz="1800" i="0" u="none" strike="noStrike" cap="none"/>
            </a:lvl8pPr>
            <a:lvl9pPr marL="4114800" marR="0" lvl="8" indent="-342900" algn="l">
              <a:lnSpc>
                <a:spcPct val="100000"/>
              </a:lnSpc>
              <a:spcBef>
                <a:spcPts val="360"/>
              </a:spcBef>
              <a:spcAft>
                <a:spcPts val="0"/>
              </a:spcAft>
              <a:buSzPts val="1800"/>
              <a:buChar char="•"/>
              <a:defRPr sz="1800" i="0" u="none" strike="noStrike" cap="none"/>
            </a:lvl9pPr>
          </a:lstStyle>
          <a:p>
            <a:endParaRPr/>
          </a:p>
        </p:txBody>
      </p:sp>
      <p:sp>
        <p:nvSpPr>
          <p:cNvPr id="361" name="Google Shape;361;p50"/>
          <p:cNvSpPr txBox="1">
            <a:spLocks noGrp="1"/>
          </p:cNvSpPr>
          <p:nvPr>
            <p:ph type="body" idx="3"/>
          </p:nvPr>
        </p:nvSpPr>
        <p:spPr>
          <a:xfrm>
            <a:off x="3314548"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chemeClr val="dk1"/>
              </a:buClr>
              <a:buSzPts val="2000"/>
              <a:buChar char="•"/>
              <a:defRPr sz="2000" i="0" u="none" strike="noStrike" cap="none">
                <a:solidFill>
                  <a:schemeClr val="dk1"/>
                </a:solidFill>
              </a:defRPr>
            </a:lvl1pPr>
            <a:lvl2pPr marL="914400" marR="0" lvl="1" indent="-342900" algn="l">
              <a:lnSpc>
                <a:spcPct val="100000"/>
              </a:lnSpc>
              <a:spcBef>
                <a:spcPts val="1200"/>
              </a:spcBef>
              <a:spcAft>
                <a:spcPts val="0"/>
              </a:spcAft>
              <a:buClr>
                <a:schemeClr val="dk1"/>
              </a:buClr>
              <a:buSzPts val="1800"/>
              <a:buChar char="–"/>
              <a:defRPr sz="1800" i="0" u="none" strike="noStrike" cap="none">
                <a:solidFill>
                  <a:schemeClr val="dk1"/>
                </a:solidFill>
              </a:defRPr>
            </a:lvl2pPr>
            <a:lvl3pPr marL="1371600" marR="0" lvl="2" indent="-330200" algn="l">
              <a:lnSpc>
                <a:spcPct val="100000"/>
              </a:lnSpc>
              <a:spcBef>
                <a:spcPts val="1200"/>
              </a:spcBef>
              <a:spcAft>
                <a:spcPts val="0"/>
              </a:spcAft>
              <a:buClr>
                <a:schemeClr val="dk1"/>
              </a:buClr>
              <a:buSzPts val="1600"/>
              <a:buChar char="•"/>
              <a:defRPr sz="1600" i="0" u="none" strike="noStrike" cap="none">
                <a:solidFill>
                  <a:schemeClr val="dk1"/>
                </a:solidFill>
              </a:defRPr>
            </a:lvl3pPr>
            <a:lvl4pPr marL="1828800" marR="0" lvl="3" indent="-317500" algn="l">
              <a:lnSpc>
                <a:spcPct val="100000"/>
              </a:lnSpc>
              <a:spcBef>
                <a:spcPts val="280"/>
              </a:spcBef>
              <a:spcAft>
                <a:spcPts val="0"/>
              </a:spcAft>
              <a:buClr>
                <a:schemeClr val="dk1"/>
              </a:buClr>
              <a:buSzPts val="1400"/>
              <a:buChar char="–"/>
              <a:defRPr sz="1400" i="0" u="none" strike="noStrike" cap="none">
                <a:solidFill>
                  <a:schemeClr val="dk1"/>
                </a:solidFill>
              </a:defRPr>
            </a:lvl4pPr>
            <a:lvl5pPr marL="2286000" marR="0" lvl="4" indent="-330200" algn="l">
              <a:lnSpc>
                <a:spcPct val="100000"/>
              </a:lnSpc>
              <a:spcBef>
                <a:spcPts val="320"/>
              </a:spcBef>
              <a:spcAft>
                <a:spcPts val="0"/>
              </a:spcAft>
              <a:buClr>
                <a:schemeClr val="dk1"/>
              </a:buClr>
              <a:buSzPts val="1600"/>
              <a:buChar char="»"/>
              <a:defRPr sz="1600" i="0" u="none" strike="noStrike" cap="none">
                <a:solidFill>
                  <a:schemeClr val="dk1"/>
                </a:solidFill>
              </a:defRPr>
            </a:lvl5pPr>
            <a:lvl6pPr marL="2743200" marR="0" lvl="5" indent="-342900" algn="l">
              <a:lnSpc>
                <a:spcPct val="100000"/>
              </a:lnSpc>
              <a:spcBef>
                <a:spcPts val="360"/>
              </a:spcBef>
              <a:spcAft>
                <a:spcPts val="0"/>
              </a:spcAft>
              <a:buSzPts val="1800"/>
              <a:buChar char="•"/>
              <a:defRPr sz="1800" i="0" u="none" strike="noStrike" cap="none"/>
            </a:lvl6pPr>
            <a:lvl7pPr marL="3200400" marR="0" lvl="6" indent="-342900" algn="l">
              <a:lnSpc>
                <a:spcPct val="100000"/>
              </a:lnSpc>
              <a:spcBef>
                <a:spcPts val="360"/>
              </a:spcBef>
              <a:spcAft>
                <a:spcPts val="0"/>
              </a:spcAft>
              <a:buSzPts val="1800"/>
              <a:buChar char="•"/>
              <a:defRPr sz="1800" i="0" u="none" strike="noStrike" cap="none"/>
            </a:lvl7pPr>
            <a:lvl8pPr marL="3657600" marR="0" lvl="7" indent="-342900" algn="l">
              <a:lnSpc>
                <a:spcPct val="100000"/>
              </a:lnSpc>
              <a:spcBef>
                <a:spcPts val="360"/>
              </a:spcBef>
              <a:spcAft>
                <a:spcPts val="0"/>
              </a:spcAft>
              <a:buSzPts val="1800"/>
              <a:buChar char="•"/>
              <a:defRPr sz="1800" i="0" u="none" strike="noStrike" cap="none"/>
            </a:lvl8pPr>
            <a:lvl9pPr marL="4114800" marR="0" lvl="8" indent="-342900" algn="l">
              <a:lnSpc>
                <a:spcPct val="100000"/>
              </a:lnSpc>
              <a:spcBef>
                <a:spcPts val="360"/>
              </a:spcBef>
              <a:spcAft>
                <a:spcPts val="0"/>
              </a:spcAft>
              <a:buSzPts val="1800"/>
              <a:buChar char="•"/>
              <a:defRPr sz="1800" i="0" u="none" strike="noStrike" cap="none"/>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lue/White Title + Left Photo 1 1 1 1 1">
  <p:cSld name="Blue/White Title + Left Photo 1 1 1 1 1">
    <p:bg>
      <p:bgPr>
        <a:solidFill>
          <a:schemeClr val="lt1"/>
        </a:solidFill>
        <a:effectLst/>
      </p:bgPr>
    </p:bg>
    <p:spTree>
      <p:nvGrpSpPr>
        <p:cNvPr id="1" name="Shape 362"/>
        <p:cNvGrpSpPr/>
        <p:nvPr/>
      </p:nvGrpSpPr>
      <p:grpSpPr>
        <a:xfrm>
          <a:off x="0" y="0"/>
          <a:ext cx="0" cy="0"/>
          <a:chOff x="0" y="0"/>
          <a:chExt cx="0" cy="0"/>
        </a:xfrm>
      </p:grpSpPr>
      <p:sp>
        <p:nvSpPr>
          <p:cNvPr id="363" name="Google Shape;363;p51"/>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Cabin"/>
              <a:buNone/>
              <a:defRPr sz="600" b="0" i="0" u="none" strike="noStrike" cap="none">
                <a:solidFill>
                  <a:schemeClr val="lt1"/>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64" name="Google Shape;364;p51"/>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65" name="Google Shape;365;p51"/>
          <p:cNvSpPr txBox="1">
            <a:spLocks noGrp="1"/>
          </p:cNvSpPr>
          <p:nvPr>
            <p:ph type="title"/>
          </p:nvPr>
        </p:nvSpPr>
        <p:spPr>
          <a:xfrm>
            <a:off x="0" y="0"/>
            <a:ext cx="9144000" cy="938700"/>
          </a:xfrm>
          <a:prstGeom prst="rect">
            <a:avLst/>
          </a:prstGeom>
          <a:solidFill>
            <a:schemeClr val="accent6"/>
          </a:solid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1400"/>
              <a:buNone/>
              <a:defRPr sz="2800" i="0" u="none" strike="noStrike" cap="none">
                <a:solidFill>
                  <a:schemeClr val="l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66" name="Google Shape;366;p51"/>
          <p:cNvSpPr>
            <a:spLocks noGrp="1"/>
          </p:cNvSpPr>
          <p:nvPr>
            <p:ph type="pic" idx="2"/>
          </p:nvPr>
        </p:nvSpPr>
        <p:spPr>
          <a:xfrm>
            <a:off x="152400" y="2571750"/>
            <a:ext cx="8839200" cy="2457600"/>
          </a:xfrm>
          <a:prstGeom prst="rect">
            <a:avLst/>
          </a:prstGeom>
          <a:solidFill>
            <a:srgbClr val="CFCDC9"/>
          </a:solidFill>
          <a:ln>
            <a:noFill/>
          </a:ln>
        </p:spPr>
      </p:sp>
      <p:sp>
        <p:nvSpPr>
          <p:cNvPr id="367" name="Google Shape;367;p51"/>
          <p:cNvSpPr txBox="1">
            <a:spLocks noGrp="1"/>
          </p:cNvSpPr>
          <p:nvPr>
            <p:ph type="body" idx="1"/>
          </p:nvPr>
        </p:nvSpPr>
        <p:spPr>
          <a:xfrm>
            <a:off x="685800" y="1200150"/>
            <a:ext cx="7772400" cy="12003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55600" algn="l">
              <a:lnSpc>
                <a:spcPct val="100000"/>
              </a:lnSpc>
              <a:spcBef>
                <a:spcPts val="1200"/>
              </a:spcBef>
              <a:spcAft>
                <a:spcPts val="0"/>
              </a:spcAft>
              <a:buClr>
                <a:srgbClr val="6C6463"/>
              </a:buClr>
              <a:buSzPts val="2000"/>
              <a:buChar char="–"/>
              <a:defRPr sz="2000" i="0" u="none" strike="noStrike" cap="none">
                <a:solidFill>
                  <a:srgbClr val="6C6463"/>
                </a:solidFill>
              </a:defRPr>
            </a:lvl2pPr>
            <a:lvl3pPr marL="1371600" marR="0" lvl="2" indent="-342900" algn="l">
              <a:lnSpc>
                <a:spcPct val="100000"/>
              </a:lnSpc>
              <a:spcBef>
                <a:spcPts val="1200"/>
              </a:spcBef>
              <a:spcAft>
                <a:spcPts val="0"/>
              </a:spcAft>
              <a:buClr>
                <a:srgbClr val="6C6463"/>
              </a:buClr>
              <a:buSzPts val="1800"/>
              <a:buChar char="•"/>
              <a:defRPr sz="1800" i="0" u="none" strike="noStrike" cap="none">
                <a:solidFill>
                  <a:srgbClr val="6C6463"/>
                </a:solidFill>
              </a:defRPr>
            </a:lvl3pPr>
            <a:lvl4pPr marL="1828800" marR="0" lvl="3" indent="-330200" algn="l">
              <a:lnSpc>
                <a:spcPct val="100000"/>
              </a:lnSpc>
              <a:spcBef>
                <a:spcPts val="320"/>
              </a:spcBef>
              <a:spcAft>
                <a:spcPts val="0"/>
              </a:spcAft>
              <a:buClr>
                <a:srgbClr val="6C6463"/>
              </a:buClr>
              <a:buSzPts val="1600"/>
              <a:buChar char="–"/>
              <a:defRPr sz="1600" i="0" u="none" strike="noStrike" cap="none">
                <a:solidFill>
                  <a:srgbClr val="6C6463"/>
                </a:solidFill>
              </a:defRPr>
            </a:lvl4pPr>
            <a:lvl5pPr marL="2286000" marR="0" lvl="4" indent="-317500" algn="l">
              <a:lnSpc>
                <a:spcPct val="100000"/>
              </a:lnSpc>
              <a:spcBef>
                <a:spcPts val="280"/>
              </a:spcBef>
              <a:spcAft>
                <a:spcPts val="0"/>
              </a:spcAft>
              <a:buClr>
                <a:srgbClr val="FFFFFF"/>
              </a:buClr>
              <a:buSzPts val="1400"/>
              <a:buChar char="»"/>
              <a:defRPr sz="1400" i="0" u="none" strike="noStrike" cap="none">
                <a:solidFill>
                  <a:srgbClr val="FFFFFF"/>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368" name="Google Shape;368;p51"/>
          <p:cNvSpPr txBox="1">
            <a:spLocks noGrp="1"/>
          </p:cNvSpPr>
          <p:nvPr>
            <p:ph type="dt" idx="3"/>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69" name="Google Shape;369;p51"/>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70" name="Google Shape;370;p51"/>
          <p:cNvSpPr txBox="1">
            <a:spLocks noGrp="1"/>
          </p:cNvSpPr>
          <p:nvPr>
            <p:ph type="sldNum" idx="4"/>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ue/White Title + Left Photo 1 1 1 1 1 1">
  <p:cSld name="Blue/White Title + Left Photo 1 1 1 1 1 1">
    <p:bg>
      <p:bgPr>
        <a:solidFill>
          <a:schemeClr val="lt1"/>
        </a:solidFill>
        <a:effectLst/>
      </p:bgPr>
    </p:bg>
    <p:spTree>
      <p:nvGrpSpPr>
        <p:cNvPr id="1" name="Shape 371"/>
        <p:cNvGrpSpPr/>
        <p:nvPr/>
      </p:nvGrpSpPr>
      <p:grpSpPr>
        <a:xfrm>
          <a:off x="0" y="0"/>
          <a:ext cx="0" cy="0"/>
          <a:chOff x="0" y="0"/>
          <a:chExt cx="0" cy="0"/>
        </a:xfrm>
      </p:grpSpPr>
      <p:sp>
        <p:nvSpPr>
          <p:cNvPr id="372" name="Google Shape;372;p52"/>
          <p:cNvSpPr>
            <a:spLocks noGrp="1"/>
          </p:cNvSpPr>
          <p:nvPr>
            <p:ph type="pic" idx="2"/>
          </p:nvPr>
        </p:nvSpPr>
        <p:spPr>
          <a:xfrm>
            <a:off x="4572000" y="114300"/>
            <a:ext cx="4419600" cy="4914900"/>
          </a:xfrm>
          <a:prstGeom prst="rect">
            <a:avLst/>
          </a:prstGeom>
          <a:solidFill>
            <a:srgbClr val="CFCDC9"/>
          </a:solidFill>
          <a:ln>
            <a:noFill/>
          </a:ln>
        </p:spPr>
      </p:sp>
      <p:sp>
        <p:nvSpPr>
          <p:cNvPr id="373" name="Google Shape;373;p52"/>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Cabin"/>
              <a:buNone/>
              <a:defRPr sz="600" b="0" i="0" u="none" strike="noStrike" cap="none">
                <a:solidFill>
                  <a:schemeClr val="lt1"/>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74" name="Google Shape;374;p52"/>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75" name="Google Shape;375;p52"/>
          <p:cNvSpPr txBox="1">
            <a:spLocks noGrp="1"/>
          </p:cNvSpPr>
          <p:nvPr>
            <p:ph type="title"/>
          </p:nvPr>
        </p:nvSpPr>
        <p:spPr>
          <a:xfrm>
            <a:off x="0" y="0"/>
            <a:ext cx="9144000" cy="938700"/>
          </a:xfrm>
          <a:prstGeom prst="rect">
            <a:avLst/>
          </a:prstGeom>
          <a:solidFill>
            <a:schemeClr val="accent6"/>
          </a:solid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1400"/>
              <a:buNone/>
              <a:defRPr sz="2800" i="0" u="none" strike="noStrike" cap="none">
                <a:solidFill>
                  <a:schemeClr val="l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76" name="Google Shape;376;p52"/>
          <p:cNvSpPr txBox="1">
            <a:spLocks noGrp="1"/>
          </p:cNvSpPr>
          <p:nvPr>
            <p:ph type="dt" idx="3"/>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77" name="Google Shape;377;p52"/>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78" name="Google Shape;378;p52"/>
          <p:cNvSpPr txBox="1">
            <a:spLocks noGrp="1"/>
          </p:cNvSpPr>
          <p:nvPr>
            <p:ph type="sldNum" idx="4"/>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79" name="Google Shape;379;p52"/>
          <p:cNvSpPr txBox="1">
            <a:spLocks noGrp="1"/>
          </p:cNvSpPr>
          <p:nvPr>
            <p:ph type="dt" idx="5"/>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380" name="Google Shape;380;p52"/>
          <p:cNvSpPr txBox="1">
            <a:spLocks noGrp="1"/>
          </p:cNvSpPr>
          <p:nvPr>
            <p:ph type="sldNum" idx="6"/>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381" name="Google Shape;381;p52"/>
          <p:cNvSpPr txBox="1">
            <a:spLocks noGrp="1"/>
          </p:cNvSpPr>
          <p:nvPr>
            <p:ph type="body" idx="1"/>
          </p:nvPr>
        </p:nvSpPr>
        <p:spPr>
          <a:xfrm>
            <a:off x="685800" y="1543050"/>
            <a:ext cx="3657600" cy="30861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17500" algn="l">
              <a:lnSpc>
                <a:spcPct val="100000"/>
              </a:lnSpc>
              <a:spcBef>
                <a:spcPts val="280"/>
              </a:spcBef>
              <a:spcAft>
                <a:spcPts val="0"/>
              </a:spcAft>
              <a:buClr>
                <a:srgbClr val="FFFFFF"/>
              </a:buClr>
              <a:buSzPts val="1400"/>
              <a:buChar char="»"/>
              <a:defRPr sz="1400" i="0" u="none" strike="noStrike" cap="none">
                <a:solidFill>
                  <a:srgbClr val="FFFFFF"/>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ver - Full Photo">
  <p:cSld name="Cover - Full Photo">
    <p:bg>
      <p:bgPr>
        <a:solidFill>
          <a:schemeClr val="dk1"/>
        </a:solidFill>
        <a:effectLst/>
      </p:bgPr>
    </p:bg>
    <p:spTree>
      <p:nvGrpSpPr>
        <p:cNvPr id="1" name="Shape 105"/>
        <p:cNvGrpSpPr/>
        <p:nvPr/>
      </p:nvGrpSpPr>
      <p:grpSpPr>
        <a:xfrm>
          <a:off x="0" y="0"/>
          <a:ext cx="0" cy="0"/>
          <a:chOff x="0" y="0"/>
          <a:chExt cx="0" cy="0"/>
        </a:xfrm>
      </p:grpSpPr>
      <p:pic>
        <p:nvPicPr>
          <p:cNvPr id="106" name="Google Shape;106;p17"/>
          <p:cNvPicPr preferRelativeResize="0"/>
          <p:nvPr/>
        </p:nvPicPr>
        <p:blipFill rotWithShape="1">
          <a:blip r:embed="rId2">
            <a:alphaModFix/>
          </a:blip>
          <a:srcRect l="2241" b="2240"/>
          <a:stretch/>
        </p:blipFill>
        <p:spPr>
          <a:xfrm>
            <a:off x="152400" y="114299"/>
            <a:ext cx="8839200" cy="4916400"/>
          </a:xfrm>
          <a:prstGeom prst="rect">
            <a:avLst/>
          </a:prstGeom>
          <a:solidFill>
            <a:srgbClr val="CFCDC9"/>
          </a:solidFill>
          <a:ln>
            <a:noFill/>
          </a:ln>
        </p:spPr>
      </p:pic>
      <p:sp>
        <p:nvSpPr>
          <p:cNvPr id="107" name="Google Shape;107;p17"/>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08" name="Google Shape;108;p17"/>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09" name="Google Shape;109;p17"/>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10" name="Google Shape;110;p17"/>
          <p:cNvSpPr txBox="1">
            <a:spLocks noGrp="1"/>
          </p:cNvSpPr>
          <p:nvPr>
            <p:ph type="ctrTitle"/>
          </p:nvPr>
        </p:nvSpPr>
        <p:spPr>
          <a:xfrm>
            <a:off x="685800" y="1600200"/>
            <a:ext cx="5486400" cy="1200000"/>
          </a:xfrm>
          <a:prstGeom prst="rect">
            <a:avLst/>
          </a:prstGeom>
          <a:noFill/>
          <a:ln>
            <a:noFill/>
          </a:ln>
          <a:effectLst>
            <a:outerShdw blurRad="254000" algn="tl" rotWithShape="0">
              <a:srgbClr val="000000">
                <a:alpha val="20000"/>
              </a:srgbClr>
            </a:outerShdw>
          </a:effectLst>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1400"/>
              <a:buNone/>
              <a:defRPr sz="3200" i="0" u="none" strike="noStrike" cap="none">
                <a:solidFill>
                  <a:schemeClr val="l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11" name="Google Shape;111;p17"/>
          <p:cNvSpPr txBox="1">
            <a:spLocks noGrp="1"/>
          </p:cNvSpPr>
          <p:nvPr>
            <p:ph type="subTitle" idx="1"/>
          </p:nvPr>
        </p:nvSpPr>
        <p:spPr>
          <a:xfrm>
            <a:off x="685800" y="3086100"/>
            <a:ext cx="3429000" cy="1200000"/>
          </a:xfrm>
          <a:prstGeom prst="rect">
            <a:avLst/>
          </a:prstGeom>
          <a:noFill/>
          <a:ln>
            <a:noFill/>
          </a:ln>
          <a:effectLst>
            <a:outerShdw blurRad="254000" algn="tl" rotWithShape="0">
              <a:srgbClr val="000000">
                <a:alpha val="40000"/>
              </a:srgbClr>
            </a:outerShdw>
          </a:effectLst>
        </p:spPr>
        <p:txBody>
          <a:bodyPr spcFirstLastPara="1" wrap="square" lIns="91425" tIns="91425" rIns="91425" bIns="91425" anchor="t" anchorCtr="0">
            <a:noAutofit/>
          </a:bodyPr>
          <a:lstStyle>
            <a:lvl1pPr marR="0" lvl="0" algn="l">
              <a:lnSpc>
                <a:spcPct val="100000"/>
              </a:lnSpc>
              <a:spcBef>
                <a:spcPts val="0"/>
              </a:spcBef>
              <a:spcAft>
                <a:spcPts val="0"/>
              </a:spcAft>
              <a:buClr>
                <a:schemeClr val="lt1"/>
              </a:buClr>
              <a:buSzPts val="2000"/>
              <a:buNone/>
              <a:defRPr sz="1800" i="0" u="none" strike="noStrike" cap="none">
                <a:solidFill>
                  <a:schemeClr val="lt1"/>
                </a:solidFill>
              </a:defRPr>
            </a:lvl1pPr>
            <a:lvl2pPr marR="0" lvl="1" algn="ctr">
              <a:lnSpc>
                <a:spcPct val="100000"/>
              </a:lnSpc>
              <a:spcBef>
                <a:spcPts val="1200"/>
              </a:spcBef>
              <a:spcAft>
                <a:spcPts val="0"/>
              </a:spcAft>
              <a:buClr>
                <a:srgbClr val="888888"/>
              </a:buClr>
              <a:buSzPts val="2000"/>
              <a:buNone/>
              <a:defRPr sz="2000" i="0" u="none" strike="noStrike" cap="none">
                <a:solidFill>
                  <a:srgbClr val="888888"/>
                </a:solidFill>
              </a:defRPr>
            </a:lvl2pPr>
            <a:lvl3pPr marR="0" lvl="2" algn="ctr">
              <a:lnSpc>
                <a:spcPct val="100000"/>
              </a:lnSpc>
              <a:spcBef>
                <a:spcPts val="1200"/>
              </a:spcBef>
              <a:spcAft>
                <a:spcPts val="0"/>
              </a:spcAft>
              <a:buClr>
                <a:srgbClr val="888888"/>
              </a:buClr>
              <a:buSzPts val="1800"/>
              <a:buNone/>
              <a:defRPr sz="1800" i="0" u="none" strike="noStrike" cap="none">
                <a:solidFill>
                  <a:srgbClr val="888888"/>
                </a:solidFill>
              </a:defRPr>
            </a:lvl3pPr>
            <a:lvl4pPr marR="0" lvl="3" algn="ctr">
              <a:lnSpc>
                <a:spcPct val="100000"/>
              </a:lnSpc>
              <a:spcBef>
                <a:spcPts val="320"/>
              </a:spcBef>
              <a:spcAft>
                <a:spcPts val="0"/>
              </a:spcAft>
              <a:buClr>
                <a:srgbClr val="888888"/>
              </a:buClr>
              <a:buSzPts val="1600"/>
              <a:buNone/>
              <a:defRPr sz="1600" i="0" u="none" strike="noStrike" cap="none">
                <a:solidFill>
                  <a:srgbClr val="888888"/>
                </a:solidFill>
              </a:defRPr>
            </a:lvl4pPr>
            <a:lvl5pPr marR="0" lvl="4" algn="ctr">
              <a:lnSpc>
                <a:spcPct val="100000"/>
              </a:lnSpc>
              <a:spcBef>
                <a:spcPts val="280"/>
              </a:spcBef>
              <a:spcAft>
                <a:spcPts val="0"/>
              </a:spcAft>
              <a:buClr>
                <a:srgbClr val="888888"/>
              </a:buClr>
              <a:buSzPts val="1400"/>
              <a:buNone/>
              <a:defRPr sz="1400" i="0" u="none" strike="noStrike" cap="none">
                <a:solidFill>
                  <a:srgbClr val="888888"/>
                </a:solidFill>
              </a:defRPr>
            </a:lvl5pPr>
            <a:lvl6pPr marR="0" lvl="5" algn="ctr">
              <a:lnSpc>
                <a:spcPct val="100000"/>
              </a:lnSpc>
              <a:spcBef>
                <a:spcPts val="400"/>
              </a:spcBef>
              <a:spcAft>
                <a:spcPts val="0"/>
              </a:spcAft>
              <a:buClr>
                <a:srgbClr val="888888"/>
              </a:buClr>
              <a:buSzPts val="2000"/>
              <a:buNone/>
              <a:defRPr sz="2000" i="0" u="none" strike="noStrike" cap="none">
                <a:solidFill>
                  <a:srgbClr val="888888"/>
                </a:solidFill>
              </a:defRPr>
            </a:lvl6pPr>
            <a:lvl7pPr marR="0" lvl="6" algn="ctr">
              <a:lnSpc>
                <a:spcPct val="100000"/>
              </a:lnSpc>
              <a:spcBef>
                <a:spcPts val="400"/>
              </a:spcBef>
              <a:spcAft>
                <a:spcPts val="0"/>
              </a:spcAft>
              <a:buClr>
                <a:srgbClr val="888888"/>
              </a:buClr>
              <a:buSzPts val="2000"/>
              <a:buNone/>
              <a:defRPr sz="2000" i="0" u="none" strike="noStrike" cap="none">
                <a:solidFill>
                  <a:srgbClr val="888888"/>
                </a:solidFill>
              </a:defRPr>
            </a:lvl7pPr>
            <a:lvl8pPr marR="0" lvl="7" algn="ctr">
              <a:lnSpc>
                <a:spcPct val="100000"/>
              </a:lnSpc>
              <a:spcBef>
                <a:spcPts val="400"/>
              </a:spcBef>
              <a:spcAft>
                <a:spcPts val="0"/>
              </a:spcAft>
              <a:buClr>
                <a:srgbClr val="888888"/>
              </a:buClr>
              <a:buSzPts val="2000"/>
              <a:buNone/>
              <a:defRPr sz="2000" i="0" u="none" strike="noStrike" cap="none">
                <a:solidFill>
                  <a:srgbClr val="888888"/>
                </a:solidFill>
              </a:defRPr>
            </a:lvl8pPr>
            <a:lvl9pPr marR="0" lvl="8" algn="ctr">
              <a:lnSpc>
                <a:spcPct val="100000"/>
              </a:lnSpc>
              <a:spcBef>
                <a:spcPts val="400"/>
              </a:spcBef>
              <a:spcAft>
                <a:spcPts val="0"/>
              </a:spcAft>
              <a:buClr>
                <a:srgbClr val="888888"/>
              </a:buClr>
              <a:buSzPts val="2000"/>
              <a:buNone/>
              <a:defRPr sz="2000" i="0" u="none" strike="noStrike" cap="none">
                <a:solidFill>
                  <a:srgbClr val="888888"/>
                </a:solidFill>
              </a:defRPr>
            </a:lvl9pPr>
          </a:lstStyle>
          <a:p>
            <a:endParaRPr/>
          </a:p>
        </p:txBody>
      </p:sp>
      <p:cxnSp>
        <p:nvCxnSpPr>
          <p:cNvPr id="112" name="Google Shape;112;p17"/>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113" name="Google Shape;113;p17"/>
          <p:cNvSpPr txBox="1">
            <a:spLocks noGrp="1"/>
          </p:cNvSpPr>
          <p:nvPr>
            <p:ph type="body" idx="2"/>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chemeClr val="lt1"/>
              </a:buClr>
              <a:buSzPts val="2000"/>
              <a:buFont typeface="Arial"/>
              <a:buNone/>
              <a:defRPr sz="600" b="0" i="0" u="none" strike="noStrike" cap="none">
                <a:solidFill>
                  <a:schemeClr val="lt1"/>
                </a:solidFill>
                <a:latin typeface="Cabin"/>
                <a:ea typeface="Cabin"/>
                <a:cs typeface="Cabin"/>
                <a:sym typeface="Cabin"/>
              </a:defRPr>
            </a:lvl1pPr>
            <a:lvl2pPr marL="914400" marR="0" lvl="1" indent="-228600" algn="l">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pic>
        <p:nvPicPr>
          <p:cNvPr id="114" name="Google Shape;114;p17" descr="USAID_Logo_White_v02.png"/>
          <p:cNvPicPr preferRelativeResize="0"/>
          <p:nvPr/>
        </p:nvPicPr>
        <p:blipFill rotWithShape="1">
          <a:blip r:embed="rId3">
            <a:alphaModFix/>
          </a:blip>
          <a:srcRect/>
          <a:stretch/>
        </p:blipFill>
        <p:spPr>
          <a:xfrm>
            <a:off x="7065705" y="315188"/>
            <a:ext cx="1828800" cy="408000"/>
          </a:xfrm>
          <a:prstGeom prst="rect">
            <a:avLst/>
          </a:prstGeom>
          <a:noFill/>
          <a:ln>
            <a:noFill/>
          </a:ln>
          <a:effectLst>
            <a:outerShdw blurRad="254000" algn="tl" rotWithShape="0">
              <a:srgbClr val="000000">
                <a:alpha val="20000"/>
              </a:srgbClr>
            </a:outerShdw>
          </a:effectLst>
        </p:spPr>
      </p:pic>
      <p:sp>
        <p:nvSpPr>
          <p:cNvPr id="115" name="Google Shape;115;p17"/>
          <p:cNvSpPr/>
          <p:nvPr/>
        </p:nvSpPr>
        <p:spPr>
          <a:xfrm>
            <a:off x="5159633" y="2794770"/>
            <a:ext cx="3396600" cy="2054700"/>
          </a:xfrm>
          <a:prstGeom prst="roundRect">
            <a:avLst>
              <a:gd name="adj" fmla="val 4893"/>
            </a:avLst>
          </a:prstGeom>
          <a:solidFill>
            <a:schemeClr val="lt1">
              <a:alpha val="80000"/>
            </a:schemeClr>
          </a:solidFill>
          <a:ln w="9525" cap="flat" cmpd="sng">
            <a:solidFill>
              <a:srgbClr val="6C6463"/>
            </a:solidFill>
            <a:prstDash val="solid"/>
            <a:round/>
            <a:headEnd type="none" w="sm" len="sm"/>
            <a:tailEnd type="none" w="sm" len="sm"/>
          </a:ln>
        </p:spPr>
        <p:txBody>
          <a:bodyPr spcFirstLastPara="1" wrap="square" lIns="91425" tIns="137150" rIns="182875" bIns="137150" anchor="ctr" anchorCtr="0">
            <a:noAutofit/>
          </a:bodyPr>
          <a:lstStyle/>
          <a:p>
            <a:pPr marL="58735" marR="0" lvl="0" indent="-7935" algn="l" rtl="0">
              <a:spcBef>
                <a:spcPts val="0"/>
              </a:spcBef>
              <a:spcAft>
                <a:spcPts val="0"/>
              </a:spcAft>
              <a:buClr>
                <a:schemeClr val="dk1"/>
              </a:buClr>
              <a:buSzPts val="1000"/>
              <a:buFont typeface="Cabin"/>
              <a:buNone/>
            </a:pPr>
            <a:r>
              <a:rPr lang="en" sz="1000" b="0" i="0" u="none" strike="noStrike" cap="none">
                <a:solidFill>
                  <a:schemeClr val="dk1"/>
                </a:solidFill>
                <a:latin typeface="Cabin"/>
                <a:ea typeface="Cabin"/>
                <a:cs typeface="Cabin"/>
                <a:sym typeface="Cabin"/>
              </a:rPr>
              <a:t>To change this cover photo: </a:t>
            </a:r>
            <a:endParaRPr sz="1800" b="0" i="0" u="none" strike="noStrike" cap="none">
              <a:solidFill>
                <a:schemeClr val="dk1"/>
              </a:solidFill>
              <a:latin typeface="Arial"/>
              <a:ea typeface="Arial"/>
              <a:cs typeface="Arial"/>
              <a:sym typeface="Arial"/>
            </a:endParaRPr>
          </a:p>
          <a:p>
            <a:pPr marL="171446" marR="0" lvl="0" indent="-120647" algn="l" rtl="0">
              <a:spcBef>
                <a:spcPts val="600"/>
              </a:spcBef>
              <a:spcAft>
                <a:spcPts val="0"/>
              </a:spcAft>
              <a:buClr>
                <a:schemeClr val="dk1"/>
              </a:buClr>
              <a:buSzPts val="1000"/>
              <a:buFont typeface="Arial"/>
              <a:buChar char="•"/>
            </a:pPr>
            <a:r>
              <a:rPr lang="en" sz="1000" b="0" i="0" u="none" strike="noStrike" cap="none">
                <a:solidFill>
                  <a:schemeClr val="dk1"/>
                </a:solidFill>
                <a:latin typeface="Cabin"/>
                <a:ea typeface="Cabin"/>
                <a:cs typeface="Cabin"/>
                <a:sym typeface="Cabin"/>
              </a:rPr>
              <a:t>Click on View &gt; Slide Master.</a:t>
            </a:r>
            <a:endParaRPr sz="1000" b="0" i="0" u="none" strike="noStrike" cap="none">
              <a:solidFill>
                <a:schemeClr val="dk1"/>
              </a:solidFill>
              <a:latin typeface="Cabin"/>
              <a:ea typeface="Cabin"/>
              <a:cs typeface="Cabin"/>
              <a:sym typeface="Cabin"/>
            </a:endParaRPr>
          </a:p>
          <a:p>
            <a:pPr marL="171446" marR="0" lvl="0" indent="-120647" algn="l" rtl="0">
              <a:spcBef>
                <a:spcPts val="600"/>
              </a:spcBef>
              <a:spcAft>
                <a:spcPts val="0"/>
              </a:spcAft>
              <a:buClr>
                <a:schemeClr val="dk1"/>
              </a:buClr>
              <a:buSzPts val="1000"/>
              <a:buFont typeface="Arial"/>
              <a:buChar char="•"/>
            </a:pPr>
            <a:r>
              <a:rPr lang="en" sz="1000" b="0" i="0" u="none" strike="noStrike" cap="none">
                <a:solidFill>
                  <a:schemeClr val="dk1"/>
                </a:solidFill>
                <a:latin typeface="Cabin"/>
                <a:ea typeface="Cabin"/>
                <a:cs typeface="Cabin"/>
                <a:sym typeface="Cabin"/>
              </a:rPr>
              <a:t>Right click on this photo &gt; Change Picture… &gt; Choose a Picture &gt; Insert.</a:t>
            </a:r>
            <a:endParaRPr sz="1000" b="0" i="0" u="none" strike="noStrike" cap="none">
              <a:solidFill>
                <a:schemeClr val="dk1"/>
              </a:solidFill>
              <a:latin typeface="Cabin"/>
              <a:ea typeface="Cabin"/>
              <a:cs typeface="Cabin"/>
              <a:sym typeface="Cabin"/>
            </a:endParaRPr>
          </a:p>
          <a:p>
            <a:pPr marL="171446" marR="0" lvl="0" indent="-120647" algn="l" rtl="0">
              <a:spcBef>
                <a:spcPts val="600"/>
              </a:spcBef>
              <a:spcAft>
                <a:spcPts val="0"/>
              </a:spcAft>
              <a:buClr>
                <a:schemeClr val="dk1"/>
              </a:buClr>
              <a:buSzPts val="1000"/>
              <a:buFont typeface="Arial"/>
              <a:buChar char="•"/>
            </a:pPr>
            <a:r>
              <a:rPr lang="en" sz="1000" b="0" i="0" u="none" strike="noStrike" cap="none">
                <a:solidFill>
                  <a:schemeClr val="dk1"/>
                </a:solidFill>
                <a:latin typeface="Cabin"/>
                <a:ea typeface="Cabin"/>
                <a:cs typeface="Cabin"/>
                <a:sym typeface="Cabin"/>
              </a:rPr>
              <a:t>Click on Picture Tools tab &gt; Crop &gt; drag straight cropping handles to inside edges of white frame. You can resize the photo within shape, while locking the photo’s aspect ratio, by holding shift key and dragging the photo’s round corner handle. You can also use the mouse to drag the photo to desired position within the shape. Click outside the photo.</a:t>
            </a:r>
            <a:endParaRPr sz="1800" b="0" i="0" u="none" strike="noStrike" cap="none">
              <a:solidFill>
                <a:schemeClr val="dk1"/>
              </a:solidFill>
              <a:latin typeface="Arial"/>
              <a:ea typeface="Arial"/>
              <a:cs typeface="Arial"/>
              <a:sym typeface="Arial"/>
            </a:endParaRPr>
          </a:p>
          <a:p>
            <a:pPr marL="171446" marR="0" lvl="0" indent="-120647" algn="l" rtl="0">
              <a:spcBef>
                <a:spcPts val="600"/>
              </a:spcBef>
              <a:spcAft>
                <a:spcPts val="0"/>
              </a:spcAft>
              <a:buClr>
                <a:schemeClr val="dk1"/>
              </a:buClr>
              <a:buSzPts val="1000"/>
              <a:buFont typeface="Arial"/>
              <a:buChar char="•"/>
            </a:pPr>
            <a:r>
              <a:rPr lang="en" sz="1000" b="0" i="0" u="none" strike="noStrike" cap="none">
                <a:solidFill>
                  <a:schemeClr val="dk1"/>
                </a:solidFill>
                <a:latin typeface="Cabin"/>
                <a:ea typeface="Cabin"/>
                <a:cs typeface="Cabin"/>
                <a:sym typeface="Cabin"/>
              </a:rPr>
              <a:t>Add photo credit to the text box at top right of page.</a:t>
            </a:r>
            <a:endParaRPr sz="1800" b="0" i="0" u="none" strike="noStrike" cap="none">
              <a:solidFill>
                <a:schemeClr val="dk1"/>
              </a:solidFill>
              <a:latin typeface="Arial"/>
              <a:ea typeface="Arial"/>
              <a:cs typeface="Arial"/>
              <a:sym typeface="Arial"/>
            </a:endParaRPr>
          </a:p>
          <a:p>
            <a:pPr marL="171446" marR="0" lvl="0" indent="-120647" algn="l" rtl="0">
              <a:spcBef>
                <a:spcPts val="600"/>
              </a:spcBef>
              <a:spcAft>
                <a:spcPts val="0"/>
              </a:spcAft>
              <a:buClr>
                <a:schemeClr val="dk1"/>
              </a:buClr>
              <a:buSzPts val="1000"/>
              <a:buFont typeface="Arial"/>
              <a:buChar char="•"/>
            </a:pPr>
            <a:r>
              <a:rPr lang="en" sz="1000" b="0" i="0" u="none" strike="noStrike" cap="none">
                <a:solidFill>
                  <a:schemeClr val="dk1"/>
                </a:solidFill>
                <a:latin typeface="Cabin"/>
                <a:ea typeface="Cabin"/>
                <a:cs typeface="Cabin"/>
                <a:sym typeface="Cabin"/>
              </a:rPr>
              <a:t>Delete this instruction text box.</a:t>
            </a:r>
            <a:endParaRPr sz="1000" b="0" i="0" u="none" strike="noStrike" cap="none">
              <a:solidFill>
                <a:schemeClr val="dk1"/>
              </a:solidFill>
              <a:latin typeface="Cabin"/>
              <a:ea typeface="Cabin"/>
              <a:cs typeface="Cabin"/>
              <a:sym typeface="Cabin"/>
            </a:endParaRPr>
          </a:p>
        </p:txBody>
      </p:sp>
      <p:pic>
        <p:nvPicPr>
          <p:cNvPr id="116" name="Google Shape;116;p17"/>
          <p:cNvPicPr preferRelativeResize="0"/>
          <p:nvPr/>
        </p:nvPicPr>
        <p:blipFill rotWithShape="1">
          <a:blip r:embed="rId4">
            <a:alphaModFix/>
          </a:blip>
          <a:srcRect/>
          <a:stretch/>
        </p:blipFill>
        <p:spPr>
          <a:xfrm>
            <a:off x="338675" y="280865"/>
            <a:ext cx="2045700" cy="55530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ue/White Title + Left Photo 1 1 1 1 1 1 1">
  <p:cSld name="Blue/White Title + Left Photo 1 1 1 1 1 1 1">
    <p:bg>
      <p:bgPr>
        <a:solidFill>
          <a:schemeClr val="lt1"/>
        </a:solidFill>
        <a:effectLst/>
      </p:bgPr>
    </p:bg>
    <p:spTree>
      <p:nvGrpSpPr>
        <p:cNvPr id="1" name="Shape 382"/>
        <p:cNvGrpSpPr/>
        <p:nvPr/>
      </p:nvGrpSpPr>
      <p:grpSpPr>
        <a:xfrm>
          <a:off x="0" y="0"/>
          <a:ext cx="0" cy="0"/>
          <a:chOff x="0" y="0"/>
          <a:chExt cx="0" cy="0"/>
        </a:xfrm>
      </p:grpSpPr>
      <p:sp>
        <p:nvSpPr>
          <p:cNvPr id="383" name="Google Shape;383;p53"/>
          <p:cNvSpPr txBox="1">
            <a:spLocks noGrp="1"/>
          </p:cNvSpPr>
          <p:nvPr>
            <p:ph type="title"/>
          </p:nvPr>
        </p:nvSpPr>
        <p:spPr>
          <a:xfrm>
            <a:off x="0" y="0"/>
            <a:ext cx="9144000" cy="938700"/>
          </a:xfrm>
          <a:prstGeom prst="rect">
            <a:avLst/>
          </a:prstGeom>
          <a:solidFill>
            <a:schemeClr val="accent6"/>
          </a:solid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chemeClr val="lt1"/>
              </a:buClr>
              <a:buSzPts val="1400"/>
              <a:buNone/>
              <a:defRPr sz="2800" i="0" u="none" strike="noStrike" cap="none">
                <a:solidFill>
                  <a:schemeClr val="lt1"/>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384" name="Google Shape;384;p53"/>
          <p:cNvSpPr>
            <a:spLocks noGrp="1"/>
          </p:cNvSpPr>
          <p:nvPr>
            <p:ph type="pic" idx="2"/>
          </p:nvPr>
        </p:nvSpPr>
        <p:spPr>
          <a:xfrm>
            <a:off x="152400" y="938702"/>
            <a:ext cx="4419600" cy="4090500"/>
          </a:xfrm>
          <a:prstGeom prst="rect">
            <a:avLst/>
          </a:prstGeom>
          <a:solidFill>
            <a:srgbClr val="CFCDC9"/>
          </a:solidFill>
          <a:ln>
            <a:noFill/>
          </a:ln>
        </p:spPr>
      </p:sp>
      <p:sp>
        <p:nvSpPr>
          <p:cNvPr id="385" name="Google Shape;385;p53"/>
          <p:cNvSpPr txBox="1">
            <a:spLocks noGrp="1"/>
          </p:cNvSpPr>
          <p:nvPr>
            <p:ph type="dt" idx="10"/>
          </p:nvPr>
        </p:nvSpPr>
        <p:spPr>
          <a:xfrm>
            <a:off x="152400" y="4913943"/>
            <a:ext cx="2133600" cy="1155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chemeClr val="lt1"/>
              </a:buClr>
              <a:buSzPts val="1400"/>
              <a:buFont typeface="Arial"/>
              <a:buNone/>
              <a:defRPr sz="600" b="0" i="0" u="none" strike="noStrike" cap="none">
                <a:solidFill>
                  <a:schemeClr val="lt1"/>
                </a:solidFill>
                <a:latin typeface="Arial"/>
                <a:ea typeface="Arial"/>
                <a:cs typeface="Arial"/>
                <a:sym typeface="Arial"/>
              </a:defRPr>
            </a:lvl1pPr>
            <a:lvl2pPr marR="0" lvl="1"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386" name="Google Shape;386;p53"/>
          <p:cNvSpPr txBox="1">
            <a:spLocks noGrp="1"/>
          </p:cNvSpPr>
          <p:nvPr>
            <p:ph type="sldNum" idx="12"/>
          </p:nvPr>
        </p:nvSpPr>
        <p:spPr>
          <a:xfrm>
            <a:off x="6858000" y="4913943"/>
            <a:ext cx="2133600" cy="1155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1pPr>
            <a:lvl2pPr marL="0" marR="0" lvl="1"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2pPr>
            <a:lvl3pPr marL="0" marR="0" lvl="2"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3pPr>
            <a:lvl4pPr marL="0" marR="0" lvl="3"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4pPr>
            <a:lvl5pPr marL="0" marR="0" lvl="4"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5pPr>
            <a:lvl6pPr marL="0" marR="0" lvl="5"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6pPr>
            <a:lvl7pPr marL="0" marR="0" lvl="6"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7pPr>
            <a:lvl8pPr marL="0" marR="0" lvl="7"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8pPr>
            <a:lvl9pPr marL="0" marR="0" lvl="8"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87" name="Google Shape;387;p53"/>
          <p:cNvSpPr txBox="1">
            <a:spLocks noGrp="1"/>
          </p:cNvSpPr>
          <p:nvPr>
            <p:ph type="body" idx="1"/>
          </p:nvPr>
        </p:nvSpPr>
        <p:spPr>
          <a:xfrm rot="-5400000">
            <a:off x="2693975" y="2632311"/>
            <a:ext cx="35715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None/>
              <a:defRPr sz="600" i="0" u="none" strike="noStrike" cap="none">
                <a:solidFill>
                  <a:srgbClr val="FFFFFF"/>
                </a:solidFill>
              </a:defRPr>
            </a:lvl1pPr>
            <a:lvl2pPr marL="914400" marR="0" lvl="1" indent="-228600" algn="l">
              <a:lnSpc>
                <a:spcPct val="100000"/>
              </a:lnSpc>
              <a:spcBef>
                <a:spcPts val="1200"/>
              </a:spcBef>
              <a:spcAft>
                <a:spcPts val="0"/>
              </a:spcAft>
              <a:buClr>
                <a:schemeClr val="lt1"/>
              </a:buClr>
              <a:buSzPts val="2000"/>
              <a:buNone/>
              <a:defRPr sz="1800" i="0" u="none" strike="noStrike" cap="none">
                <a:solidFill>
                  <a:schemeClr val="lt1"/>
                </a:solidFill>
              </a:defRPr>
            </a:lvl2pPr>
            <a:lvl3pPr marL="1371600" marR="0" lvl="2" indent="-228600" algn="l">
              <a:lnSpc>
                <a:spcPct val="100000"/>
              </a:lnSpc>
              <a:spcBef>
                <a:spcPts val="1200"/>
              </a:spcBef>
              <a:spcAft>
                <a:spcPts val="0"/>
              </a:spcAft>
              <a:buClr>
                <a:schemeClr val="lt1"/>
              </a:buClr>
              <a:buSzPts val="1800"/>
              <a:buNone/>
              <a:defRPr sz="1600" i="0" u="none" strike="noStrike" cap="none">
                <a:solidFill>
                  <a:schemeClr val="lt1"/>
                </a:solidFill>
              </a:defRPr>
            </a:lvl3pPr>
            <a:lvl4pPr marL="1828800" marR="0" lvl="3" indent="-228600" algn="l">
              <a:lnSpc>
                <a:spcPct val="100000"/>
              </a:lnSpc>
              <a:spcBef>
                <a:spcPts val="280"/>
              </a:spcBef>
              <a:spcAft>
                <a:spcPts val="0"/>
              </a:spcAft>
              <a:buClr>
                <a:schemeClr val="lt1"/>
              </a:buClr>
              <a:buSzPts val="1600"/>
              <a:buNone/>
              <a:defRPr sz="1400" i="0" u="none" strike="noStrike" cap="none">
                <a:solidFill>
                  <a:schemeClr val="lt1"/>
                </a:solidFill>
              </a:defRPr>
            </a:lvl4pPr>
            <a:lvl5pPr marL="2286000" marR="0" lvl="4" indent="-228600" algn="l">
              <a:lnSpc>
                <a:spcPct val="100000"/>
              </a:lnSpc>
              <a:spcBef>
                <a:spcPts val="240"/>
              </a:spcBef>
              <a:spcAft>
                <a:spcPts val="0"/>
              </a:spcAft>
              <a:buClr>
                <a:schemeClr val="lt1"/>
              </a:buClr>
              <a:buSzPts val="1400"/>
              <a:buNone/>
              <a:defRPr sz="1200" i="0" u="none" strike="noStrike" cap="none">
                <a:solidFill>
                  <a:schemeClr val="lt1"/>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8"/>
        <p:cNvGrpSpPr/>
        <p:nvPr/>
      </p:nvGrpSpPr>
      <p:grpSpPr>
        <a:xfrm>
          <a:off x="0" y="0"/>
          <a:ext cx="0" cy="0"/>
          <a:chOff x="0" y="0"/>
          <a:chExt cx="0" cy="0"/>
        </a:xfrm>
      </p:grpSpPr>
      <p:sp>
        <p:nvSpPr>
          <p:cNvPr id="389" name="Google Shape;389;p54"/>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90" name="Google Shape;390;p54"/>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Char char="•"/>
              <a:defRPr sz="1200"/>
            </a:lvl1pPr>
            <a:lvl2pPr marL="914400" lvl="1" indent="-304800" algn="l">
              <a:lnSpc>
                <a:spcPct val="100000"/>
              </a:lnSpc>
              <a:spcBef>
                <a:spcPts val="1200"/>
              </a:spcBef>
              <a:spcAft>
                <a:spcPts val="0"/>
              </a:spcAft>
              <a:buSzPts val="1200"/>
              <a:buChar char="–"/>
              <a:defRPr sz="1200"/>
            </a:lvl2pPr>
            <a:lvl3pPr marL="1371600" lvl="2" indent="-304800" algn="l">
              <a:lnSpc>
                <a:spcPct val="100000"/>
              </a:lnSpc>
              <a:spcBef>
                <a:spcPts val="1200"/>
              </a:spcBef>
              <a:spcAft>
                <a:spcPts val="0"/>
              </a:spcAft>
              <a:buSzPts val="1200"/>
              <a:buChar char="•"/>
              <a:defRPr sz="1200"/>
            </a:lvl3pPr>
            <a:lvl4pPr marL="1828800" lvl="3" indent="-304800" algn="l">
              <a:lnSpc>
                <a:spcPct val="100000"/>
              </a:lnSpc>
              <a:spcBef>
                <a:spcPts val="320"/>
              </a:spcBef>
              <a:spcAft>
                <a:spcPts val="0"/>
              </a:spcAft>
              <a:buSzPts val="1200"/>
              <a:buChar char="–"/>
              <a:defRPr sz="1200"/>
            </a:lvl4pPr>
            <a:lvl5pPr marL="2286000" lvl="4" indent="-304800" algn="l">
              <a:lnSpc>
                <a:spcPct val="100000"/>
              </a:lnSpc>
              <a:spcBef>
                <a:spcPts val="280"/>
              </a:spcBef>
              <a:spcAft>
                <a:spcPts val="0"/>
              </a:spcAft>
              <a:buSzPts val="1200"/>
              <a:buChar char="»"/>
              <a:defRPr sz="1200"/>
            </a:lvl5pPr>
            <a:lvl6pPr marL="2743200" lvl="5" indent="-304800" algn="l">
              <a:lnSpc>
                <a:spcPct val="100000"/>
              </a:lnSpc>
              <a:spcBef>
                <a:spcPts val="400"/>
              </a:spcBef>
              <a:spcAft>
                <a:spcPts val="0"/>
              </a:spcAft>
              <a:buSzPts val="1200"/>
              <a:buChar char="•"/>
              <a:defRPr sz="1200"/>
            </a:lvl6pPr>
            <a:lvl7pPr marL="3200400" lvl="6" indent="-304800" algn="l">
              <a:lnSpc>
                <a:spcPct val="100000"/>
              </a:lnSpc>
              <a:spcBef>
                <a:spcPts val="400"/>
              </a:spcBef>
              <a:spcAft>
                <a:spcPts val="0"/>
              </a:spcAft>
              <a:buSzPts val="1200"/>
              <a:buChar char="•"/>
              <a:defRPr sz="1200"/>
            </a:lvl7pPr>
            <a:lvl8pPr marL="3657600" lvl="7" indent="-304800" algn="l">
              <a:lnSpc>
                <a:spcPct val="100000"/>
              </a:lnSpc>
              <a:spcBef>
                <a:spcPts val="400"/>
              </a:spcBef>
              <a:spcAft>
                <a:spcPts val="0"/>
              </a:spcAft>
              <a:buSzPts val="1200"/>
              <a:buChar char="•"/>
              <a:defRPr sz="1200"/>
            </a:lvl8pPr>
            <a:lvl9pPr marL="4114800" lvl="8" indent="-304800" algn="l">
              <a:lnSpc>
                <a:spcPct val="100000"/>
              </a:lnSpc>
              <a:spcBef>
                <a:spcPts val="400"/>
              </a:spcBef>
              <a:spcAft>
                <a:spcPts val="0"/>
              </a:spcAft>
              <a:buSzPts val="1200"/>
              <a:buChar char="•"/>
              <a:defRPr sz="1200"/>
            </a:lvl9pPr>
          </a:lstStyle>
          <a:p>
            <a:endParaRPr/>
          </a:p>
        </p:txBody>
      </p:sp>
      <p:sp>
        <p:nvSpPr>
          <p:cNvPr id="391" name="Google Shape;391;p54"/>
          <p:cNvSpPr txBox="1">
            <a:spLocks noGrp="1"/>
          </p:cNvSpPr>
          <p:nvPr>
            <p:ph type="sldNum" idx="12"/>
          </p:nvPr>
        </p:nvSpPr>
        <p:spPr>
          <a:xfrm>
            <a:off x="8472458" y="4663217"/>
            <a:ext cx="548700" cy="393600"/>
          </a:xfrm>
          <a:prstGeom prst="rect">
            <a:avLst/>
          </a:prstGeom>
          <a:noFill/>
          <a:ln>
            <a:noFill/>
          </a:ln>
        </p:spPr>
        <p:txBody>
          <a:bodyPr spcFirstLastPara="1" wrap="square" lIns="91425" tIns="45700" rIns="91425" bIns="45700" anchor="ctr" anchorCtr="0">
            <a:noAutofit/>
          </a:bodyPr>
          <a:lstStyle>
            <a:lvl1pPr marL="0" lvl="0"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1pPr>
            <a:lvl2pPr marL="0" lvl="1"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2pPr>
            <a:lvl3pPr marL="0" lvl="2"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3pPr>
            <a:lvl4pPr marL="0" lvl="3"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4pPr>
            <a:lvl5pPr marL="0" lvl="4"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5pPr>
            <a:lvl6pPr marL="0" lvl="5"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6pPr>
            <a:lvl7pPr marL="0" lvl="6"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7pPr>
            <a:lvl8pPr marL="0" lvl="7"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8pPr>
            <a:lvl9pPr marL="0" lvl="8" indent="0" algn="r">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matchingName="1_Cover - Full Red">
  <p:cSld name="1_Cover - Full Red">
    <p:spTree>
      <p:nvGrpSpPr>
        <p:cNvPr id="1" name="Shape 399"/>
        <p:cNvGrpSpPr/>
        <p:nvPr/>
      </p:nvGrpSpPr>
      <p:grpSpPr>
        <a:xfrm>
          <a:off x="0" y="0"/>
          <a:ext cx="0" cy="0"/>
          <a:chOff x="0" y="0"/>
          <a:chExt cx="0" cy="0"/>
        </a:xfrm>
      </p:grpSpPr>
      <p:sp>
        <p:nvSpPr>
          <p:cNvPr id="400" name="Google Shape;400;g2ec57ed2e0d_0_1031"/>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1" name="Google Shape;401;g2ec57ed2e0d_0_1031"/>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2" name="Google Shape;402;g2ec57ed2e0d_0_1031"/>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u="none" strike="noStrike" cap="none">
                <a:solidFill>
                  <a:srgbClr val="FFFFFF"/>
                </a:solidFill>
                <a:latin typeface="Gill Sans"/>
                <a:ea typeface="Gill Sans"/>
                <a:cs typeface="Gill Sans"/>
                <a:sym typeface="Gill Sans"/>
              </a:defRPr>
            </a:lvl1pPr>
            <a:lvl2pPr marL="0" lvl="1" indent="0" algn="r" rtl="0">
              <a:spcBef>
                <a:spcPts val="0"/>
              </a:spcBef>
              <a:buNone/>
              <a:defRPr sz="600" b="0" i="0" u="none" strike="noStrike" cap="none">
                <a:solidFill>
                  <a:srgbClr val="FFFFFF"/>
                </a:solidFill>
                <a:latin typeface="Gill Sans"/>
                <a:ea typeface="Gill Sans"/>
                <a:cs typeface="Gill Sans"/>
                <a:sym typeface="Gill Sans"/>
              </a:defRPr>
            </a:lvl2pPr>
            <a:lvl3pPr marL="0" lvl="2" indent="0" algn="r" rtl="0">
              <a:spcBef>
                <a:spcPts val="0"/>
              </a:spcBef>
              <a:buNone/>
              <a:defRPr sz="600" b="0" i="0" u="none" strike="noStrike" cap="none">
                <a:solidFill>
                  <a:srgbClr val="FFFFFF"/>
                </a:solidFill>
                <a:latin typeface="Gill Sans"/>
                <a:ea typeface="Gill Sans"/>
                <a:cs typeface="Gill Sans"/>
                <a:sym typeface="Gill Sans"/>
              </a:defRPr>
            </a:lvl3pPr>
            <a:lvl4pPr marL="0" lvl="3" indent="0" algn="r" rtl="0">
              <a:spcBef>
                <a:spcPts val="0"/>
              </a:spcBef>
              <a:buNone/>
              <a:defRPr sz="600" b="0" i="0" u="none" strike="noStrike" cap="none">
                <a:solidFill>
                  <a:srgbClr val="FFFFFF"/>
                </a:solidFill>
                <a:latin typeface="Gill Sans"/>
                <a:ea typeface="Gill Sans"/>
                <a:cs typeface="Gill Sans"/>
                <a:sym typeface="Gill Sans"/>
              </a:defRPr>
            </a:lvl4pPr>
            <a:lvl5pPr marL="0" lvl="4" indent="0" algn="r" rtl="0">
              <a:spcBef>
                <a:spcPts val="0"/>
              </a:spcBef>
              <a:buNone/>
              <a:defRPr sz="600" b="0" i="0" u="none" strike="noStrike" cap="none">
                <a:solidFill>
                  <a:srgbClr val="FFFFFF"/>
                </a:solidFill>
                <a:latin typeface="Gill Sans"/>
                <a:ea typeface="Gill Sans"/>
                <a:cs typeface="Gill Sans"/>
                <a:sym typeface="Gill Sans"/>
              </a:defRPr>
            </a:lvl5pPr>
            <a:lvl6pPr marL="0" lvl="5" indent="0" algn="r" rtl="0">
              <a:spcBef>
                <a:spcPts val="0"/>
              </a:spcBef>
              <a:buNone/>
              <a:defRPr sz="600" b="0" i="0" u="none" strike="noStrike" cap="none">
                <a:solidFill>
                  <a:srgbClr val="FFFFFF"/>
                </a:solidFill>
                <a:latin typeface="Gill Sans"/>
                <a:ea typeface="Gill Sans"/>
                <a:cs typeface="Gill Sans"/>
                <a:sym typeface="Gill Sans"/>
              </a:defRPr>
            </a:lvl6pPr>
            <a:lvl7pPr marL="0" lvl="6" indent="0" algn="r" rtl="0">
              <a:spcBef>
                <a:spcPts val="0"/>
              </a:spcBef>
              <a:buNone/>
              <a:defRPr sz="600" b="0" i="0" u="none" strike="noStrike" cap="none">
                <a:solidFill>
                  <a:srgbClr val="FFFFFF"/>
                </a:solidFill>
                <a:latin typeface="Gill Sans"/>
                <a:ea typeface="Gill Sans"/>
                <a:cs typeface="Gill Sans"/>
                <a:sym typeface="Gill Sans"/>
              </a:defRPr>
            </a:lvl7pPr>
            <a:lvl8pPr marL="0" lvl="7" indent="0" algn="r" rtl="0">
              <a:spcBef>
                <a:spcPts val="0"/>
              </a:spcBef>
              <a:buNone/>
              <a:defRPr sz="600" b="0" i="0" u="none" strike="noStrike" cap="none">
                <a:solidFill>
                  <a:srgbClr val="FFFFFF"/>
                </a:solidFill>
                <a:latin typeface="Gill Sans"/>
                <a:ea typeface="Gill Sans"/>
                <a:cs typeface="Gill Sans"/>
                <a:sym typeface="Gill Sans"/>
              </a:defRPr>
            </a:lvl8pPr>
            <a:lvl9pPr marL="0" lvl="8" indent="0" algn="r" rtl="0">
              <a:spcBef>
                <a:spcPts val="0"/>
              </a:spcBef>
              <a:buNone/>
              <a:defRPr sz="600" b="0" i="0" u="none" strike="noStrike" cap="none">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03" name="Google Shape;403;g2ec57ed2e0d_0_1031"/>
          <p:cNvSpPr txBox="1">
            <a:spLocks noGrp="1"/>
          </p:cNvSpPr>
          <p:nvPr>
            <p:ph type="ctrTitle"/>
          </p:nvPr>
        </p:nvSpPr>
        <p:spPr>
          <a:xfrm>
            <a:off x="685800" y="1589036"/>
            <a:ext cx="3886200" cy="12003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lt1"/>
              </a:buClr>
              <a:buSzPts val="2400"/>
              <a:buFont typeface="Gill Sans"/>
              <a:buNone/>
              <a:defRPr sz="2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04" name="Google Shape;404;g2ec57ed2e0d_0_1031"/>
          <p:cNvSpPr txBox="1">
            <a:spLocks noGrp="1"/>
          </p:cNvSpPr>
          <p:nvPr>
            <p:ph type="subTitle" idx="1"/>
          </p:nvPr>
        </p:nvSpPr>
        <p:spPr>
          <a:xfrm>
            <a:off x="685800" y="3110248"/>
            <a:ext cx="3429000" cy="12003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lt1"/>
              </a:buClr>
              <a:buSzPts val="1600"/>
              <a:buNone/>
              <a:defRPr sz="1600">
                <a:solidFill>
                  <a:schemeClr val="lt1"/>
                </a:solidFill>
              </a:defRPr>
            </a:lvl1pPr>
            <a:lvl2pPr lvl="1" algn="ctr" rtl="0">
              <a:spcBef>
                <a:spcPts val="800"/>
              </a:spcBef>
              <a:spcAft>
                <a:spcPts val="0"/>
              </a:spcAft>
              <a:buClr>
                <a:srgbClr val="888888"/>
              </a:buClr>
              <a:buSzPts val="1600"/>
              <a:buNone/>
              <a:defRPr>
                <a:solidFill>
                  <a:srgbClr val="888888"/>
                </a:solidFill>
              </a:defRPr>
            </a:lvl2pPr>
            <a:lvl3pPr lvl="2" algn="ctr" rtl="0">
              <a:spcBef>
                <a:spcPts val="80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600"/>
              <a:buNone/>
              <a:defRPr>
                <a:solidFill>
                  <a:srgbClr val="888888"/>
                </a:solidFill>
              </a:defRPr>
            </a:lvl4pPr>
            <a:lvl5pPr lvl="4" algn="ctr" rtl="0">
              <a:spcBef>
                <a:spcPts val="300"/>
              </a:spcBef>
              <a:spcAft>
                <a:spcPts val="0"/>
              </a:spcAft>
              <a:buClr>
                <a:srgbClr val="888888"/>
              </a:buClr>
              <a:buSzPts val="14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cxnSp>
        <p:nvCxnSpPr>
          <p:cNvPr id="405" name="Google Shape;405;g2ec57ed2e0d_0_1031"/>
          <p:cNvCxnSpPr/>
          <p:nvPr/>
        </p:nvCxnSpPr>
        <p:spPr>
          <a:xfrm>
            <a:off x="746760" y="2949716"/>
            <a:ext cx="320100" cy="0"/>
          </a:xfrm>
          <a:prstGeom prst="straightConnector1">
            <a:avLst/>
          </a:prstGeom>
          <a:noFill/>
          <a:ln w="19050" cap="flat" cmpd="sng">
            <a:solidFill>
              <a:srgbClr val="FFFFFF"/>
            </a:solidFill>
            <a:prstDash val="solid"/>
            <a:round/>
            <a:headEnd type="none" w="sm" len="sm"/>
            <a:tailEnd type="none" w="sm" len="sm"/>
          </a:ln>
        </p:spPr>
      </p:cxnSp>
      <p:pic>
        <p:nvPicPr>
          <p:cNvPr id="406" name="Google Shape;406;g2ec57ed2e0d_0_1031"/>
          <p:cNvPicPr preferRelativeResize="0"/>
          <p:nvPr/>
        </p:nvPicPr>
        <p:blipFill rotWithShape="1">
          <a:blip r:embed="rId2">
            <a:alphaModFix/>
          </a:blip>
          <a:srcRect/>
          <a:stretch/>
        </p:blipFill>
        <p:spPr>
          <a:xfrm>
            <a:off x="684769" y="565400"/>
            <a:ext cx="1358771" cy="404386"/>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matchingName="2_Red/Gray 1 Content">
  <p:cSld name="2_Red/Gray 1 Content">
    <p:spTree>
      <p:nvGrpSpPr>
        <p:cNvPr id="1" name="Shape 407"/>
        <p:cNvGrpSpPr/>
        <p:nvPr/>
      </p:nvGrpSpPr>
      <p:grpSpPr>
        <a:xfrm>
          <a:off x="0" y="0"/>
          <a:ext cx="0" cy="0"/>
          <a:chOff x="0" y="0"/>
          <a:chExt cx="0" cy="0"/>
        </a:xfrm>
      </p:grpSpPr>
      <p:sp>
        <p:nvSpPr>
          <p:cNvPr id="408" name="Google Shape;408;g2ec57ed2e0d_0_1039"/>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09" name="Google Shape;409;g2ec57ed2e0d_0_1039"/>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0" name="Google Shape;410;g2ec57ed2e0d_0_1039"/>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u="none" strike="noStrike" cap="none">
                <a:solidFill>
                  <a:srgbClr val="6C6463"/>
                </a:solidFill>
                <a:latin typeface="Gill Sans"/>
                <a:ea typeface="Gill Sans"/>
                <a:cs typeface="Gill Sans"/>
                <a:sym typeface="Gill Sans"/>
              </a:defRPr>
            </a:lvl1pPr>
            <a:lvl2pPr marL="0" lvl="1" indent="0" algn="r" rtl="0">
              <a:spcBef>
                <a:spcPts val="0"/>
              </a:spcBef>
              <a:buNone/>
              <a:defRPr sz="600" b="0" i="0" u="none" strike="noStrike" cap="none">
                <a:solidFill>
                  <a:srgbClr val="6C6463"/>
                </a:solidFill>
                <a:latin typeface="Gill Sans"/>
                <a:ea typeface="Gill Sans"/>
                <a:cs typeface="Gill Sans"/>
                <a:sym typeface="Gill Sans"/>
              </a:defRPr>
            </a:lvl2pPr>
            <a:lvl3pPr marL="0" lvl="2" indent="0" algn="r" rtl="0">
              <a:spcBef>
                <a:spcPts val="0"/>
              </a:spcBef>
              <a:buNone/>
              <a:defRPr sz="600" b="0" i="0" u="none" strike="noStrike" cap="none">
                <a:solidFill>
                  <a:srgbClr val="6C6463"/>
                </a:solidFill>
                <a:latin typeface="Gill Sans"/>
                <a:ea typeface="Gill Sans"/>
                <a:cs typeface="Gill Sans"/>
                <a:sym typeface="Gill Sans"/>
              </a:defRPr>
            </a:lvl3pPr>
            <a:lvl4pPr marL="0" lvl="3" indent="0" algn="r" rtl="0">
              <a:spcBef>
                <a:spcPts val="0"/>
              </a:spcBef>
              <a:buNone/>
              <a:defRPr sz="600" b="0" i="0" u="none" strike="noStrike" cap="none">
                <a:solidFill>
                  <a:srgbClr val="6C6463"/>
                </a:solidFill>
                <a:latin typeface="Gill Sans"/>
                <a:ea typeface="Gill Sans"/>
                <a:cs typeface="Gill Sans"/>
                <a:sym typeface="Gill Sans"/>
              </a:defRPr>
            </a:lvl4pPr>
            <a:lvl5pPr marL="0" lvl="4" indent="0" algn="r" rtl="0">
              <a:spcBef>
                <a:spcPts val="0"/>
              </a:spcBef>
              <a:buNone/>
              <a:defRPr sz="600" b="0" i="0" u="none" strike="noStrike" cap="none">
                <a:solidFill>
                  <a:srgbClr val="6C6463"/>
                </a:solidFill>
                <a:latin typeface="Gill Sans"/>
                <a:ea typeface="Gill Sans"/>
                <a:cs typeface="Gill Sans"/>
                <a:sym typeface="Gill Sans"/>
              </a:defRPr>
            </a:lvl5pPr>
            <a:lvl6pPr marL="0" lvl="5" indent="0" algn="r" rtl="0">
              <a:spcBef>
                <a:spcPts val="0"/>
              </a:spcBef>
              <a:buNone/>
              <a:defRPr sz="600" b="0" i="0" u="none" strike="noStrike" cap="none">
                <a:solidFill>
                  <a:srgbClr val="6C6463"/>
                </a:solidFill>
                <a:latin typeface="Gill Sans"/>
                <a:ea typeface="Gill Sans"/>
                <a:cs typeface="Gill Sans"/>
                <a:sym typeface="Gill Sans"/>
              </a:defRPr>
            </a:lvl6pPr>
            <a:lvl7pPr marL="0" lvl="6" indent="0" algn="r" rtl="0">
              <a:spcBef>
                <a:spcPts val="0"/>
              </a:spcBef>
              <a:buNone/>
              <a:defRPr sz="600" b="0" i="0" u="none" strike="noStrike" cap="none">
                <a:solidFill>
                  <a:srgbClr val="6C6463"/>
                </a:solidFill>
                <a:latin typeface="Gill Sans"/>
                <a:ea typeface="Gill Sans"/>
                <a:cs typeface="Gill Sans"/>
                <a:sym typeface="Gill Sans"/>
              </a:defRPr>
            </a:lvl7pPr>
            <a:lvl8pPr marL="0" lvl="7" indent="0" algn="r" rtl="0">
              <a:spcBef>
                <a:spcPts val="0"/>
              </a:spcBef>
              <a:buNone/>
              <a:defRPr sz="600" b="0" i="0" u="none" strike="noStrike" cap="none">
                <a:solidFill>
                  <a:srgbClr val="6C6463"/>
                </a:solidFill>
                <a:latin typeface="Gill Sans"/>
                <a:ea typeface="Gill Sans"/>
                <a:cs typeface="Gill Sans"/>
                <a:sym typeface="Gill Sans"/>
              </a:defRPr>
            </a:lvl8pPr>
            <a:lvl9pPr marL="0" lvl="8" indent="0" algn="r" rtl="0">
              <a:spcBef>
                <a:spcPts val="0"/>
              </a:spcBef>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11" name="Google Shape;411;g2ec57ed2e0d_0_1039"/>
          <p:cNvSpPr txBox="1">
            <a:spLocks noGrp="1"/>
          </p:cNvSpPr>
          <p:nvPr>
            <p:ph type="title"/>
          </p:nvPr>
        </p:nvSpPr>
        <p:spPr>
          <a:xfrm>
            <a:off x="686104" y="699876"/>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12" name="Google Shape;412;g2ec57ed2e0d_0_1039"/>
          <p:cNvSpPr txBox="1">
            <a:spLocks noGrp="1"/>
          </p:cNvSpPr>
          <p:nvPr>
            <p:ph type="body" idx="1"/>
          </p:nvPr>
        </p:nvSpPr>
        <p:spPr>
          <a:xfrm>
            <a:off x="685800" y="1286662"/>
            <a:ext cx="7772400" cy="3174900"/>
          </a:xfrm>
          <a:prstGeom prst="rect">
            <a:avLst/>
          </a:prstGeom>
          <a:noFill/>
          <a:ln>
            <a:noFill/>
          </a:ln>
        </p:spPr>
        <p:txBody>
          <a:bodyPr spcFirstLastPara="1" wrap="square" lIns="68575" tIns="34275" rIns="68575" bIns="34275"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a:lvl1pPr>
            <a:lvl2pPr marL="914400" lvl="1" indent="-317500" algn="l" rtl="0">
              <a:spcBef>
                <a:spcPts val="800"/>
              </a:spcBef>
              <a:spcAft>
                <a:spcPts val="0"/>
              </a:spcAft>
              <a:buClr>
                <a:srgbClr val="6C6463"/>
              </a:buClr>
              <a:buSzPts val="1400"/>
              <a:buChar char="–"/>
              <a:defRPr/>
            </a:lvl2pPr>
            <a:lvl3pPr marL="1371600" lvl="2" indent="-317500" algn="l" rtl="0">
              <a:spcBef>
                <a:spcPts val="800"/>
              </a:spcBef>
              <a:spcAft>
                <a:spcPts val="0"/>
              </a:spcAft>
              <a:buClr>
                <a:srgbClr val="6C6463"/>
              </a:buClr>
              <a:buSzPts val="1400"/>
              <a:buChar char="•"/>
              <a:defRPr/>
            </a:lvl3pPr>
            <a:lvl4pPr marL="1828800" lvl="3" indent="-317500" algn="l" rtl="0">
              <a:spcBef>
                <a:spcPts val="300"/>
              </a:spcBef>
              <a:spcAft>
                <a:spcPts val="0"/>
              </a:spcAft>
              <a:buClr>
                <a:srgbClr val="6C6463"/>
              </a:buClr>
              <a:buSzPts val="1400"/>
              <a:buChar char="–"/>
              <a:defRPr/>
            </a:lvl4pPr>
            <a:lvl5pPr marL="2286000" lvl="4" indent="-317500" algn="l" rtl="0">
              <a:spcBef>
                <a:spcPts val="300"/>
              </a:spcBef>
              <a:spcAft>
                <a:spcPts val="0"/>
              </a:spcAft>
              <a:buClr>
                <a:srgbClr val="6C6463"/>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matchingName="2_Red/Gray 2 Content">
  <p:cSld name="2_Red/Gray 2 Content">
    <p:spTree>
      <p:nvGrpSpPr>
        <p:cNvPr id="1" name="Shape 413"/>
        <p:cNvGrpSpPr/>
        <p:nvPr/>
      </p:nvGrpSpPr>
      <p:grpSpPr>
        <a:xfrm>
          <a:off x="0" y="0"/>
          <a:ext cx="0" cy="0"/>
          <a:chOff x="0" y="0"/>
          <a:chExt cx="0" cy="0"/>
        </a:xfrm>
      </p:grpSpPr>
      <p:sp>
        <p:nvSpPr>
          <p:cNvPr id="414" name="Google Shape;414;g2ec57ed2e0d_0_1045"/>
          <p:cNvSpPr txBox="1">
            <a:spLocks noGrp="1"/>
          </p:cNvSpPr>
          <p:nvPr>
            <p:ph type="body" idx="1"/>
          </p:nvPr>
        </p:nvSpPr>
        <p:spPr>
          <a:xfrm>
            <a:off x="686104" y="1286662"/>
            <a:ext cx="38097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6C6463"/>
              </a:buClr>
              <a:buSzPts val="1600"/>
              <a:buChar char="»"/>
              <a:defRPr sz="1600">
                <a:solidFill>
                  <a:srgbClr val="6C6463"/>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15" name="Google Shape;415;g2ec57ed2e0d_0_1045"/>
          <p:cNvSpPr txBox="1">
            <a:spLocks noGrp="1"/>
          </p:cNvSpPr>
          <p:nvPr>
            <p:ph type="body" idx="2"/>
          </p:nvPr>
        </p:nvSpPr>
        <p:spPr>
          <a:xfrm>
            <a:off x="4648200" y="1286662"/>
            <a:ext cx="38103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6C6463"/>
              </a:buClr>
              <a:buSzPts val="1600"/>
              <a:buChar char="»"/>
              <a:defRPr sz="1600">
                <a:solidFill>
                  <a:srgbClr val="6C6463"/>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16" name="Google Shape;416;g2ec57ed2e0d_0_1045"/>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7" name="Google Shape;417;g2ec57ed2e0d_0_1045"/>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18" name="Google Shape;418;g2ec57ed2e0d_0_1045"/>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u="none" strike="noStrike" cap="none">
                <a:solidFill>
                  <a:srgbClr val="6C6463"/>
                </a:solidFill>
                <a:latin typeface="Gill Sans"/>
                <a:ea typeface="Gill Sans"/>
                <a:cs typeface="Gill Sans"/>
                <a:sym typeface="Gill Sans"/>
              </a:defRPr>
            </a:lvl1pPr>
            <a:lvl2pPr marL="0" lvl="1" indent="0" algn="r" rtl="0">
              <a:spcBef>
                <a:spcPts val="0"/>
              </a:spcBef>
              <a:buNone/>
              <a:defRPr sz="600" b="0" i="0" u="none" strike="noStrike" cap="none">
                <a:solidFill>
                  <a:srgbClr val="6C6463"/>
                </a:solidFill>
                <a:latin typeface="Gill Sans"/>
                <a:ea typeface="Gill Sans"/>
                <a:cs typeface="Gill Sans"/>
                <a:sym typeface="Gill Sans"/>
              </a:defRPr>
            </a:lvl2pPr>
            <a:lvl3pPr marL="0" lvl="2" indent="0" algn="r" rtl="0">
              <a:spcBef>
                <a:spcPts val="0"/>
              </a:spcBef>
              <a:buNone/>
              <a:defRPr sz="600" b="0" i="0" u="none" strike="noStrike" cap="none">
                <a:solidFill>
                  <a:srgbClr val="6C6463"/>
                </a:solidFill>
                <a:latin typeface="Gill Sans"/>
                <a:ea typeface="Gill Sans"/>
                <a:cs typeface="Gill Sans"/>
                <a:sym typeface="Gill Sans"/>
              </a:defRPr>
            </a:lvl3pPr>
            <a:lvl4pPr marL="0" lvl="3" indent="0" algn="r" rtl="0">
              <a:spcBef>
                <a:spcPts val="0"/>
              </a:spcBef>
              <a:buNone/>
              <a:defRPr sz="600" b="0" i="0" u="none" strike="noStrike" cap="none">
                <a:solidFill>
                  <a:srgbClr val="6C6463"/>
                </a:solidFill>
                <a:latin typeface="Gill Sans"/>
                <a:ea typeface="Gill Sans"/>
                <a:cs typeface="Gill Sans"/>
                <a:sym typeface="Gill Sans"/>
              </a:defRPr>
            </a:lvl4pPr>
            <a:lvl5pPr marL="0" lvl="4" indent="0" algn="r" rtl="0">
              <a:spcBef>
                <a:spcPts val="0"/>
              </a:spcBef>
              <a:buNone/>
              <a:defRPr sz="600" b="0" i="0" u="none" strike="noStrike" cap="none">
                <a:solidFill>
                  <a:srgbClr val="6C6463"/>
                </a:solidFill>
                <a:latin typeface="Gill Sans"/>
                <a:ea typeface="Gill Sans"/>
                <a:cs typeface="Gill Sans"/>
                <a:sym typeface="Gill Sans"/>
              </a:defRPr>
            </a:lvl5pPr>
            <a:lvl6pPr marL="0" lvl="5" indent="0" algn="r" rtl="0">
              <a:spcBef>
                <a:spcPts val="0"/>
              </a:spcBef>
              <a:buNone/>
              <a:defRPr sz="600" b="0" i="0" u="none" strike="noStrike" cap="none">
                <a:solidFill>
                  <a:srgbClr val="6C6463"/>
                </a:solidFill>
                <a:latin typeface="Gill Sans"/>
                <a:ea typeface="Gill Sans"/>
                <a:cs typeface="Gill Sans"/>
                <a:sym typeface="Gill Sans"/>
              </a:defRPr>
            </a:lvl6pPr>
            <a:lvl7pPr marL="0" lvl="6" indent="0" algn="r" rtl="0">
              <a:spcBef>
                <a:spcPts val="0"/>
              </a:spcBef>
              <a:buNone/>
              <a:defRPr sz="600" b="0" i="0" u="none" strike="noStrike" cap="none">
                <a:solidFill>
                  <a:srgbClr val="6C6463"/>
                </a:solidFill>
                <a:latin typeface="Gill Sans"/>
                <a:ea typeface="Gill Sans"/>
                <a:cs typeface="Gill Sans"/>
                <a:sym typeface="Gill Sans"/>
              </a:defRPr>
            </a:lvl7pPr>
            <a:lvl8pPr marL="0" lvl="7" indent="0" algn="r" rtl="0">
              <a:spcBef>
                <a:spcPts val="0"/>
              </a:spcBef>
              <a:buNone/>
              <a:defRPr sz="600" b="0" i="0" u="none" strike="noStrike" cap="none">
                <a:solidFill>
                  <a:srgbClr val="6C6463"/>
                </a:solidFill>
                <a:latin typeface="Gill Sans"/>
                <a:ea typeface="Gill Sans"/>
                <a:cs typeface="Gill Sans"/>
                <a:sym typeface="Gill Sans"/>
              </a:defRPr>
            </a:lvl8pPr>
            <a:lvl9pPr marL="0" lvl="8" indent="0" algn="r" rtl="0">
              <a:spcBef>
                <a:spcPts val="0"/>
              </a:spcBef>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19" name="Google Shape;419;g2ec57ed2e0d_0_1045"/>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matchingName="4_Red/Gray 2 Content">
  <p:cSld name="4_Red/Gray 2 Content">
    <p:spTree>
      <p:nvGrpSpPr>
        <p:cNvPr id="1" name="Shape 420"/>
        <p:cNvGrpSpPr/>
        <p:nvPr/>
      </p:nvGrpSpPr>
      <p:grpSpPr>
        <a:xfrm>
          <a:off x="0" y="0"/>
          <a:ext cx="0" cy="0"/>
          <a:chOff x="0" y="0"/>
          <a:chExt cx="0" cy="0"/>
        </a:xfrm>
      </p:grpSpPr>
      <p:sp>
        <p:nvSpPr>
          <p:cNvPr id="421" name="Google Shape;421;g2ec57ed2e0d_0_1052"/>
          <p:cNvSpPr txBox="1">
            <a:spLocks noGrp="1"/>
          </p:cNvSpPr>
          <p:nvPr>
            <p:ph type="body" idx="1"/>
          </p:nvPr>
        </p:nvSpPr>
        <p:spPr>
          <a:xfrm>
            <a:off x="686104" y="1286662"/>
            <a:ext cx="38097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6C6463"/>
              </a:buClr>
              <a:buSzPts val="1600"/>
              <a:buChar char="»"/>
              <a:defRPr sz="1600">
                <a:solidFill>
                  <a:srgbClr val="6C6463"/>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22" name="Google Shape;422;g2ec57ed2e0d_0_1052"/>
          <p:cNvSpPr txBox="1">
            <a:spLocks noGrp="1"/>
          </p:cNvSpPr>
          <p:nvPr>
            <p:ph type="body" idx="2"/>
          </p:nvPr>
        </p:nvSpPr>
        <p:spPr>
          <a:xfrm>
            <a:off x="4648200" y="1286662"/>
            <a:ext cx="38103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6C6463"/>
              </a:buClr>
              <a:buSzPts val="1600"/>
              <a:buChar char="»"/>
              <a:defRPr sz="1600">
                <a:solidFill>
                  <a:srgbClr val="6C6463"/>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23" name="Google Shape;423;g2ec57ed2e0d_0_1052"/>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4" name="Google Shape;424;g2ec57ed2e0d_0_1052"/>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5" name="Google Shape;425;g2ec57ed2e0d_0_1052"/>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u="none" strike="noStrike" cap="none">
                <a:solidFill>
                  <a:srgbClr val="6C6463"/>
                </a:solidFill>
                <a:latin typeface="Gill Sans"/>
                <a:ea typeface="Gill Sans"/>
                <a:cs typeface="Gill Sans"/>
                <a:sym typeface="Gill Sans"/>
              </a:defRPr>
            </a:lvl1pPr>
            <a:lvl2pPr marL="0" lvl="1" indent="0" algn="r" rtl="0">
              <a:spcBef>
                <a:spcPts val="0"/>
              </a:spcBef>
              <a:buNone/>
              <a:defRPr sz="600" b="0" i="0" u="none" strike="noStrike" cap="none">
                <a:solidFill>
                  <a:srgbClr val="6C6463"/>
                </a:solidFill>
                <a:latin typeface="Gill Sans"/>
                <a:ea typeface="Gill Sans"/>
                <a:cs typeface="Gill Sans"/>
                <a:sym typeface="Gill Sans"/>
              </a:defRPr>
            </a:lvl2pPr>
            <a:lvl3pPr marL="0" lvl="2" indent="0" algn="r" rtl="0">
              <a:spcBef>
                <a:spcPts val="0"/>
              </a:spcBef>
              <a:buNone/>
              <a:defRPr sz="600" b="0" i="0" u="none" strike="noStrike" cap="none">
                <a:solidFill>
                  <a:srgbClr val="6C6463"/>
                </a:solidFill>
                <a:latin typeface="Gill Sans"/>
                <a:ea typeface="Gill Sans"/>
                <a:cs typeface="Gill Sans"/>
                <a:sym typeface="Gill Sans"/>
              </a:defRPr>
            </a:lvl3pPr>
            <a:lvl4pPr marL="0" lvl="3" indent="0" algn="r" rtl="0">
              <a:spcBef>
                <a:spcPts val="0"/>
              </a:spcBef>
              <a:buNone/>
              <a:defRPr sz="600" b="0" i="0" u="none" strike="noStrike" cap="none">
                <a:solidFill>
                  <a:srgbClr val="6C6463"/>
                </a:solidFill>
                <a:latin typeface="Gill Sans"/>
                <a:ea typeface="Gill Sans"/>
                <a:cs typeface="Gill Sans"/>
                <a:sym typeface="Gill Sans"/>
              </a:defRPr>
            </a:lvl4pPr>
            <a:lvl5pPr marL="0" lvl="4" indent="0" algn="r" rtl="0">
              <a:spcBef>
                <a:spcPts val="0"/>
              </a:spcBef>
              <a:buNone/>
              <a:defRPr sz="600" b="0" i="0" u="none" strike="noStrike" cap="none">
                <a:solidFill>
                  <a:srgbClr val="6C6463"/>
                </a:solidFill>
                <a:latin typeface="Gill Sans"/>
                <a:ea typeface="Gill Sans"/>
                <a:cs typeface="Gill Sans"/>
                <a:sym typeface="Gill Sans"/>
              </a:defRPr>
            </a:lvl5pPr>
            <a:lvl6pPr marL="0" lvl="5" indent="0" algn="r" rtl="0">
              <a:spcBef>
                <a:spcPts val="0"/>
              </a:spcBef>
              <a:buNone/>
              <a:defRPr sz="600" b="0" i="0" u="none" strike="noStrike" cap="none">
                <a:solidFill>
                  <a:srgbClr val="6C6463"/>
                </a:solidFill>
                <a:latin typeface="Gill Sans"/>
                <a:ea typeface="Gill Sans"/>
                <a:cs typeface="Gill Sans"/>
                <a:sym typeface="Gill Sans"/>
              </a:defRPr>
            </a:lvl6pPr>
            <a:lvl7pPr marL="0" lvl="6" indent="0" algn="r" rtl="0">
              <a:spcBef>
                <a:spcPts val="0"/>
              </a:spcBef>
              <a:buNone/>
              <a:defRPr sz="600" b="0" i="0" u="none" strike="noStrike" cap="none">
                <a:solidFill>
                  <a:srgbClr val="6C6463"/>
                </a:solidFill>
                <a:latin typeface="Gill Sans"/>
                <a:ea typeface="Gill Sans"/>
                <a:cs typeface="Gill Sans"/>
                <a:sym typeface="Gill Sans"/>
              </a:defRPr>
            </a:lvl7pPr>
            <a:lvl8pPr marL="0" lvl="7" indent="0" algn="r" rtl="0">
              <a:spcBef>
                <a:spcPts val="0"/>
              </a:spcBef>
              <a:buNone/>
              <a:defRPr sz="600" b="0" i="0" u="none" strike="noStrike" cap="none">
                <a:solidFill>
                  <a:srgbClr val="6C6463"/>
                </a:solidFill>
                <a:latin typeface="Gill Sans"/>
                <a:ea typeface="Gill Sans"/>
                <a:cs typeface="Gill Sans"/>
                <a:sym typeface="Gill Sans"/>
              </a:defRPr>
            </a:lvl8pPr>
            <a:lvl9pPr marL="0" lvl="8" indent="0" algn="r" rtl="0">
              <a:spcBef>
                <a:spcPts val="0"/>
              </a:spcBef>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26" name="Google Shape;426;g2ec57ed2e0d_0_1052"/>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matchingName="Red/Gray 1 Content">
  <p:cSld name="Red/Gray 1 Content">
    <p:spTree>
      <p:nvGrpSpPr>
        <p:cNvPr id="1" name="Shape 427"/>
        <p:cNvGrpSpPr/>
        <p:nvPr/>
      </p:nvGrpSpPr>
      <p:grpSpPr>
        <a:xfrm>
          <a:off x="0" y="0"/>
          <a:ext cx="0" cy="0"/>
          <a:chOff x="0" y="0"/>
          <a:chExt cx="0" cy="0"/>
        </a:xfrm>
      </p:grpSpPr>
      <p:sp>
        <p:nvSpPr>
          <p:cNvPr id="428" name="Google Shape;428;g2ec57ed2e0d_0_1059"/>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29" name="Google Shape;429;g2ec57ed2e0d_0_1059"/>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0" name="Google Shape;430;g2ec57ed2e0d_0_1059"/>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31" name="Google Shape;431;g2ec57ed2e0d_0_1059"/>
          <p:cNvSpPr txBox="1">
            <a:spLocks noGrp="1"/>
          </p:cNvSpPr>
          <p:nvPr>
            <p:ph type="title"/>
          </p:nvPr>
        </p:nvSpPr>
        <p:spPr>
          <a:xfrm>
            <a:off x="686104" y="699876"/>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32" name="Google Shape;432;g2ec57ed2e0d_0_1059"/>
          <p:cNvSpPr txBox="1">
            <a:spLocks noGrp="1"/>
          </p:cNvSpPr>
          <p:nvPr>
            <p:ph type="body" idx="1"/>
          </p:nvPr>
        </p:nvSpPr>
        <p:spPr>
          <a:xfrm>
            <a:off x="685800" y="1286662"/>
            <a:ext cx="7772400" cy="3174900"/>
          </a:xfrm>
          <a:prstGeom prst="rect">
            <a:avLst/>
          </a:prstGeom>
          <a:noFill/>
          <a:ln>
            <a:noFill/>
          </a:ln>
        </p:spPr>
        <p:txBody>
          <a:bodyPr spcFirstLastPara="1" wrap="square" lIns="68575" tIns="34275" rIns="68575" bIns="34275" anchor="t" anchorCtr="0">
            <a:noAutofit/>
          </a:bodyPr>
          <a:lstStyle>
            <a:lvl1pPr marL="457200" lvl="0" indent="-317500" algn="l" rtl="0">
              <a:spcBef>
                <a:spcPts val="0"/>
              </a:spcBef>
              <a:spcAft>
                <a:spcPts val="0"/>
              </a:spcAft>
              <a:buClr>
                <a:srgbClr val="6C6463"/>
              </a:buClr>
              <a:buSzPts val="1400"/>
              <a:buChar char="•"/>
              <a:defRPr/>
            </a:lvl1pPr>
            <a:lvl2pPr marL="914400" lvl="1" indent="-317500" algn="l" rtl="0">
              <a:spcBef>
                <a:spcPts val="800"/>
              </a:spcBef>
              <a:spcAft>
                <a:spcPts val="0"/>
              </a:spcAft>
              <a:buClr>
                <a:srgbClr val="6C6463"/>
              </a:buClr>
              <a:buSzPts val="1400"/>
              <a:buChar char="–"/>
              <a:defRPr/>
            </a:lvl2pPr>
            <a:lvl3pPr marL="1371600" lvl="2" indent="-317500" algn="l" rtl="0">
              <a:spcBef>
                <a:spcPts val="800"/>
              </a:spcBef>
              <a:spcAft>
                <a:spcPts val="0"/>
              </a:spcAft>
              <a:buClr>
                <a:srgbClr val="6C6463"/>
              </a:buClr>
              <a:buSzPts val="1400"/>
              <a:buChar char="•"/>
              <a:defRPr/>
            </a:lvl3pPr>
            <a:lvl4pPr marL="1828800" lvl="3" indent="-317500" algn="l" rtl="0">
              <a:spcBef>
                <a:spcPts val="300"/>
              </a:spcBef>
              <a:spcAft>
                <a:spcPts val="0"/>
              </a:spcAft>
              <a:buClr>
                <a:srgbClr val="6C6463"/>
              </a:buClr>
              <a:buSzPts val="1400"/>
              <a:buChar char="–"/>
              <a:defRPr/>
            </a:lvl4pPr>
            <a:lvl5pPr marL="2286000" lvl="4" indent="-317500" algn="l" rtl="0">
              <a:spcBef>
                <a:spcPts val="300"/>
              </a:spcBef>
              <a:spcAft>
                <a:spcPts val="0"/>
              </a:spcAft>
              <a:buClr>
                <a:srgbClr val="6C6463"/>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2" name="Google Shape;2986;g2ece6006a8a_2_784">
            <a:extLst>
              <a:ext uri="{FF2B5EF4-FFF2-40B4-BE49-F238E27FC236}">
                <a16:creationId xmlns:a16="http://schemas.microsoft.com/office/drawing/2014/main" id="{75C30663-3562-02DF-7565-699F3A2DD69C}"/>
              </a:ext>
            </a:extLst>
          </p:cNvPr>
          <p:cNvSpPr/>
          <p:nvPr userDrawn="1"/>
        </p:nvSpPr>
        <p:spPr>
          <a:xfrm>
            <a:off x="0"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matchingName="1_Red/Gray 3 Content">
  <p:cSld name="1_Red/Gray 3 Content">
    <p:spTree>
      <p:nvGrpSpPr>
        <p:cNvPr id="1" name="Shape 433"/>
        <p:cNvGrpSpPr/>
        <p:nvPr/>
      </p:nvGrpSpPr>
      <p:grpSpPr>
        <a:xfrm>
          <a:off x="0" y="0"/>
          <a:ext cx="0" cy="0"/>
          <a:chOff x="0" y="0"/>
          <a:chExt cx="0" cy="0"/>
        </a:xfrm>
      </p:grpSpPr>
      <p:sp>
        <p:nvSpPr>
          <p:cNvPr id="434" name="Google Shape;434;g2ec57ed2e0d_0_1065"/>
          <p:cNvSpPr txBox="1">
            <a:spLocks noGrp="1"/>
          </p:cNvSpPr>
          <p:nvPr>
            <p:ph type="body" idx="1"/>
          </p:nvPr>
        </p:nvSpPr>
        <p:spPr>
          <a:xfrm>
            <a:off x="686104" y="1286662"/>
            <a:ext cx="25143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35" name="Google Shape;435;g2ec57ed2e0d_0_1065"/>
          <p:cNvSpPr txBox="1">
            <a:spLocks noGrp="1"/>
          </p:cNvSpPr>
          <p:nvPr>
            <p:ph type="body" idx="2"/>
          </p:nvPr>
        </p:nvSpPr>
        <p:spPr>
          <a:xfrm>
            <a:off x="5943600" y="1286662"/>
            <a:ext cx="25149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36" name="Google Shape;436;g2ec57ed2e0d_0_1065"/>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7" name="Google Shape;437;g2ec57ed2e0d_0_1065"/>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38" name="Google Shape;438;g2ec57ed2e0d_0_1065"/>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39" name="Google Shape;439;g2ec57ed2e0d_0_1065"/>
          <p:cNvSpPr txBox="1">
            <a:spLocks noGrp="1"/>
          </p:cNvSpPr>
          <p:nvPr>
            <p:ph type="body" idx="3"/>
          </p:nvPr>
        </p:nvSpPr>
        <p:spPr>
          <a:xfrm>
            <a:off x="3314549" y="1286662"/>
            <a:ext cx="25149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40" name="Google Shape;440;g2ec57ed2e0d_0_1065"/>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1_Cover - Full Red">
  <p:cSld name="2_Cover - Full Red">
    <p:bg>
      <p:bgPr>
        <a:solidFill>
          <a:srgbClr val="002F6C"/>
        </a:solidFill>
        <a:effectLst/>
      </p:bgPr>
    </p:bg>
    <p:spTree>
      <p:nvGrpSpPr>
        <p:cNvPr id="1" name="Shape 441"/>
        <p:cNvGrpSpPr/>
        <p:nvPr/>
      </p:nvGrpSpPr>
      <p:grpSpPr>
        <a:xfrm>
          <a:off x="0" y="0"/>
          <a:ext cx="0" cy="0"/>
          <a:chOff x="0" y="0"/>
          <a:chExt cx="0" cy="0"/>
        </a:xfrm>
      </p:grpSpPr>
      <p:sp>
        <p:nvSpPr>
          <p:cNvPr id="442" name="Google Shape;442;g2ec57ed2e0d_0_1073"/>
          <p:cNvSpPr txBox="1">
            <a:spLocks noGrp="1"/>
          </p:cNvSpPr>
          <p:nvPr>
            <p:ph type="dt" idx="10"/>
          </p:nvPr>
        </p:nvSpPr>
        <p:spPr>
          <a:xfrm>
            <a:off x="152400" y="4806072"/>
            <a:ext cx="2133600" cy="184500"/>
          </a:xfrm>
          <a:prstGeom prst="rect">
            <a:avLst/>
          </a:prstGeom>
          <a:noFill/>
          <a:ln>
            <a:noFill/>
          </a:ln>
        </p:spPr>
        <p:txBody>
          <a:bodyPr spcFirstLastPara="1" wrap="square" lIns="68575" tIns="34275" rIns="68575" bIns="34275" anchor="ctr" anchorCtr="0">
            <a:noAutofit/>
          </a:bodyPr>
          <a:lstStyle>
            <a:lvl1pPr lvl="0" algn="l" rtl="0">
              <a:lnSpc>
                <a:spcPct val="100000"/>
              </a:lnSpc>
              <a:spcBef>
                <a:spcPts val="0"/>
              </a:spcBef>
              <a:spcAft>
                <a:spcPts val="0"/>
              </a:spcAft>
              <a:buClr>
                <a:srgbClr val="FFFFFF"/>
              </a:buClr>
              <a:buSzPts val="1100"/>
              <a:buFont typeface="Cabin"/>
              <a:buNone/>
              <a:defRPr sz="600" b="0" i="0">
                <a:solidFill>
                  <a:srgbClr val="FFFFFF"/>
                </a:solidFill>
                <a:latin typeface="Cabin"/>
                <a:ea typeface="Cabin"/>
                <a:cs typeface="Cabin"/>
                <a:sym typeface="Cabin"/>
              </a:defRPr>
            </a:lvl1pPr>
            <a:lvl2pPr lvl="1" algn="l" rtl="0">
              <a:lnSpc>
                <a:spcPct val="100000"/>
              </a:lnSpc>
              <a:spcBef>
                <a:spcPts val="0"/>
              </a:spcBef>
              <a:spcAft>
                <a:spcPts val="0"/>
              </a:spcAft>
              <a:buClr>
                <a:schemeClr val="dk1"/>
              </a:buClr>
              <a:buSzPts val="1100"/>
              <a:buFont typeface="Gill Sans"/>
              <a:buNone/>
              <a:defRPr/>
            </a:lvl2pPr>
            <a:lvl3pPr lvl="2" algn="l" rtl="0">
              <a:lnSpc>
                <a:spcPct val="100000"/>
              </a:lnSpc>
              <a:spcBef>
                <a:spcPts val="0"/>
              </a:spcBef>
              <a:spcAft>
                <a:spcPts val="0"/>
              </a:spcAft>
              <a:buClr>
                <a:schemeClr val="dk1"/>
              </a:buClr>
              <a:buSzPts val="1100"/>
              <a:buFont typeface="Gill Sans"/>
              <a:buNone/>
              <a:defRPr/>
            </a:lvl3pPr>
            <a:lvl4pPr lvl="3" algn="l" rtl="0">
              <a:lnSpc>
                <a:spcPct val="100000"/>
              </a:lnSpc>
              <a:spcBef>
                <a:spcPts val="0"/>
              </a:spcBef>
              <a:spcAft>
                <a:spcPts val="0"/>
              </a:spcAft>
              <a:buClr>
                <a:schemeClr val="dk1"/>
              </a:buClr>
              <a:buSzPts val="1100"/>
              <a:buFont typeface="Gill Sans"/>
              <a:buNone/>
              <a:defRPr/>
            </a:lvl4pPr>
            <a:lvl5pPr lvl="4" algn="l" rtl="0">
              <a:lnSpc>
                <a:spcPct val="100000"/>
              </a:lnSpc>
              <a:spcBef>
                <a:spcPts val="0"/>
              </a:spcBef>
              <a:spcAft>
                <a:spcPts val="0"/>
              </a:spcAft>
              <a:buClr>
                <a:schemeClr val="dk1"/>
              </a:buClr>
              <a:buSzPts val="1100"/>
              <a:buFont typeface="Gill Sans"/>
              <a:buNone/>
              <a:defRPr/>
            </a:lvl5pPr>
            <a:lvl6pPr lvl="5" algn="l" rtl="0">
              <a:lnSpc>
                <a:spcPct val="100000"/>
              </a:lnSpc>
              <a:spcBef>
                <a:spcPts val="0"/>
              </a:spcBef>
              <a:spcAft>
                <a:spcPts val="0"/>
              </a:spcAft>
              <a:buClr>
                <a:schemeClr val="dk1"/>
              </a:buClr>
              <a:buSzPts val="1100"/>
              <a:buFont typeface="Gill Sans"/>
              <a:buNone/>
              <a:defRPr/>
            </a:lvl6pPr>
            <a:lvl7pPr lvl="6" algn="l" rtl="0">
              <a:lnSpc>
                <a:spcPct val="100000"/>
              </a:lnSpc>
              <a:spcBef>
                <a:spcPts val="0"/>
              </a:spcBef>
              <a:spcAft>
                <a:spcPts val="0"/>
              </a:spcAft>
              <a:buClr>
                <a:schemeClr val="dk1"/>
              </a:buClr>
              <a:buSzPts val="1100"/>
              <a:buFont typeface="Gill Sans"/>
              <a:buNone/>
              <a:defRPr/>
            </a:lvl7pPr>
            <a:lvl8pPr lvl="7" algn="l" rtl="0">
              <a:lnSpc>
                <a:spcPct val="100000"/>
              </a:lnSpc>
              <a:spcBef>
                <a:spcPts val="0"/>
              </a:spcBef>
              <a:spcAft>
                <a:spcPts val="0"/>
              </a:spcAft>
              <a:buClr>
                <a:schemeClr val="dk1"/>
              </a:buClr>
              <a:buSzPts val="1100"/>
              <a:buFont typeface="Gill Sans"/>
              <a:buNone/>
              <a:defRPr/>
            </a:lvl8pPr>
            <a:lvl9pPr lvl="8" algn="l" rtl="0">
              <a:lnSpc>
                <a:spcPct val="100000"/>
              </a:lnSpc>
              <a:spcBef>
                <a:spcPts val="0"/>
              </a:spcBef>
              <a:spcAft>
                <a:spcPts val="0"/>
              </a:spcAft>
              <a:buClr>
                <a:schemeClr val="dk1"/>
              </a:buClr>
              <a:buSzPts val="1100"/>
              <a:buFont typeface="Gill Sans"/>
              <a:buNone/>
              <a:defRPr/>
            </a:lvl9pPr>
          </a:lstStyle>
          <a:p>
            <a:endParaRPr/>
          </a:p>
        </p:txBody>
      </p:sp>
      <p:sp>
        <p:nvSpPr>
          <p:cNvPr id="443" name="Google Shape;443;g2ec57ed2e0d_0_1073"/>
          <p:cNvSpPr txBox="1">
            <a:spLocks noGrp="1"/>
          </p:cNvSpPr>
          <p:nvPr>
            <p:ph type="ftr" idx="11"/>
          </p:nvPr>
        </p:nvSpPr>
        <p:spPr>
          <a:xfrm>
            <a:off x="3124200" y="4806072"/>
            <a:ext cx="2895600" cy="1845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Clr>
                <a:srgbClr val="FFFFFF"/>
              </a:buClr>
              <a:buSzPts val="1100"/>
              <a:buFont typeface="Cabin"/>
              <a:buNone/>
              <a:defRPr sz="600" b="0" i="0">
                <a:solidFill>
                  <a:srgbClr val="FFFFFF"/>
                </a:solidFill>
                <a:latin typeface="Cabin"/>
                <a:ea typeface="Cabin"/>
                <a:cs typeface="Cabin"/>
                <a:sym typeface="Cabin"/>
              </a:defRPr>
            </a:lvl1pPr>
            <a:lvl2pPr lvl="1" algn="l" rtl="0">
              <a:lnSpc>
                <a:spcPct val="100000"/>
              </a:lnSpc>
              <a:spcBef>
                <a:spcPts val="0"/>
              </a:spcBef>
              <a:spcAft>
                <a:spcPts val="0"/>
              </a:spcAft>
              <a:buClr>
                <a:schemeClr val="dk1"/>
              </a:buClr>
              <a:buSzPts val="1100"/>
              <a:buFont typeface="Gill Sans"/>
              <a:buNone/>
              <a:defRPr/>
            </a:lvl2pPr>
            <a:lvl3pPr lvl="2" algn="l" rtl="0">
              <a:lnSpc>
                <a:spcPct val="100000"/>
              </a:lnSpc>
              <a:spcBef>
                <a:spcPts val="0"/>
              </a:spcBef>
              <a:spcAft>
                <a:spcPts val="0"/>
              </a:spcAft>
              <a:buClr>
                <a:schemeClr val="dk1"/>
              </a:buClr>
              <a:buSzPts val="1100"/>
              <a:buFont typeface="Gill Sans"/>
              <a:buNone/>
              <a:defRPr/>
            </a:lvl3pPr>
            <a:lvl4pPr lvl="3" algn="l" rtl="0">
              <a:lnSpc>
                <a:spcPct val="100000"/>
              </a:lnSpc>
              <a:spcBef>
                <a:spcPts val="0"/>
              </a:spcBef>
              <a:spcAft>
                <a:spcPts val="0"/>
              </a:spcAft>
              <a:buClr>
                <a:schemeClr val="dk1"/>
              </a:buClr>
              <a:buSzPts val="1100"/>
              <a:buFont typeface="Gill Sans"/>
              <a:buNone/>
              <a:defRPr/>
            </a:lvl4pPr>
            <a:lvl5pPr lvl="4" algn="l" rtl="0">
              <a:lnSpc>
                <a:spcPct val="100000"/>
              </a:lnSpc>
              <a:spcBef>
                <a:spcPts val="0"/>
              </a:spcBef>
              <a:spcAft>
                <a:spcPts val="0"/>
              </a:spcAft>
              <a:buClr>
                <a:schemeClr val="dk1"/>
              </a:buClr>
              <a:buSzPts val="1100"/>
              <a:buFont typeface="Gill Sans"/>
              <a:buNone/>
              <a:defRPr/>
            </a:lvl5pPr>
            <a:lvl6pPr lvl="5" algn="l" rtl="0">
              <a:lnSpc>
                <a:spcPct val="100000"/>
              </a:lnSpc>
              <a:spcBef>
                <a:spcPts val="0"/>
              </a:spcBef>
              <a:spcAft>
                <a:spcPts val="0"/>
              </a:spcAft>
              <a:buClr>
                <a:schemeClr val="dk1"/>
              </a:buClr>
              <a:buSzPts val="1100"/>
              <a:buFont typeface="Gill Sans"/>
              <a:buNone/>
              <a:defRPr/>
            </a:lvl6pPr>
            <a:lvl7pPr lvl="6" algn="l" rtl="0">
              <a:lnSpc>
                <a:spcPct val="100000"/>
              </a:lnSpc>
              <a:spcBef>
                <a:spcPts val="0"/>
              </a:spcBef>
              <a:spcAft>
                <a:spcPts val="0"/>
              </a:spcAft>
              <a:buClr>
                <a:schemeClr val="dk1"/>
              </a:buClr>
              <a:buSzPts val="1100"/>
              <a:buFont typeface="Gill Sans"/>
              <a:buNone/>
              <a:defRPr/>
            </a:lvl7pPr>
            <a:lvl8pPr lvl="7" algn="l" rtl="0">
              <a:lnSpc>
                <a:spcPct val="100000"/>
              </a:lnSpc>
              <a:spcBef>
                <a:spcPts val="0"/>
              </a:spcBef>
              <a:spcAft>
                <a:spcPts val="0"/>
              </a:spcAft>
              <a:buClr>
                <a:schemeClr val="dk1"/>
              </a:buClr>
              <a:buSzPts val="1100"/>
              <a:buFont typeface="Gill Sans"/>
              <a:buNone/>
              <a:defRPr/>
            </a:lvl8pPr>
            <a:lvl9pPr lvl="8" algn="l" rtl="0">
              <a:lnSpc>
                <a:spcPct val="100000"/>
              </a:lnSpc>
              <a:spcBef>
                <a:spcPts val="0"/>
              </a:spcBef>
              <a:spcAft>
                <a:spcPts val="0"/>
              </a:spcAft>
              <a:buClr>
                <a:schemeClr val="dk1"/>
              </a:buClr>
              <a:buSzPts val="1100"/>
              <a:buFont typeface="Gill Sans"/>
              <a:buNone/>
              <a:defRPr/>
            </a:lvl9pPr>
          </a:lstStyle>
          <a:p>
            <a:endParaRPr/>
          </a:p>
        </p:txBody>
      </p:sp>
      <p:sp>
        <p:nvSpPr>
          <p:cNvPr id="444" name="Google Shape;444;g2ec57ed2e0d_0_1073"/>
          <p:cNvSpPr txBox="1">
            <a:spLocks noGrp="1"/>
          </p:cNvSpPr>
          <p:nvPr>
            <p:ph type="ctrTitle"/>
          </p:nvPr>
        </p:nvSpPr>
        <p:spPr>
          <a:xfrm>
            <a:off x="685800" y="1589035"/>
            <a:ext cx="3886200" cy="12003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Clr>
                <a:schemeClr val="lt1"/>
              </a:buClr>
              <a:buSzPts val="1800"/>
              <a:buFont typeface="Cabin"/>
              <a:buNone/>
              <a:defRPr sz="2400">
                <a:solidFill>
                  <a:schemeClr val="lt1"/>
                </a:solidFill>
              </a:defRPr>
            </a:lvl1pPr>
            <a:lvl2pPr lvl="1" algn="l" rtl="0">
              <a:lnSpc>
                <a:spcPct val="100000"/>
              </a:lnSpc>
              <a:spcBef>
                <a:spcPts val="0"/>
              </a:spcBef>
              <a:spcAft>
                <a:spcPts val="0"/>
              </a:spcAft>
              <a:buSzPts val="1100"/>
              <a:buNone/>
              <a:defRPr/>
            </a:lvl2pPr>
            <a:lvl3pPr lvl="2" algn="l" rtl="0">
              <a:lnSpc>
                <a:spcPct val="100000"/>
              </a:lnSpc>
              <a:spcBef>
                <a:spcPts val="0"/>
              </a:spcBef>
              <a:spcAft>
                <a:spcPts val="0"/>
              </a:spcAft>
              <a:buSzPts val="1100"/>
              <a:buNone/>
              <a:defRPr/>
            </a:lvl3pPr>
            <a:lvl4pPr lvl="3" algn="l" rtl="0">
              <a:lnSpc>
                <a:spcPct val="100000"/>
              </a:lnSpc>
              <a:spcBef>
                <a:spcPts val="0"/>
              </a:spcBef>
              <a:spcAft>
                <a:spcPts val="0"/>
              </a:spcAft>
              <a:buSzPts val="1100"/>
              <a:buNone/>
              <a:defRPr/>
            </a:lvl4pPr>
            <a:lvl5pPr lvl="4" algn="l" rtl="0">
              <a:lnSpc>
                <a:spcPct val="100000"/>
              </a:lnSpc>
              <a:spcBef>
                <a:spcPts val="0"/>
              </a:spcBef>
              <a:spcAft>
                <a:spcPts val="0"/>
              </a:spcAft>
              <a:buSzPts val="1100"/>
              <a:buNone/>
              <a:defRPr/>
            </a:lvl5pPr>
            <a:lvl6pPr lvl="5" algn="l" rtl="0">
              <a:lnSpc>
                <a:spcPct val="100000"/>
              </a:lnSpc>
              <a:spcBef>
                <a:spcPts val="0"/>
              </a:spcBef>
              <a:spcAft>
                <a:spcPts val="0"/>
              </a:spcAft>
              <a:buSzPts val="1100"/>
              <a:buNone/>
              <a:defRPr/>
            </a:lvl6pPr>
            <a:lvl7pPr lvl="6" algn="l" rtl="0">
              <a:lnSpc>
                <a:spcPct val="100000"/>
              </a:lnSpc>
              <a:spcBef>
                <a:spcPts val="0"/>
              </a:spcBef>
              <a:spcAft>
                <a:spcPts val="0"/>
              </a:spcAft>
              <a:buSzPts val="1100"/>
              <a:buNone/>
              <a:defRPr/>
            </a:lvl7pPr>
            <a:lvl8pPr lvl="7" algn="l" rtl="0">
              <a:lnSpc>
                <a:spcPct val="100000"/>
              </a:lnSpc>
              <a:spcBef>
                <a:spcPts val="0"/>
              </a:spcBef>
              <a:spcAft>
                <a:spcPts val="0"/>
              </a:spcAft>
              <a:buSzPts val="1100"/>
              <a:buNone/>
              <a:defRPr/>
            </a:lvl8pPr>
            <a:lvl9pPr lvl="8" algn="l" rtl="0">
              <a:lnSpc>
                <a:spcPct val="100000"/>
              </a:lnSpc>
              <a:spcBef>
                <a:spcPts val="0"/>
              </a:spcBef>
              <a:spcAft>
                <a:spcPts val="0"/>
              </a:spcAft>
              <a:buSzPts val="1100"/>
              <a:buNone/>
              <a:defRPr/>
            </a:lvl9pPr>
          </a:lstStyle>
          <a:p>
            <a:endParaRPr/>
          </a:p>
        </p:txBody>
      </p:sp>
      <p:sp>
        <p:nvSpPr>
          <p:cNvPr id="445" name="Google Shape;445;g2ec57ed2e0d_0_1073"/>
          <p:cNvSpPr txBox="1">
            <a:spLocks noGrp="1"/>
          </p:cNvSpPr>
          <p:nvPr>
            <p:ph type="subTitle" idx="1"/>
          </p:nvPr>
        </p:nvSpPr>
        <p:spPr>
          <a:xfrm>
            <a:off x="685800" y="3110247"/>
            <a:ext cx="3429000" cy="12003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Clr>
                <a:schemeClr val="lt1"/>
              </a:buClr>
              <a:buSzPts val="1200"/>
              <a:buNone/>
              <a:defRPr sz="1600">
                <a:solidFill>
                  <a:schemeClr val="lt1"/>
                </a:solidFill>
              </a:defRPr>
            </a:lvl1pPr>
            <a:lvl2pPr lvl="1" algn="ctr" rtl="0">
              <a:lnSpc>
                <a:spcPct val="100000"/>
              </a:lnSpc>
              <a:spcBef>
                <a:spcPts val="800"/>
              </a:spcBef>
              <a:spcAft>
                <a:spcPts val="0"/>
              </a:spcAft>
              <a:buClr>
                <a:srgbClr val="888888"/>
              </a:buClr>
              <a:buSzPts val="1200"/>
              <a:buNone/>
              <a:defRPr>
                <a:solidFill>
                  <a:srgbClr val="888888"/>
                </a:solidFill>
              </a:defRPr>
            </a:lvl2pPr>
            <a:lvl3pPr lvl="2" algn="ctr" rtl="0">
              <a:lnSpc>
                <a:spcPct val="100000"/>
              </a:lnSpc>
              <a:spcBef>
                <a:spcPts val="800"/>
              </a:spcBef>
              <a:spcAft>
                <a:spcPts val="0"/>
              </a:spcAft>
              <a:buClr>
                <a:srgbClr val="888888"/>
              </a:buClr>
              <a:buSzPts val="1400"/>
              <a:buNone/>
              <a:defRPr>
                <a:solidFill>
                  <a:srgbClr val="888888"/>
                </a:solidFill>
              </a:defRPr>
            </a:lvl3pPr>
            <a:lvl4pPr lvl="3" algn="ctr" rtl="0">
              <a:lnSpc>
                <a:spcPct val="100000"/>
              </a:lnSpc>
              <a:spcBef>
                <a:spcPts val="300"/>
              </a:spcBef>
              <a:spcAft>
                <a:spcPts val="0"/>
              </a:spcAft>
              <a:buClr>
                <a:srgbClr val="888888"/>
              </a:buClr>
              <a:buSzPts val="1200"/>
              <a:buNone/>
              <a:defRPr>
                <a:solidFill>
                  <a:srgbClr val="888888"/>
                </a:solidFill>
              </a:defRPr>
            </a:lvl4pPr>
            <a:lvl5pPr lvl="4" algn="ctr" rtl="0">
              <a:lnSpc>
                <a:spcPct val="100000"/>
              </a:lnSpc>
              <a:spcBef>
                <a:spcPts val="300"/>
              </a:spcBef>
              <a:spcAft>
                <a:spcPts val="0"/>
              </a:spcAft>
              <a:buClr>
                <a:srgbClr val="888888"/>
              </a:buClr>
              <a:buSzPts val="1100"/>
              <a:buNone/>
              <a:defRPr>
                <a:solidFill>
                  <a:srgbClr val="888888"/>
                </a:solidFill>
              </a:defRPr>
            </a:lvl5pPr>
            <a:lvl6pPr lvl="5" algn="ctr" rtl="0">
              <a:lnSpc>
                <a:spcPct val="100000"/>
              </a:lnSpc>
              <a:spcBef>
                <a:spcPts val="400"/>
              </a:spcBef>
              <a:spcAft>
                <a:spcPts val="0"/>
              </a:spcAft>
              <a:buClr>
                <a:srgbClr val="888888"/>
              </a:buClr>
              <a:buSzPts val="1500"/>
              <a:buNone/>
              <a:defRPr>
                <a:solidFill>
                  <a:srgbClr val="888888"/>
                </a:solidFill>
              </a:defRPr>
            </a:lvl6pPr>
            <a:lvl7pPr lvl="6" algn="ctr" rtl="0">
              <a:lnSpc>
                <a:spcPct val="100000"/>
              </a:lnSpc>
              <a:spcBef>
                <a:spcPts val="400"/>
              </a:spcBef>
              <a:spcAft>
                <a:spcPts val="0"/>
              </a:spcAft>
              <a:buClr>
                <a:srgbClr val="888888"/>
              </a:buClr>
              <a:buSzPts val="1500"/>
              <a:buNone/>
              <a:defRPr>
                <a:solidFill>
                  <a:srgbClr val="888888"/>
                </a:solidFill>
              </a:defRPr>
            </a:lvl7pPr>
            <a:lvl8pPr lvl="7" algn="ctr" rtl="0">
              <a:lnSpc>
                <a:spcPct val="100000"/>
              </a:lnSpc>
              <a:spcBef>
                <a:spcPts val="400"/>
              </a:spcBef>
              <a:spcAft>
                <a:spcPts val="0"/>
              </a:spcAft>
              <a:buClr>
                <a:srgbClr val="888888"/>
              </a:buClr>
              <a:buSzPts val="1500"/>
              <a:buNone/>
              <a:defRPr>
                <a:solidFill>
                  <a:srgbClr val="888888"/>
                </a:solidFill>
              </a:defRPr>
            </a:lvl8pPr>
            <a:lvl9pPr lvl="8" algn="ctr" rtl="0">
              <a:lnSpc>
                <a:spcPct val="100000"/>
              </a:lnSpc>
              <a:spcBef>
                <a:spcPts val="400"/>
              </a:spcBef>
              <a:spcAft>
                <a:spcPts val="0"/>
              </a:spcAft>
              <a:buClr>
                <a:srgbClr val="888888"/>
              </a:buClr>
              <a:buSzPts val="1500"/>
              <a:buNone/>
              <a:defRPr>
                <a:solidFill>
                  <a:srgbClr val="888888"/>
                </a:solidFill>
              </a:defRPr>
            </a:lvl9pPr>
          </a:lstStyle>
          <a:p>
            <a:endParaRPr/>
          </a:p>
        </p:txBody>
      </p:sp>
      <p:pic>
        <p:nvPicPr>
          <p:cNvPr id="446" name="Google Shape;446;g2ec57ed2e0d_0_1073"/>
          <p:cNvPicPr preferRelativeResize="0"/>
          <p:nvPr/>
        </p:nvPicPr>
        <p:blipFill rotWithShape="1">
          <a:blip r:embed="rId2">
            <a:alphaModFix/>
          </a:blip>
          <a:srcRect/>
          <a:stretch/>
        </p:blipFill>
        <p:spPr>
          <a:xfrm>
            <a:off x="608575" y="565388"/>
            <a:ext cx="1426576" cy="404405"/>
          </a:xfrm>
          <a:prstGeom prst="rect">
            <a:avLst/>
          </a:prstGeom>
          <a:noFill/>
          <a:ln>
            <a:noFill/>
          </a:ln>
          <a:effectLst>
            <a:outerShdw blurRad="254000" algn="tl" rotWithShape="0">
              <a:srgbClr val="000000">
                <a:alpha val="20000"/>
              </a:srgbClr>
            </a:outerShdw>
          </a:effectLst>
        </p:spPr>
      </p:pic>
      <p:sp>
        <p:nvSpPr>
          <p:cNvPr id="447" name="Google Shape;447;g2ec57ed2e0d_0_1073"/>
          <p:cNvSpPr txBox="1">
            <a:spLocks noGrp="1"/>
          </p:cNvSpPr>
          <p:nvPr>
            <p:ph type="sldNum" idx="12"/>
          </p:nvPr>
        </p:nvSpPr>
        <p:spPr>
          <a:xfrm>
            <a:off x="8472458" y="4663217"/>
            <a:ext cx="548700" cy="393600"/>
          </a:xfrm>
          <a:prstGeom prst="rect">
            <a:avLst/>
          </a:prstGeom>
          <a:noFill/>
          <a:ln>
            <a:noFill/>
          </a:ln>
        </p:spPr>
        <p:txBody>
          <a:bodyPr spcFirstLastPara="1" wrap="square" lIns="68550" tIns="68550" rIns="68550" bIns="68550" anchor="ctr" anchorCtr="0">
            <a:noAutofit/>
          </a:bodyPr>
          <a:lstStyle>
            <a:lvl1pPr marL="0" marR="0" lvl="0" indent="0" algn="r" rtl="0">
              <a:lnSpc>
                <a:spcPct val="100000"/>
              </a:lnSpc>
              <a:spcBef>
                <a:spcPts val="0"/>
              </a:spcBef>
              <a:spcAft>
                <a:spcPts val="0"/>
              </a:spcAft>
              <a:buClr>
                <a:srgbClr val="000000"/>
              </a:buClr>
              <a:buSzPts val="1000"/>
              <a:buFont typeface="Arial"/>
              <a:buNone/>
              <a:defRPr sz="12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1000"/>
              <a:buFont typeface="Arial"/>
              <a:buNone/>
              <a:defRPr sz="12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1000"/>
              <a:buFont typeface="Arial"/>
              <a:buNone/>
              <a:defRPr sz="12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1000"/>
              <a:buFont typeface="Arial"/>
              <a:buNone/>
              <a:defRPr sz="12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1000"/>
              <a:buFont typeface="Arial"/>
              <a:buNone/>
              <a:defRPr sz="12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1000"/>
              <a:buFont typeface="Arial"/>
              <a:buNone/>
              <a:defRPr sz="12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1000"/>
              <a:buFont typeface="Arial"/>
              <a:buNone/>
              <a:defRPr sz="12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1000"/>
              <a:buFont typeface="Arial"/>
              <a:buNone/>
              <a:defRPr sz="12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1000"/>
              <a:buFont typeface="Arial"/>
              <a:buNone/>
              <a:defRPr sz="12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matchingName="Cover - Full Photo">
  <p:cSld name="Cover - Full Photo">
    <p:spTree>
      <p:nvGrpSpPr>
        <p:cNvPr id="1" name="Shape 448"/>
        <p:cNvGrpSpPr/>
        <p:nvPr/>
      </p:nvGrpSpPr>
      <p:grpSpPr>
        <a:xfrm>
          <a:off x="0" y="0"/>
          <a:ext cx="0" cy="0"/>
          <a:chOff x="0" y="0"/>
          <a:chExt cx="0" cy="0"/>
        </a:xfrm>
      </p:grpSpPr>
      <p:pic>
        <p:nvPicPr>
          <p:cNvPr id="449" name="Google Shape;449;g2ec57ed2e0d_0_1080"/>
          <p:cNvPicPr preferRelativeResize="0"/>
          <p:nvPr/>
        </p:nvPicPr>
        <p:blipFill rotWithShape="1">
          <a:blip r:embed="rId2">
            <a:alphaModFix/>
          </a:blip>
          <a:srcRect/>
          <a:stretch/>
        </p:blipFill>
        <p:spPr>
          <a:xfrm>
            <a:off x="152401" y="152762"/>
            <a:ext cx="8768834" cy="4799465"/>
          </a:xfrm>
          <a:prstGeom prst="rect">
            <a:avLst/>
          </a:prstGeom>
          <a:noFill/>
          <a:ln>
            <a:noFill/>
          </a:ln>
        </p:spPr>
      </p:pic>
      <p:sp>
        <p:nvSpPr>
          <p:cNvPr id="450" name="Google Shape;450;g2ec57ed2e0d_0_1080"/>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1" name="Google Shape;451;g2ec57ed2e0d_0_1080"/>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52" name="Google Shape;452;g2ec57ed2e0d_0_1080"/>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53" name="Google Shape;453;g2ec57ed2e0d_0_1080"/>
          <p:cNvSpPr txBox="1">
            <a:spLocks noGrp="1"/>
          </p:cNvSpPr>
          <p:nvPr>
            <p:ph type="ctrTitle"/>
          </p:nvPr>
        </p:nvSpPr>
        <p:spPr>
          <a:xfrm>
            <a:off x="685800" y="1589036"/>
            <a:ext cx="3886200" cy="1200300"/>
          </a:xfrm>
          <a:prstGeom prst="rect">
            <a:avLst/>
          </a:prstGeom>
          <a:noFill/>
          <a:ln>
            <a:noFill/>
          </a:ln>
          <a:effectLst>
            <a:outerShdw blurRad="254000" algn="tl" rotWithShape="0">
              <a:srgbClr val="000000">
                <a:alpha val="20000"/>
              </a:srgbClr>
            </a:outerShdw>
          </a:effectLst>
        </p:spPr>
        <p:txBody>
          <a:bodyPr spcFirstLastPara="1" wrap="square" lIns="68575" tIns="34275" rIns="68575" bIns="34275" anchor="b" anchorCtr="0">
            <a:noAutofit/>
          </a:bodyPr>
          <a:lstStyle>
            <a:lvl1pPr lvl="0" algn="l" rtl="0">
              <a:spcBef>
                <a:spcPts val="0"/>
              </a:spcBef>
              <a:spcAft>
                <a:spcPts val="0"/>
              </a:spcAft>
              <a:buClr>
                <a:schemeClr val="lt1"/>
              </a:buClr>
              <a:buSzPts val="2400"/>
              <a:buFont typeface="Gill Sans"/>
              <a:buNone/>
              <a:defRPr sz="2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54" name="Google Shape;454;g2ec57ed2e0d_0_1080"/>
          <p:cNvSpPr txBox="1">
            <a:spLocks noGrp="1"/>
          </p:cNvSpPr>
          <p:nvPr>
            <p:ph type="subTitle" idx="1"/>
          </p:nvPr>
        </p:nvSpPr>
        <p:spPr>
          <a:xfrm>
            <a:off x="685800" y="3110248"/>
            <a:ext cx="3429000" cy="1200300"/>
          </a:xfrm>
          <a:prstGeom prst="rect">
            <a:avLst/>
          </a:prstGeom>
          <a:noFill/>
          <a:ln>
            <a:noFill/>
          </a:ln>
          <a:effectLst>
            <a:outerShdw blurRad="254000" algn="tl" rotWithShape="0">
              <a:srgbClr val="000000">
                <a:alpha val="40000"/>
              </a:srgbClr>
            </a:outerShdw>
          </a:effectLst>
        </p:spPr>
        <p:txBody>
          <a:bodyPr spcFirstLastPara="1" wrap="square" lIns="68575" tIns="34275" rIns="68575" bIns="34275" anchor="t" anchorCtr="0">
            <a:noAutofit/>
          </a:bodyPr>
          <a:lstStyle>
            <a:lvl1pPr lvl="0" algn="l" rtl="0">
              <a:spcBef>
                <a:spcPts val="0"/>
              </a:spcBef>
              <a:spcAft>
                <a:spcPts val="0"/>
              </a:spcAft>
              <a:buClr>
                <a:schemeClr val="lt1"/>
              </a:buClr>
              <a:buSzPts val="1600"/>
              <a:buNone/>
              <a:defRPr sz="1600">
                <a:solidFill>
                  <a:schemeClr val="lt1"/>
                </a:solidFill>
              </a:defRPr>
            </a:lvl1pPr>
            <a:lvl2pPr lvl="1" algn="ctr" rtl="0">
              <a:spcBef>
                <a:spcPts val="800"/>
              </a:spcBef>
              <a:spcAft>
                <a:spcPts val="0"/>
              </a:spcAft>
              <a:buClr>
                <a:srgbClr val="888888"/>
              </a:buClr>
              <a:buSzPts val="1600"/>
              <a:buNone/>
              <a:defRPr>
                <a:solidFill>
                  <a:srgbClr val="888888"/>
                </a:solidFill>
              </a:defRPr>
            </a:lvl2pPr>
            <a:lvl3pPr lvl="2" algn="ctr" rtl="0">
              <a:spcBef>
                <a:spcPts val="80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600"/>
              <a:buNone/>
              <a:defRPr>
                <a:solidFill>
                  <a:srgbClr val="888888"/>
                </a:solidFill>
              </a:defRPr>
            </a:lvl4pPr>
            <a:lvl5pPr lvl="4" algn="ctr" rtl="0">
              <a:spcBef>
                <a:spcPts val="300"/>
              </a:spcBef>
              <a:spcAft>
                <a:spcPts val="0"/>
              </a:spcAft>
              <a:buClr>
                <a:srgbClr val="888888"/>
              </a:buClr>
              <a:buSzPts val="14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cxnSp>
        <p:nvCxnSpPr>
          <p:cNvPr id="455" name="Google Shape;455;g2ec57ed2e0d_0_1080"/>
          <p:cNvCxnSpPr/>
          <p:nvPr/>
        </p:nvCxnSpPr>
        <p:spPr>
          <a:xfrm>
            <a:off x="746760" y="2949716"/>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456" name="Google Shape;456;g2ec57ed2e0d_0_1080"/>
          <p:cNvSpPr txBox="1">
            <a:spLocks noGrp="1"/>
          </p:cNvSpPr>
          <p:nvPr>
            <p:ph type="body" idx="2"/>
          </p:nvPr>
        </p:nvSpPr>
        <p:spPr>
          <a:xfrm rot="-5400000">
            <a:off x="7870512" y="1101061"/>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chemeClr val="lt1"/>
              </a:buClr>
              <a:buSzPts val="600"/>
              <a:buNone/>
              <a:defRPr sz="600">
                <a:solidFill>
                  <a:schemeClr val="lt1"/>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pic>
        <p:nvPicPr>
          <p:cNvPr id="457" name="Google Shape;457;g2ec57ed2e0d_0_1080"/>
          <p:cNvPicPr preferRelativeResize="0"/>
          <p:nvPr/>
        </p:nvPicPr>
        <p:blipFill rotWithShape="1">
          <a:blip r:embed="rId3">
            <a:alphaModFix/>
          </a:blip>
          <a:srcRect/>
          <a:stretch/>
        </p:blipFill>
        <p:spPr>
          <a:xfrm>
            <a:off x="684769" y="565400"/>
            <a:ext cx="1358771" cy="404386"/>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117"/>
        <p:cNvGrpSpPr/>
        <p:nvPr/>
      </p:nvGrpSpPr>
      <p:grpSpPr>
        <a:xfrm>
          <a:off x="0" y="0"/>
          <a:ext cx="0" cy="0"/>
          <a:chOff x="0" y="0"/>
          <a:chExt cx="0" cy="0"/>
        </a:xfrm>
      </p:grpSpPr>
      <p:sp>
        <p:nvSpPr>
          <p:cNvPr id="118" name="Google Shape;118;p18"/>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19" name="Google Shape;119;p18"/>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20" name="Google Shape;120;p18"/>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21" name="Google Shape;121;p18"/>
          <p:cNvSpPr txBox="1">
            <a:spLocks noGrp="1"/>
          </p:cNvSpPr>
          <p:nvPr>
            <p:ph type="ctrTitle"/>
          </p:nvPr>
        </p:nvSpPr>
        <p:spPr>
          <a:xfrm>
            <a:off x="685800" y="1600200"/>
            <a:ext cx="5486400" cy="12000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FFFFFF"/>
              </a:buClr>
              <a:buSzPts val="1400"/>
              <a:buNone/>
              <a:defRPr sz="3200" i="0" u="none" strike="noStrike" cap="none">
                <a:solidFill>
                  <a:srgbClr val="FFFFF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22" name="Google Shape;122;p18"/>
          <p:cNvSpPr txBox="1">
            <a:spLocks noGrp="1"/>
          </p:cNvSpPr>
          <p:nvPr>
            <p:ph type="subTitle" idx="1"/>
          </p:nvPr>
        </p:nvSpPr>
        <p:spPr>
          <a:xfrm>
            <a:off x="685800" y="3086100"/>
            <a:ext cx="3429000" cy="1200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2000"/>
              <a:buNone/>
              <a:defRPr sz="1800" i="0" u="none" strike="noStrike" cap="none">
                <a:solidFill>
                  <a:srgbClr val="FFFFFF"/>
                </a:solidFill>
              </a:defRPr>
            </a:lvl1pPr>
            <a:lvl2pPr marR="0" lvl="1" algn="ctr">
              <a:lnSpc>
                <a:spcPct val="100000"/>
              </a:lnSpc>
              <a:spcBef>
                <a:spcPts val="1200"/>
              </a:spcBef>
              <a:spcAft>
                <a:spcPts val="0"/>
              </a:spcAft>
              <a:buClr>
                <a:srgbClr val="888888"/>
              </a:buClr>
              <a:buSzPts val="2000"/>
              <a:buNone/>
              <a:defRPr sz="2000" i="0" u="none" strike="noStrike" cap="none">
                <a:solidFill>
                  <a:srgbClr val="888888"/>
                </a:solidFill>
              </a:defRPr>
            </a:lvl2pPr>
            <a:lvl3pPr marR="0" lvl="2" algn="ctr">
              <a:lnSpc>
                <a:spcPct val="100000"/>
              </a:lnSpc>
              <a:spcBef>
                <a:spcPts val="1200"/>
              </a:spcBef>
              <a:spcAft>
                <a:spcPts val="0"/>
              </a:spcAft>
              <a:buClr>
                <a:srgbClr val="888888"/>
              </a:buClr>
              <a:buSzPts val="1800"/>
              <a:buNone/>
              <a:defRPr sz="1800" i="0" u="none" strike="noStrike" cap="none">
                <a:solidFill>
                  <a:srgbClr val="888888"/>
                </a:solidFill>
              </a:defRPr>
            </a:lvl3pPr>
            <a:lvl4pPr marR="0" lvl="3" algn="ctr">
              <a:lnSpc>
                <a:spcPct val="100000"/>
              </a:lnSpc>
              <a:spcBef>
                <a:spcPts val="320"/>
              </a:spcBef>
              <a:spcAft>
                <a:spcPts val="0"/>
              </a:spcAft>
              <a:buClr>
                <a:srgbClr val="888888"/>
              </a:buClr>
              <a:buSzPts val="1600"/>
              <a:buNone/>
              <a:defRPr sz="1600" i="0" u="none" strike="noStrike" cap="none">
                <a:solidFill>
                  <a:srgbClr val="888888"/>
                </a:solidFill>
              </a:defRPr>
            </a:lvl4pPr>
            <a:lvl5pPr marR="0" lvl="4" algn="ctr">
              <a:lnSpc>
                <a:spcPct val="100000"/>
              </a:lnSpc>
              <a:spcBef>
                <a:spcPts val="280"/>
              </a:spcBef>
              <a:spcAft>
                <a:spcPts val="0"/>
              </a:spcAft>
              <a:buClr>
                <a:srgbClr val="888888"/>
              </a:buClr>
              <a:buSzPts val="1400"/>
              <a:buNone/>
              <a:defRPr sz="1400" i="0" u="none" strike="noStrike" cap="none">
                <a:solidFill>
                  <a:srgbClr val="888888"/>
                </a:solidFill>
              </a:defRPr>
            </a:lvl5pPr>
            <a:lvl6pPr marR="0" lvl="5" algn="ctr">
              <a:lnSpc>
                <a:spcPct val="100000"/>
              </a:lnSpc>
              <a:spcBef>
                <a:spcPts val="400"/>
              </a:spcBef>
              <a:spcAft>
                <a:spcPts val="0"/>
              </a:spcAft>
              <a:buClr>
                <a:srgbClr val="888888"/>
              </a:buClr>
              <a:buSzPts val="2000"/>
              <a:buNone/>
              <a:defRPr sz="2000" i="0" u="none" strike="noStrike" cap="none">
                <a:solidFill>
                  <a:srgbClr val="888888"/>
                </a:solidFill>
              </a:defRPr>
            </a:lvl6pPr>
            <a:lvl7pPr marR="0" lvl="6" algn="ctr">
              <a:lnSpc>
                <a:spcPct val="100000"/>
              </a:lnSpc>
              <a:spcBef>
                <a:spcPts val="400"/>
              </a:spcBef>
              <a:spcAft>
                <a:spcPts val="0"/>
              </a:spcAft>
              <a:buClr>
                <a:srgbClr val="888888"/>
              </a:buClr>
              <a:buSzPts val="2000"/>
              <a:buNone/>
              <a:defRPr sz="2000" i="0" u="none" strike="noStrike" cap="none">
                <a:solidFill>
                  <a:srgbClr val="888888"/>
                </a:solidFill>
              </a:defRPr>
            </a:lvl7pPr>
            <a:lvl8pPr marR="0" lvl="7" algn="ctr">
              <a:lnSpc>
                <a:spcPct val="100000"/>
              </a:lnSpc>
              <a:spcBef>
                <a:spcPts val="400"/>
              </a:spcBef>
              <a:spcAft>
                <a:spcPts val="0"/>
              </a:spcAft>
              <a:buClr>
                <a:srgbClr val="888888"/>
              </a:buClr>
              <a:buSzPts val="2000"/>
              <a:buNone/>
              <a:defRPr sz="2000" i="0" u="none" strike="noStrike" cap="none">
                <a:solidFill>
                  <a:srgbClr val="888888"/>
                </a:solidFill>
              </a:defRPr>
            </a:lvl8pPr>
            <a:lvl9pPr marR="0" lvl="8" algn="ctr">
              <a:lnSpc>
                <a:spcPct val="100000"/>
              </a:lnSpc>
              <a:spcBef>
                <a:spcPts val="400"/>
              </a:spcBef>
              <a:spcAft>
                <a:spcPts val="0"/>
              </a:spcAft>
              <a:buClr>
                <a:srgbClr val="888888"/>
              </a:buClr>
              <a:buSzPts val="2000"/>
              <a:buNone/>
              <a:defRPr sz="2000" i="0" u="none" strike="noStrike" cap="none">
                <a:solidFill>
                  <a:srgbClr val="888888"/>
                </a:solidFill>
              </a:defRPr>
            </a:lvl9pPr>
          </a:lstStyle>
          <a:p>
            <a:endParaRPr/>
          </a:p>
        </p:txBody>
      </p:sp>
      <p:cxnSp>
        <p:nvCxnSpPr>
          <p:cNvPr id="123" name="Google Shape;123;p18"/>
          <p:cNvCxnSpPr/>
          <p:nvPr/>
        </p:nvCxnSpPr>
        <p:spPr>
          <a:xfrm>
            <a:off x="762000" y="2914650"/>
            <a:ext cx="320100" cy="0"/>
          </a:xfrm>
          <a:prstGeom prst="straightConnector1">
            <a:avLst/>
          </a:prstGeom>
          <a:noFill/>
          <a:ln w="19050" cap="flat" cmpd="sng">
            <a:solidFill>
              <a:schemeClr val="lt1"/>
            </a:solidFill>
            <a:prstDash val="solid"/>
            <a:round/>
            <a:headEnd type="none" w="sm" len="sm"/>
            <a:tailEnd type="none" w="sm" len="sm"/>
          </a:ln>
        </p:spPr>
      </p:cxnSp>
      <p:pic>
        <p:nvPicPr>
          <p:cNvPr id="124" name="Google Shape;124;p18" descr="USAID_Logo_White_v02.png"/>
          <p:cNvPicPr preferRelativeResize="0"/>
          <p:nvPr/>
        </p:nvPicPr>
        <p:blipFill rotWithShape="1">
          <a:blip r:embed="rId2">
            <a:alphaModFix/>
          </a:blip>
          <a:srcRect/>
          <a:stretch/>
        </p:blipFill>
        <p:spPr>
          <a:xfrm>
            <a:off x="7065705" y="315188"/>
            <a:ext cx="1828800" cy="408000"/>
          </a:xfrm>
          <a:prstGeom prst="rect">
            <a:avLst/>
          </a:prstGeom>
          <a:noFill/>
          <a:ln>
            <a:noFill/>
          </a:ln>
          <a:effectLst>
            <a:outerShdw blurRad="254000" algn="tl" rotWithShape="0">
              <a:srgbClr val="000000">
                <a:alpha val="20000"/>
              </a:srgbClr>
            </a:outerShdw>
          </a:effectLst>
        </p:spPr>
      </p:pic>
      <p:pic>
        <p:nvPicPr>
          <p:cNvPr id="125" name="Google Shape;125;p18"/>
          <p:cNvPicPr preferRelativeResize="0"/>
          <p:nvPr/>
        </p:nvPicPr>
        <p:blipFill rotWithShape="1">
          <a:blip r:embed="rId3">
            <a:alphaModFix/>
          </a:blip>
          <a:srcRect/>
          <a:stretch/>
        </p:blipFill>
        <p:spPr>
          <a:xfrm>
            <a:off x="338675" y="280865"/>
            <a:ext cx="2045700" cy="555300"/>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Cover - Full Red">
  <p:cSld name="Cover - Full Red">
    <p:spTree>
      <p:nvGrpSpPr>
        <p:cNvPr id="1" name="Shape 458"/>
        <p:cNvGrpSpPr/>
        <p:nvPr/>
      </p:nvGrpSpPr>
      <p:grpSpPr>
        <a:xfrm>
          <a:off x="0" y="0"/>
          <a:ext cx="0" cy="0"/>
          <a:chOff x="0" y="0"/>
          <a:chExt cx="0" cy="0"/>
        </a:xfrm>
      </p:grpSpPr>
      <p:sp>
        <p:nvSpPr>
          <p:cNvPr id="459" name="Google Shape;459;g2ec57ed2e0d_0_1090"/>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0" name="Google Shape;460;g2ec57ed2e0d_0_1090"/>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1" name="Google Shape;461;g2ec57ed2e0d_0_1090"/>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62" name="Google Shape;462;g2ec57ed2e0d_0_1090"/>
          <p:cNvSpPr txBox="1">
            <a:spLocks noGrp="1"/>
          </p:cNvSpPr>
          <p:nvPr>
            <p:ph type="ctrTitle"/>
          </p:nvPr>
        </p:nvSpPr>
        <p:spPr>
          <a:xfrm>
            <a:off x="685800" y="1589036"/>
            <a:ext cx="3886200" cy="12003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chemeClr val="lt1"/>
              </a:buClr>
              <a:buSzPts val="2400"/>
              <a:buFont typeface="Gill Sans"/>
              <a:buNone/>
              <a:defRPr sz="2400">
                <a:solidFill>
                  <a:schemeClr val="lt1"/>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63" name="Google Shape;463;g2ec57ed2e0d_0_1090"/>
          <p:cNvSpPr txBox="1">
            <a:spLocks noGrp="1"/>
          </p:cNvSpPr>
          <p:nvPr>
            <p:ph type="subTitle" idx="1"/>
          </p:nvPr>
        </p:nvSpPr>
        <p:spPr>
          <a:xfrm>
            <a:off x="685800" y="3110248"/>
            <a:ext cx="3429000" cy="12003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lt1"/>
              </a:buClr>
              <a:buSzPts val="1600"/>
              <a:buNone/>
              <a:defRPr sz="1600">
                <a:solidFill>
                  <a:schemeClr val="lt1"/>
                </a:solidFill>
              </a:defRPr>
            </a:lvl1pPr>
            <a:lvl2pPr lvl="1" algn="ctr" rtl="0">
              <a:spcBef>
                <a:spcPts val="800"/>
              </a:spcBef>
              <a:spcAft>
                <a:spcPts val="0"/>
              </a:spcAft>
              <a:buClr>
                <a:srgbClr val="888888"/>
              </a:buClr>
              <a:buSzPts val="1600"/>
              <a:buNone/>
              <a:defRPr>
                <a:solidFill>
                  <a:srgbClr val="888888"/>
                </a:solidFill>
              </a:defRPr>
            </a:lvl2pPr>
            <a:lvl3pPr lvl="2" algn="ctr" rtl="0">
              <a:spcBef>
                <a:spcPts val="80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600"/>
              <a:buNone/>
              <a:defRPr>
                <a:solidFill>
                  <a:srgbClr val="888888"/>
                </a:solidFill>
              </a:defRPr>
            </a:lvl4pPr>
            <a:lvl5pPr lvl="4" algn="ctr" rtl="0">
              <a:spcBef>
                <a:spcPts val="300"/>
              </a:spcBef>
              <a:spcAft>
                <a:spcPts val="0"/>
              </a:spcAft>
              <a:buClr>
                <a:srgbClr val="888888"/>
              </a:buClr>
              <a:buSzPts val="14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cxnSp>
        <p:nvCxnSpPr>
          <p:cNvPr id="464" name="Google Shape;464;g2ec57ed2e0d_0_1090"/>
          <p:cNvCxnSpPr/>
          <p:nvPr/>
        </p:nvCxnSpPr>
        <p:spPr>
          <a:xfrm>
            <a:off x="746760" y="2949716"/>
            <a:ext cx="320100" cy="0"/>
          </a:xfrm>
          <a:prstGeom prst="straightConnector1">
            <a:avLst/>
          </a:prstGeom>
          <a:noFill/>
          <a:ln w="19050" cap="flat" cmpd="sng">
            <a:solidFill>
              <a:srgbClr val="FFFFFF"/>
            </a:solidFill>
            <a:prstDash val="solid"/>
            <a:round/>
            <a:headEnd type="none" w="sm" len="sm"/>
            <a:tailEnd type="none" w="sm" len="sm"/>
          </a:ln>
        </p:spPr>
      </p:cxnSp>
      <p:pic>
        <p:nvPicPr>
          <p:cNvPr id="465" name="Google Shape;465;g2ec57ed2e0d_0_1090"/>
          <p:cNvPicPr preferRelativeResize="0"/>
          <p:nvPr/>
        </p:nvPicPr>
        <p:blipFill rotWithShape="1">
          <a:blip r:embed="rId2">
            <a:alphaModFix/>
          </a:blip>
          <a:srcRect/>
          <a:stretch/>
        </p:blipFill>
        <p:spPr>
          <a:xfrm>
            <a:off x="684769" y="565400"/>
            <a:ext cx="1358771" cy="404386"/>
          </a:xfrm>
          <a:prstGeom prst="rect">
            <a:avLst/>
          </a:prstGeom>
          <a:noFill/>
          <a:ln>
            <a:noFill/>
          </a:ln>
          <a:effectLst>
            <a:outerShdw blurRad="254000" algn="tl" rotWithShape="0">
              <a:srgbClr val="000000">
                <a:alpha val="20000"/>
              </a:srgbClr>
            </a:outerShdw>
          </a:effectLst>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matchingName="Divider - Full Red">
  <p:cSld name="Divider - Full Red">
    <p:spTree>
      <p:nvGrpSpPr>
        <p:cNvPr id="1" name="Shape 466"/>
        <p:cNvGrpSpPr/>
        <p:nvPr/>
      </p:nvGrpSpPr>
      <p:grpSpPr>
        <a:xfrm>
          <a:off x="0" y="0"/>
          <a:ext cx="0" cy="0"/>
          <a:chOff x="0" y="0"/>
          <a:chExt cx="0" cy="0"/>
        </a:xfrm>
      </p:grpSpPr>
      <p:sp>
        <p:nvSpPr>
          <p:cNvPr id="467" name="Google Shape;467;g2ec57ed2e0d_0_1098"/>
          <p:cNvSpPr txBox="1">
            <a:spLocks noGrp="1"/>
          </p:cNvSpPr>
          <p:nvPr>
            <p:ph type="title"/>
          </p:nvPr>
        </p:nvSpPr>
        <p:spPr>
          <a:xfrm>
            <a:off x="1143000" y="530728"/>
            <a:ext cx="5486400" cy="435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rgbClr val="FFFFFF"/>
              </a:buClr>
              <a:buSzPts val="2400"/>
              <a:buFont typeface="Gill Sans"/>
              <a:buNone/>
              <a:defRPr sz="24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468" name="Google Shape;468;g2ec57ed2e0d_0_1098"/>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69" name="Google Shape;469;g2ec57ed2e0d_0_1098"/>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70" name="Google Shape;470;g2ec57ed2e0d_0_1098"/>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pic>
        <p:nvPicPr>
          <p:cNvPr id="471" name="Google Shape;471;g2ec57ed2e0d_0_1098"/>
          <p:cNvPicPr preferRelativeResize="0"/>
          <p:nvPr/>
        </p:nvPicPr>
        <p:blipFill rotWithShape="1">
          <a:blip r:embed="rId2">
            <a:alphaModFix/>
          </a:blip>
          <a:srcRect/>
          <a:stretch/>
        </p:blipFill>
        <p:spPr>
          <a:xfrm>
            <a:off x="684769" y="4310397"/>
            <a:ext cx="1358771" cy="404386"/>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matchingName="Red/Gray 2 Content">
  <p:cSld name="Red/Gray 2 Content">
    <p:spTree>
      <p:nvGrpSpPr>
        <p:cNvPr id="1" name="Shape 472"/>
        <p:cNvGrpSpPr/>
        <p:nvPr/>
      </p:nvGrpSpPr>
      <p:grpSpPr>
        <a:xfrm>
          <a:off x="0" y="0"/>
          <a:ext cx="0" cy="0"/>
          <a:chOff x="0" y="0"/>
          <a:chExt cx="0" cy="0"/>
        </a:xfrm>
      </p:grpSpPr>
      <p:sp>
        <p:nvSpPr>
          <p:cNvPr id="473" name="Google Shape;473;g2ec57ed2e0d_0_1104"/>
          <p:cNvSpPr txBox="1">
            <a:spLocks noGrp="1"/>
          </p:cNvSpPr>
          <p:nvPr>
            <p:ph type="body" idx="1"/>
          </p:nvPr>
        </p:nvSpPr>
        <p:spPr>
          <a:xfrm>
            <a:off x="686104" y="1286662"/>
            <a:ext cx="77724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6C6463"/>
              </a:buClr>
              <a:buSzPts val="1600"/>
              <a:buChar char="»"/>
              <a:defRPr sz="1600">
                <a:solidFill>
                  <a:srgbClr val="6C6463"/>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74" name="Google Shape;474;g2ec57ed2e0d_0_1104"/>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75" name="Google Shape;475;g2ec57ed2e0d_0_1104"/>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76" name="Google Shape;476;g2ec57ed2e0d_0_1104"/>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77" name="Google Shape;477;g2ec57ed2e0d_0_1104"/>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matchingName="Red/Gray 3 Content">
  <p:cSld name="Red/Gray 3 Content">
    <p:spTree>
      <p:nvGrpSpPr>
        <p:cNvPr id="1" name="Shape 478"/>
        <p:cNvGrpSpPr/>
        <p:nvPr/>
      </p:nvGrpSpPr>
      <p:grpSpPr>
        <a:xfrm>
          <a:off x="0" y="0"/>
          <a:ext cx="0" cy="0"/>
          <a:chOff x="0" y="0"/>
          <a:chExt cx="0" cy="0"/>
        </a:xfrm>
      </p:grpSpPr>
      <p:sp>
        <p:nvSpPr>
          <p:cNvPr id="479" name="Google Shape;479;g2ec57ed2e0d_0_1110"/>
          <p:cNvSpPr txBox="1">
            <a:spLocks noGrp="1"/>
          </p:cNvSpPr>
          <p:nvPr>
            <p:ph type="body" idx="1"/>
          </p:nvPr>
        </p:nvSpPr>
        <p:spPr>
          <a:xfrm>
            <a:off x="686104" y="1286662"/>
            <a:ext cx="25143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80" name="Google Shape;480;g2ec57ed2e0d_0_1110"/>
          <p:cNvSpPr txBox="1">
            <a:spLocks noGrp="1"/>
          </p:cNvSpPr>
          <p:nvPr>
            <p:ph type="body" idx="2"/>
          </p:nvPr>
        </p:nvSpPr>
        <p:spPr>
          <a:xfrm>
            <a:off x="5943600" y="1286662"/>
            <a:ext cx="25149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81" name="Google Shape;481;g2ec57ed2e0d_0_1110"/>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2" name="Google Shape;482;g2ec57ed2e0d_0_1110"/>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83" name="Google Shape;483;g2ec57ed2e0d_0_1110"/>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84" name="Google Shape;484;g2ec57ed2e0d_0_1110"/>
          <p:cNvSpPr txBox="1">
            <a:spLocks noGrp="1"/>
          </p:cNvSpPr>
          <p:nvPr>
            <p:ph type="body" idx="3"/>
          </p:nvPr>
        </p:nvSpPr>
        <p:spPr>
          <a:xfrm>
            <a:off x="3314549" y="1286662"/>
            <a:ext cx="25149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485" name="Google Shape;485;g2ec57ed2e0d_0_1110"/>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matchingName="Red/Gray 1 Content + Bottom Photo">
  <p:cSld name="Red/Gray 1 Content + Bottom Photo">
    <p:spTree>
      <p:nvGrpSpPr>
        <p:cNvPr id="1" name="Shape 486"/>
        <p:cNvGrpSpPr/>
        <p:nvPr/>
      </p:nvGrpSpPr>
      <p:grpSpPr>
        <a:xfrm>
          <a:off x="0" y="0"/>
          <a:ext cx="0" cy="0"/>
          <a:chOff x="0" y="0"/>
          <a:chExt cx="0" cy="0"/>
        </a:xfrm>
      </p:grpSpPr>
      <p:sp>
        <p:nvSpPr>
          <p:cNvPr id="487" name="Google Shape;487;g2ec57ed2e0d_0_1118"/>
          <p:cNvSpPr>
            <a:spLocks noGrp="1"/>
          </p:cNvSpPr>
          <p:nvPr>
            <p:ph type="pic" idx="2"/>
          </p:nvPr>
        </p:nvSpPr>
        <p:spPr>
          <a:xfrm>
            <a:off x="152400" y="2571749"/>
            <a:ext cx="8839200" cy="2421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488" name="Google Shape;488;g2ec57ed2e0d_0_1118"/>
          <p:cNvSpPr txBox="1">
            <a:spLocks noGrp="1"/>
          </p:cNvSpPr>
          <p:nvPr>
            <p:ph type="body" idx="1"/>
          </p:nvPr>
        </p:nvSpPr>
        <p:spPr>
          <a:xfrm>
            <a:off x="685800" y="1286662"/>
            <a:ext cx="7772400" cy="11340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a:solidFill>
                  <a:srgbClr val="6C6463"/>
                </a:solidFill>
              </a:defRPr>
            </a:lvl1pPr>
            <a:lvl2pPr marL="914400" lvl="1" indent="-330200" algn="l" rtl="0">
              <a:spcBef>
                <a:spcPts val="800"/>
              </a:spcBef>
              <a:spcAft>
                <a:spcPts val="0"/>
              </a:spcAft>
              <a:buClr>
                <a:srgbClr val="6C6463"/>
              </a:buClr>
              <a:buSzPts val="1600"/>
              <a:buChar char="–"/>
              <a:defRPr>
                <a:solidFill>
                  <a:srgbClr val="6C6463"/>
                </a:solidFill>
              </a:defRPr>
            </a:lvl2pPr>
            <a:lvl3pPr marL="1371600" lvl="2" indent="-342900" algn="l" rtl="0">
              <a:spcBef>
                <a:spcPts val="800"/>
              </a:spcBef>
              <a:spcAft>
                <a:spcPts val="0"/>
              </a:spcAft>
              <a:buClr>
                <a:srgbClr val="6C6463"/>
              </a:buClr>
              <a:buSzPts val="1800"/>
              <a:buChar char="•"/>
              <a:defRPr>
                <a:solidFill>
                  <a:srgbClr val="6C6463"/>
                </a:solidFill>
              </a:defRPr>
            </a:lvl3pPr>
            <a:lvl4pPr marL="1828800" lvl="3" indent="-330200" algn="l" rtl="0">
              <a:spcBef>
                <a:spcPts val="300"/>
              </a:spcBef>
              <a:spcAft>
                <a:spcPts val="0"/>
              </a:spcAft>
              <a:buClr>
                <a:srgbClr val="6C6463"/>
              </a:buClr>
              <a:buSzPts val="1600"/>
              <a:buChar char="–"/>
              <a:defRPr>
                <a:solidFill>
                  <a:srgbClr val="6C6463"/>
                </a:solidFill>
              </a:defRPr>
            </a:lvl4pPr>
            <a:lvl5pPr marL="2286000" lvl="4" indent="-317500" algn="l" rtl="0">
              <a:spcBef>
                <a:spcPts val="300"/>
              </a:spcBef>
              <a:spcAft>
                <a:spcPts val="0"/>
              </a:spcAft>
              <a:buClr>
                <a:srgbClr val="FFFFFF"/>
              </a:buClr>
              <a:buSzPts val="1400"/>
              <a:buChar char="»"/>
              <a:defRPr>
                <a:solidFill>
                  <a:srgbClr val="FFFFFF"/>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489" name="Google Shape;489;g2ec57ed2e0d_0_1118"/>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0" name="Google Shape;490;g2ec57ed2e0d_0_1118"/>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1" name="Google Shape;491;g2ec57ed2e0d_0_1118"/>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92" name="Google Shape;492;g2ec57ed2e0d_0_1118"/>
          <p:cNvSpPr txBox="1">
            <a:spLocks noGrp="1"/>
          </p:cNvSpPr>
          <p:nvPr>
            <p:ph type="body" idx="3"/>
          </p:nvPr>
        </p:nvSpPr>
        <p:spPr>
          <a:xfrm rot="-5400000">
            <a:off x="7870513" y="3520049"/>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493" name="Google Shape;493;g2ec57ed2e0d_0_1118"/>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matchingName="Red/Gray 1 Content + Right Photo">
  <p:cSld name="Red/Gray 1 Content + Right Photo">
    <p:spTree>
      <p:nvGrpSpPr>
        <p:cNvPr id="1" name="Shape 494"/>
        <p:cNvGrpSpPr/>
        <p:nvPr/>
      </p:nvGrpSpPr>
      <p:grpSpPr>
        <a:xfrm>
          <a:off x="0" y="0"/>
          <a:ext cx="0" cy="0"/>
          <a:chOff x="0" y="0"/>
          <a:chExt cx="0" cy="0"/>
        </a:xfrm>
      </p:grpSpPr>
      <p:sp>
        <p:nvSpPr>
          <p:cNvPr id="495" name="Google Shape;495;g2ec57ed2e0d_0_1126"/>
          <p:cNvSpPr>
            <a:spLocks noGrp="1"/>
          </p:cNvSpPr>
          <p:nvPr>
            <p:ph type="pic" idx="2"/>
          </p:nvPr>
        </p:nvSpPr>
        <p:spPr>
          <a:xfrm>
            <a:off x="4572000" y="152762"/>
            <a:ext cx="4419600" cy="4838100"/>
          </a:xfrm>
          <a:prstGeom prst="rect">
            <a:avLst/>
          </a:prstGeom>
          <a:solidFill>
            <a:srgbClr val="FFFFFF"/>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496" name="Google Shape;496;g2ec57ed2e0d_0_1126"/>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497" name="Google Shape;497;g2ec57ed2e0d_0_1126"/>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498" name="Google Shape;498;g2ec57ed2e0d_0_1126"/>
          <p:cNvSpPr txBox="1">
            <a:spLocks noGrp="1"/>
          </p:cNvSpPr>
          <p:nvPr>
            <p:ph type="body" idx="1"/>
          </p:nvPr>
        </p:nvSpPr>
        <p:spPr>
          <a:xfrm>
            <a:off x="685800" y="1664629"/>
            <a:ext cx="3657600" cy="2796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17500" algn="l" rtl="0">
              <a:spcBef>
                <a:spcPts val="300"/>
              </a:spcBef>
              <a:spcAft>
                <a:spcPts val="0"/>
              </a:spcAft>
              <a:buClr>
                <a:srgbClr val="FFFFFF"/>
              </a:buClr>
              <a:buSzPts val="1400"/>
              <a:buChar char="»"/>
              <a:defRPr>
                <a:solidFill>
                  <a:srgbClr val="FFFFFF"/>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499" name="Google Shape;499;g2ec57ed2e0d_0_1126"/>
          <p:cNvSpPr txBox="1">
            <a:spLocks noGrp="1"/>
          </p:cNvSpPr>
          <p:nvPr>
            <p:ph type="body" idx="3"/>
          </p:nvPr>
        </p:nvSpPr>
        <p:spPr>
          <a:xfrm rot="-5400000">
            <a:off x="7870512" y="1101061"/>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00" name="Google Shape;500;g2ec57ed2e0d_0_1126"/>
          <p:cNvSpPr txBox="1">
            <a:spLocks noGrp="1"/>
          </p:cNvSpPr>
          <p:nvPr>
            <p:ph type="title"/>
          </p:nvPr>
        </p:nvSpPr>
        <p:spPr>
          <a:xfrm>
            <a:off x="685800" y="673313"/>
            <a:ext cx="3657600" cy="8244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matchingName="Red/Gray Title Only">
  <p:cSld name="Red/Gray Title Only">
    <p:spTree>
      <p:nvGrpSpPr>
        <p:cNvPr id="1" name="Shape 501"/>
        <p:cNvGrpSpPr/>
        <p:nvPr/>
      </p:nvGrpSpPr>
      <p:grpSpPr>
        <a:xfrm>
          <a:off x="0" y="0"/>
          <a:ext cx="0" cy="0"/>
          <a:chOff x="0" y="0"/>
          <a:chExt cx="0" cy="0"/>
        </a:xfrm>
      </p:grpSpPr>
      <p:sp>
        <p:nvSpPr>
          <p:cNvPr id="502" name="Google Shape;502;g2ec57ed2e0d_0_1133"/>
          <p:cNvSpPr>
            <a:spLocks noGrp="1"/>
          </p:cNvSpPr>
          <p:nvPr>
            <p:ph type="pic" idx="2"/>
          </p:nvPr>
        </p:nvSpPr>
        <p:spPr>
          <a:xfrm>
            <a:off x="152400" y="152761"/>
            <a:ext cx="4419600" cy="48381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503" name="Google Shape;503;g2ec57ed2e0d_0_1133"/>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chemeClr val="lt1"/>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4" name="Google Shape;504;g2ec57ed2e0d_0_1133"/>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05" name="Google Shape;505;g2ec57ed2e0d_0_1133"/>
          <p:cNvSpPr txBox="1">
            <a:spLocks noGrp="1"/>
          </p:cNvSpPr>
          <p:nvPr>
            <p:ph type="body" idx="1"/>
          </p:nvPr>
        </p:nvSpPr>
        <p:spPr>
          <a:xfrm rot="-5400000">
            <a:off x="3450913" y="1101061"/>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06" name="Google Shape;506;g2ec57ed2e0d_0_1133"/>
          <p:cNvSpPr txBox="1">
            <a:spLocks noGrp="1"/>
          </p:cNvSpPr>
          <p:nvPr>
            <p:ph type="title"/>
          </p:nvPr>
        </p:nvSpPr>
        <p:spPr>
          <a:xfrm>
            <a:off x="4877104" y="2171145"/>
            <a:ext cx="3885900" cy="8310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matchingName="1_Red/Gray 1 Content">
  <p:cSld name="1_Red/Gray 1 Content">
    <p:spTree>
      <p:nvGrpSpPr>
        <p:cNvPr id="1" name="Shape 507"/>
        <p:cNvGrpSpPr/>
        <p:nvPr/>
      </p:nvGrpSpPr>
      <p:grpSpPr>
        <a:xfrm>
          <a:off x="0" y="0"/>
          <a:ext cx="0" cy="0"/>
          <a:chOff x="0" y="0"/>
          <a:chExt cx="0" cy="0"/>
        </a:xfrm>
      </p:grpSpPr>
      <p:sp>
        <p:nvSpPr>
          <p:cNvPr id="508" name="Google Shape;508;g2ec57ed2e0d_0_1139"/>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09" name="Google Shape;509;g2ec57ed2e0d_0_1139"/>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0" name="Google Shape;510;g2ec57ed2e0d_0_1139"/>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11" name="Google Shape;511;g2ec57ed2e0d_0_1139"/>
          <p:cNvSpPr txBox="1">
            <a:spLocks noGrp="1"/>
          </p:cNvSpPr>
          <p:nvPr>
            <p:ph type="title"/>
          </p:nvPr>
        </p:nvSpPr>
        <p:spPr>
          <a:xfrm>
            <a:off x="686104" y="699876"/>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12" name="Google Shape;512;g2ec57ed2e0d_0_1139"/>
          <p:cNvSpPr txBox="1">
            <a:spLocks noGrp="1"/>
          </p:cNvSpPr>
          <p:nvPr>
            <p:ph type="body" idx="1"/>
          </p:nvPr>
        </p:nvSpPr>
        <p:spPr>
          <a:xfrm>
            <a:off x="685800" y="1286662"/>
            <a:ext cx="7772400" cy="3174900"/>
          </a:xfrm>
          <a:prstGeom prst="rect">
            <a:avLst/>
          </a:prstGeom>
          <a:noFill/>
          <a:ln>
            <a:noFill/>
          </a:ln>
        </p:spPr>
        <p:txBody>
          <a:bodyPr spcFirstLastPara="1" wrap="square" lIns="68575" tIns="34275" rIns="68575" bIns="34275"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a:lvl1pPr>
            <a:lvl2pPr marL="914400" lvl="1" indent="-317500" algn="l" rtl="0">
              <a:spcBef>
                <a:spcPts val="800"/>
              </a:spcBef>
              <a:spcAft>
                <a:spcPts val="0"/>
              </a:spcAft>
              <a:buClr>
                <a:srgbClr val="6C6463"/>
              </a:buClr>
              <a:buSzPts val="1400"/>
              <a:buChar char="–"/>
              <a:defRPr/>
            </a:lvl2pPr>
            <a:lvl3pPr marL="1371600" lvl="2" indent="-317500" algn="l" rtl="0">
              <a:spcBef>
                <a:spcPts val="800"/>
              </a:spcBef>
              <a:spcAft>
                <a:spcPts val="0"/>
              </a:spcAft>
              <a:buClr>
                <a:srgbClr val="6C6463"/>
              </a:buClr>
              <a:buSzPts val="1400"/>
              <a:buChar char="•"/>
              <a:defRPr/>
            </a:lvl3pPr>
            <a:lvl4pPr marL="1828800" lvl="3" indent="-317500" algn="l" rtl="0">
              <a:spcBef>
                <a:spcPts val="300"/>
              </a:spcBef>
              <a:spcAft>
                <a:spcPts val="0"/>
              </a:spcAft>
              <a:buClr>
                <a:srgbClr val="6C6463"/>
              </a:buClr>
              <a:buSzPts val="1400"/>
              <a:buChar char="–"/>
              <a:defRPr/>
            </a:lvl4pPr>
            <a:lvl5pPr marL="2286000" lvl="4" indent="-317500" algn="l" rtl="0">
              <a:spcBef>
                <a:spcPts val="300"/>
              </a:spcBef>
              <a:spcAft>
                <a:spcPts val="0"/>
              </a:spcAft>
              <a:buClr>
                <a:srgbClr val="6C6463"/>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matchingName="1_Red/Gray 2 Content">
  <p:cSld name="1_Red/Gray 2 Content">
    <p:spTree>
      <p:nvGrpSpPr>
        <p:cNvPr id="1" name="Shape 513"/>
        <p:cNvGrpSpPr/>
        <p:nvPr/>
      </p:nvGrpSpPr>
      <p:grpSpPr>
        <a:xfrm>
          <a:off x="0" y="0"/>
          <a:ext cx="0" cy="0"/>
          <a:chOff x="0" y="0"/>
          <a:chExt cx="0" cy="0"/>
        </a:xfrm>
      </p:grpSpPr>
      <p:sp>
        <p:nvSpPr>
          <p:cNvPr id="514" name="Google Shape;514;g2ec57ed2e0d_0_1145"/>
          <p:cNvSpPr txBox="1">
            <a:spLocks noGrp="1"/>
          </p:cNvSpPr>
          <p:nvPr>
            <p:ph type="body" idx="1"/>
          </p:nvPr>
        </p:nvSpPr>
        <p:spPr>
          <a:xfrm>
            <a:off x="686104" y="1286662"/>
            <a:ext cx="38097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6C6463"/>
              </a:buClr>
              <a:buSzPts val="1600"/>
              <a:buChar char="»"/>
              <a:defRPr sz="1600">
                <a:solidFill>
                  <a:srgbClr val="6C6463"/>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515" name="Google Shape;515;g2ec57ed2e0d_0_1145"/>
          <p:cNvSpPr txBox="1">
            <a:spLocks noGrp="1"/>
          </p:cNvSpPr>
          <p:nvPr>
            <p:ph type="body" idx="2"/>
          </p:nvPr>
        </p:nvSpPr>
        <p:spPr>
          <a:xfrm>
            <a:off x="4648200" y="1286662"/>
            <a:ext cx="38103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6C6463"/>
              </a:buClr>
              <a:buSzPts val="1600"/>
              <a:buChar char="»"/>
              <a:defRPr sz="1600">
                <a:solidFill>
                  <a:srgbClr val="6C6463"/>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516" name="Google Shape;516;g2ec57ed2e0d_0_1145"/>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7" name="Google Shape;517;g2ec57ed2e0d_0_1145"/>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18" name="Google Shape;518;g2ec57ed2e0d_0_1145"/>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19" name="Google Shape;519;g2ec57ed2e0d_0_1145"/>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matchingName="1_Red/Gray 1 Content + Bottom Photo">
  <p:cSld name="1_Red/Gray 1 Content + Bottom Photo">
    <p:spTree>
      <p:nvGrpSpPr>
        <p:cNvPr id="1" name="Shape 520"/>
        <p:cNvGrpSpPr/>
        <p:nvPr/>
      </p:nvGrpSpPr>
      <p:grpSpPr>
        <a:xfrm>
          <a:off x="0" y="0"/>
          <a:ext cx="0" cy="0"/>
          <a:chOff x="0" y="0"/>
          <a:chExt cx="0" cy="0"/>
        </a:xfrm>
      </p:grpSpPr>
      <p:sp>
        <p:nvSpPr>
          <p:cNvPr id="521" name="Google Shape;521;g2ec57ed2e0d_0_1152"/>
          <p:cNvSpPr>
            <a:spLocks noGrp="1"/>
          </p:cNvSpPr>
          <p:nvPr>
            <p:ph type="pic" idx="2"/>
          </p:nvPr>
        </p:nvSpPr>
        <p:spPr>
          <a:xfrm>
            <a:off x="152400" y="2571749"/>
            <a:ext cx="8839200" cy="2421000"/>
          </a:xfrm>
          <a:prstGeom prst="rect">
            <a:avLst/>
          </a:prstGeom>
          <a:solidFill>
            <a:srgbClr val="E7E7E5"/>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522" name="Google Shape;522;g2ec57ed2e0d_0_1152"/>
          <p:cNvSpPr txBox="1">
            <a:spLocks noGrp="1"/>
          </p:cNvSpPr>
          <p:nvPr>
            <p:ph type="body" idx="1"/>
          </p:nvPr>
        </p:nvSpPr>
        <p:spPr>
          <a:xfrm>
            <a:off x="685800" y="1286662"/>
            <a:ext cx="7772400" cy="11340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a:solidFill>
                  <a:srgbClr val="6C6463"/>
                </a:solidFill>
              </a:defRPr>
            </a:lvl1pPr>
            <a:lvl2pPr marL="914400" lvl="1" indent="-330200" algn="l" rtl="0">
              <a:spcBef>
                <a:spcPts val="800"/>
              </a:spcBef>
              <a:spcAft>
                <a:spcPts val="0"/>
              </a:spcAft>
              <a:buClr>
                <a:srgbClr val="6C6463"/>
              </a:buClr>
              <a:buSzPts val="1600"/>
              <a:buChar char="–"/>
              <a:defRPr>
                <a:solidFill>
                  <a:srgbClr val="6C6463"/>
                </a:solidFill>
              </a:defRPr>
            </a:lvl2pPr>
            <a:lvl3pPr marL="1371600" lvl="2" indent="-342900" algn="l" rtl="0">
              <a:spcBef>
                <a:spcPts val="800"/>
              </a:spcBef>
              <a:spcAft>
                <a:spcPts val="0"/>
              </a:spcAft>
              <a:buClr>
                <a:srgbClr val="6C6463"/>
              </a:buClr>
              <a:buSzPts val="1800"/>
              <a:buChar char="•"/>
              <a:defRPr>
                <a:solidFill>
                  <a:srgbClr val="6C6463"/>
                </a:solidFill>
              </a:defRPr>
            </a:lvl3pPr>
            <a:lvl4pPr marL="1828800" lvl="3" indent="-330200" algn="l" rtl="0">
              <a:spcBef>
                <a:spcPts val="300"/>
              </a:spcBef>
              <a:spcAft>
                <a:spcPts val="0"/>
              </a:spcAft>
              <a:buClr>
                <a:srgbClr val="6C6463"/>
              </a:buClr>
              <a:buSzPts val="1600"/>
              <a:buChar char="–"/>
              <a:defRPr>
                <a:solidFill>
                  <a:srgbClr val="6C6463"/>
                </a:solidFill>
              </a:defRPr>
            </a:lvl4pPr>
            <a:lvl5pPr marL="2286000" lvl="4" indent="-317500" algn="l" rtl="0">
              <a:spcBef>
                <a:spcPts val="300"/>
              </a:spcBef>
              <a:spcAft>
                <a:spcPts val="0"/>
              </a:spcAft>
              <a:buClr>
                <a:srgbClr val="FFFFFF"/>
              </a:buClr>
              <a:buSzPts val="1400"/>
              <a:buChar char="»"/>
              <a:defRPr>
                <a:solidFill>
                  <a:srgbClr val="FFFFFF"/>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23" name="Google Shape;523;g2ec57ed2e0d_0_1152"/>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4" name="Google Shape;524;g2ec57ed2e0d_0_1152"/>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25" name="Google Shape;525;g2ec57ed2e0d_0_1152"/>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26" name="Google Shape;526;g2ec57ed2e0d_0_1152"/>
          <p:cNvSpPr txBox="1">
            <a:spLocks noGrp="1"/>
          </p:cNvSpPr>
          <p:nvPr>
            <p:ph type="body" idx="3"/>
          </p:nvPr>
        </p:nvSpPr>
        <p:spPr>
          <a:xfrm rot="-5400000">
            <a:off x="7870513" y="3520049"/>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27" name="Google Shape;527;g2ec57ed2e0d_0_1152"/>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ivider - Full Red" type="titleOnly">
  <p:cSld name="TITLE_ONLY">
    <p:bg>
      <p:bgPr>
        <a:solidFill>
          <a:srgbClr val="BA0C2F"/>
        </a:solidFill>
        <a:effectLst/>
      </p:bgPr>
    </p:bg>
    <p:spTree>
      <p:nvGrpSpPr>
        <p:cNvPr id="1" name="Shape 126"/>
        <p:cNvGrpSpPr/>
        <p:nvPr/>
      </p:nvGrpSpPr>
      <p:grpSpPr>
        <a:xfrm>
          <a:off x="0" y="0"/>
          <a:ext cx="0" cy="0"/>
          <a:chOff x="0" y="0"/>
          <a:chExt cx="0" cy="0"/>
        </a:xfrm>
      </p:grpSpPr>
      <p:sp>
        <p:nvSpPr>
          <p:cNvPr id="127" name="Google Shape;127;p19"/>
          <p:cNvSpPr txBox="1">
            <a:spLocks noGrp="1"/>
          </p:cNvSpPr>
          <p:nvPr>
            <p:ph type="title"/>
          </p:nvPr>
        </p:nvSpPr>
        <p:spPr>
          <a:xfrm>
            <a:off x="1143000" y="620837"/>
            <a:ext cx="5486400" cy="8079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FFFFFF"/>
              </a:buClr>
              <a:buSzPts val="1400"/>
              <a:buNone/>
              <a:defRPr sz="3200" i="0" u="none" strike="noStrike" cap="none">
                <a:solidFill>
                  <a:srgbClr val="FFFFF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28" name="Google Shape;128;p19"/>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29" name="Google Shape;129;p19"/>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30" name="Google Shape;130;p19"/>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pic>
        <p:nvPicPr>
          <p:cNvPr id="131" name="Google Shape;131;p19" descr="USAID_Logo_White_v02.png"/>
          <p:cNvPicPr preferRelativeResize="0"/>
          <p:nvPr/>
        </p:nvPicPr>
        <p:blipFill rotWithShape="1">
          <a:blip r:embed="rId2">
            <a:alphaModFix/>
          </a:blip>
          <a:srcRect/>
          <a:stretch/>
        </p:blipFill>
        <p:spPr>
          <a:xfrm>
            <a:off x="7314900" y="4450838"/>
            <a:ext cx="1536900" cy="342900"/>
          </a:xfrm>
          <a:prstGeom prst="rect">
            <a:avLst/>
          </a:prstGeom>
          <a:noFill/>
          <a:ln>
            <a:noFill/>
          </a:ln>
        </p:spPr>
      </p:pic>
      <p:cxnSp>
        <p:nvCxnSpPr>
          <p:cNvPr id="132" name="Google Shape;132;p19"/>
          <p:cNvCxnSpPr/>
          <p:nvPr/>
        </p:nvCxnSpPr>
        <p:spPr>
          <a:xfrm>
            <a:off x="746760" y="742950"/>
            <a:ext cx="320100" cy="0"/>
          </a:xfrm>
          <a:prstGeom prst="straightConnector1">
            <a:avLst/>
          </a:prstGeom>
          <a:noFill/>
          <a:ln w="19050" cap="flat" cmpd="sng">
            <a:solidFill>
              <a:srgbClr val="FFFFFF"/>
            </a:solidFill>
            <a:prstDash val="solid"/>
            <a:round/>
            <a:headEnd type="none" w="sm" len="sm"/>
            <a:tailEnd type="none" w="sm" len="sm"/>
          </a:ln>
        </p:spPr>
      </p:cxnSp>
      <p:pic>
        <p:nvPicPr>
          <p:cNvPr id="133" name="Google Shape;133;p19"/>
          <p:cNvPicPr preferRelativeResize="0"/>
          <p:nvPr/>
        </p:nvPicPr>
        <p:blipFill rotWithShape="1">
          <a:blip r:embed="rId3">
            <a:alphaModFix/>
          </a:blip>
          <a:srcRect/>
          <a:stretch/>
        </p:blipFill>
        <p:spPr>
          <a:xfrm>
            <a:off x="152397" y="4328549"/>
            <a:ext cx="2164200" cy="587400"/>
          </a:xfrm>
          <a:prstGeom prst="rect">
            <a:avLst/>
          </a:prstGeom>
          <a:noFill/>
          <a:ln>
            <a:noFill/>
          </a:ln>
        </p:spPr>
      </p:pic>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matchingName="1_Red/Gray 1 Content + Right Photo">
  <p:cSld name="1_Red/Gray 1 Content + Right Photo">
    <p:spTree>
      <p:nvGrpSpPr>
        <p:cNvPr id="1" name="Shape 528"/>
        <p:cNvGrpSpPr/>
        <p:nvPr/>
      </p:nvGrpSpPr>
      <p:grpSpPr>
        <a:xfrm>
          <a:off x="0" y="0"/>
          <a:ext cx="0" cy="0"/>
          <a:chOff x="0" y="0"/>
          <a:chExt cx="0" cy="0"/>
        </a:xfrm>
      </p:grpSpPr>
      <p:sp>
        <p:nvSpPr>
          <p:cNvPr id="529" name="Google Shape;529;g2ec57ed2e0d_0_1160"/>
          <p:cNvSpPr>
            <a:spLocks noGrp="1"/>
          </p:cNvSpPr>
          <p:nvPr>
            <p:ph type="pic" idx="2"/>
          </p:nvPr>
        </p:nvSpPr>
        <p:spPr>
          <a:xfrm>
            <a:off x="4572000" y="152762"/>
            <a:ext cx="4419600" cy="4838100"/>
          </a:xfrm>
          <a:prstGeom prst="rect">
            <a:avLst/>
          </a:prstGeom>
          <a:solidFill>
            <a:srgbClr val="E7E7E5"/>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530" name="Google Shape;530;g2ec57ed2e0d_0_1160"/>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1" name="Google Shape;531;g2ec57ed2e0d_0_1160"/>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32" name="Google Shape;532;g2ec57ed2e0d_0_1160"/>
          <p:cNvSpPr txBox="1">
            <a:spLocks noGrp="1"/>
          </p:cNvSpPr>
          <p:nvPr>
            <p:ph type="body" idx="1"/>
          </p:nvPr>
        </p:nvSpPr>
        <p:spPr>
          <a:xfrm>
            <a:off x="685800" y="1664629"/>
            <a:ext cx="3657600" cy="2796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17500" algn="l" rtl="0">
              <a:spcBef>
                <a:spcPts val="300"/>
              </a:spcBef>
              <a:spcAft>
                <a:spcPts val="0"/>
              </a:spcAft>
              <a:buClr>
                <a:srgbClr val="FFFFFF"/>
              </a:buClr>
              <a:buSzPts val="1400"/>
              <a:buChar char="»"/>
              <a:defRPr>
                <a:solidFill>
                  <a:srgbClr val="FFFFFF"/>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33" name="Google Shape;533;g2ec57ed2e0d_0_1160"/>
          <p:cNvSpPr txBox="1">
            <a:spLocks noGrp="1"/>
          </p:cNvSpPr>
          <p:nvPr>
            <p:ph type="body" idx="3"/>
          </p:nvPr>
        </p:nvSpPr>
        <p:spPr>
          <a:xfrm rot="-5400000">
            <a:off x="7870512" y="1101061"/>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34" name="Google Shape;534;g2ec57ed2e0d_0_1160"/>
          <p:cNvSpPr txBox="1">
            <a:spLocks noGrp="1"/>
          </p:cNvSpPr>
          <p:nvPr>
            <p:ph type="title"/>
          </p:nvPr>
        </p:nvSpPr>
        <p:spPr>
          <a:xfrm>
            <a:off x="685800" y="673313"/>
            <a:ext cx="3657600" cy="8244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matchingName="1_Red/Gray Title Only">
  <p:cSld name="1_Red/Gray Title Only">
    <p:spTree>
      <p:nvGrpSpPr>
        <p:cNvPr id="1" name="Shape 535"/>
        <p:cNvGrpSpPr/>
        <p:nvPr/>
      </p:nvGrpSpPr>
      <p:grpSpPr>
        <a:xfrm>
          <a:off x="0" y="0"/>
          <a:ext cx="0" cy="0"/>
          <a:chOff x="0" y="0"/>
          <a:chExt cx="0" cy="0"/>
        </a:xfrm>
      </p:grpSpPr>
      <p:sp>
        <p:nvSpPr>
          <p:cNvPr id="536" name="Google Shape;536;g2ec57ed2e0d_0_1167"/>
          <p:cNvSpPr>
            <a:spLocks noGrp="1"/>
          </p:cNvSpPr>
          <p:nvPr>
            <p:ph type="pic" idx="2"/>
          </p:nvPr>
        </p:nvSpPr>
        <p:spPr>
          <a:xfrm>
            <a:off x="152400" y="152761"/>
            <a:ext cx="4419600" cy="4838100"/>
          </a:xfrm>
          <a:prstGeom prst="rect">
            <a:avLst/>
          </a:prstGeom>
          <a:solidFill>
            <a:srgbClr val="E7E7E5"/>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537" name="Google Shape;537;g2ec57ed2e0d_0_1167"/>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chemeClr val="lt1"/>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38" name="Google Shape;538;g2ec57ed2e0d_0_1167"/>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39" name="Google Shape;539;g2ec57ed2e0d_0_1167"/>
          <p:cNvSpPr txBox="1">
            <a:spLocks noGrp="1"/>
          </p:cNvSpPr>
          <p:nvPr>
            <p:ph type="body" idx="1"/>
          </p:nvPr>
        </p:nvSpPr>
        <p:spPr>
          <a:xfrm rot="-5400000">
            <a:off x="3450913" y="1101061"/>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40" name="Google Shape;540;g2ec57ed2e0d_0_1167"/>
          <p:cNvSpPr txBox="1">
            <a:spLocks noGrp="1"/>
          </p:cNvSpPr>
          <p:nvPr>
            <p:ph type="title"/>
          </p:nvPr>
        </p:nvSpPr>
        <p:spPr>
          <a:xfrm>
            <a:off x="4877104" y="2171145"/>
            <a:ext cx="3885900" cy="8310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rgbClr val="BA0C2F"/>
              </a:buClr>
              <a:buSzPts val="2400"/>
              <a:buFont typeface="Gill Sans"/>
              <a:buNone/>
              <a:defRPr>
                <a:solidFill>
                  <a:srgbClr val="BA0C2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matchingName="Contact Info">
  <p:cSld name="Contact Info">
    <p:spTree>
      <p:nvGrpSpPr>
        <p:cNvPr id="1" name="Shape 541"/>
        <p:cNvGrpSpPr/>
        <p:nvPr/>
      </p:nvGrpSpPr>
      <p:grpSpPr>
        <a:xfrm>
          <a:off x="0" y="0"/>
          <a:ext cx="0" cy="0"/>
          <a:chOff x="0" y="0"/>
          <a:chExt cx="0" cy="0"/>
        </a:xfrm>
      </p:grpSpPr>
      <p:pic>
        <p:nvPicPr>
          <p:cNvPr id="542" name="Google Shape;542;g2ec57ed2e0d_0_1173"/>
          <p:cNvPicPr preferRelativeResize="0"/>
          <p:nvPr/>
        </p:nvPicPr>
        <p:blipFill rotWithShape="1">
          <a:blip r:embed="rId2">
            <a:alphaModFix/>
          </a:blip>
          <a:srcRect/>
          <a:stretch/>
        </p:blipFill>
        <p:spPr>
          <a:xfrm>
            <a:off x="152401" y="152761"/>
            <a:ext cx="8768836" cy="4799461"/>
          </a:xfrm>
          <a:prstGeom prst="rect">
            <a:avLst/>
          </a:prstGeom>
          <a:noFill/>
          <a:ln>
            <a:noFill/>
          </a:ln>
        </p:spPr>
      </p:pic>
      <p:sp>
        <p:nvSpPr>
          <p:cNvPr id="543" name="Google Shape;543;g2ec57ed2e0d_0_1173"/>
          <p:cNvSpPr txBox="1">
            <a:spLocks noGrp="1"/>
          </p:cNvSpPr>
          <p:nvPr>
            <p:ph type="body" idx="1"/>
          </p:nvPr>
        </p:nvSpPr>
        <p:spPr>
          <a:xfrm rot="-5400000">
            <a:off x="7870513" y="1101061"/>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44" name="Google Shape;544;g2ec57ed2e0d_0_1173"/>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45" name="Google Shape;545;g2ec57ed2e0d_0_1173"/>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pic>
        <p:nvPicPr>
          <p:cNvPr id="546" name="Google Shape;546;g2ec57ed2e0d_0_1173"/>
          <p:cNvPicPr preferRelativeResize="0"/>
          <p:nvPr/>
        </p:nvPicPr>
        <p:blipFill rotWithShape="1">
          <a:blip r:embed="rId3">
            <a:alphaModFix/>
          </a:blip>
          <a:srcRect/>
          <a:stretch/>
        </p:blipFill>
        <p:spPr>
          <a:xfrm>
            <a:off x="684769" y="4310397"/>
            <a:ext cx="1358771" cy="404386"/>
          </a:xfrm>
          <a:prstGeom prst="rect">
            <a:avLst/>
          </a:prstGeom>
          <a:noFill/>
          <a:ln>
            <a:noFill/>
          </a:ln>
        </p:spPr>
      </p:pic>
      <p:sp>
        <p:nvSpPr>
          <p:cNvPr id="547" name="Google Shape;547;g2ec57ed2e0d_0_1173"/>
          <p:cNvSpPr txBox="1">
            <a:spLocks noGrp="1"/>
          </p:cNvSpPr>
          <p:nvPr>
            <p:ph type="subTitle" idx="2"/>
          </p:nvPr>
        </p:nvSpPr>
        <p:spPr>
          <a:xfrm>
            <a:off x="685800" y="3110248"/>
            <a:ext cx="3429000" cy="1200300"/>
          </a:xfrm>
          <a:prstGeom prst="rect">
            <a:avLst/>
          </a:prstGeom>
          <a:noFill/>
          <a:ln>
            <a:noFill/>
          </a:ln>
          <a:effectLst>
            <a:outerShdw blurRad="254000" algn="tl" rotWithShape="0">
              <a:srgbClr val="000000">
                <a:alpha val="40000"/>
              </a:srgbClr>
            </a:outerShdw>
          </a:effectLst>
        </p:spPr>
        <p:txBody>
          <a:bodyPr spcFirstLastPara="1" wrap="square" lIns="68575" tIns="34275" rIns="68575" bIns="34275" anchor="t" anchorCtr="0">
            <a:noAutofit/>
          </a:bodyPr>
          <a:lstStyle>
            <a:lvl1pPr lvl="0" algn="l" rtl="0">
              <a:spcBef>
                <a:spcPts val="0"/>
              </a:spcBef>
              <a:spcAft>
                <a:spcPts val="0"/>
              </a:spcAft>
              <a:buClr>
                <a:schemeClr val="lt1"/>
              </a:buClr>
              <a:buSzPts val="1600"/>
              <a:buNone/>
              <a:defRPr sz="1600">
                <a:solidFill>
                  <a:schemeClr val="lt1"/>
                </a:solidFill>
              </a:defRPr>
            </a:lvl1pPr>
            <a:lvl2pPr lvl="1" algn="ctr" rtl="0">
              <a:spcBef>
                <a:spcPts val="800"/>
              </a:spcBef>
              <a:spcAft>
                <a:spcPts val="0"/>
              </a:spcAft>
              <a:buClr>
                <a:srgbClr val="888888"/>
              </a:buClr>
              <a:buSzPts val="1600"/>
              <a:buNone/>
              <a:defRPr>
                <a:solidFill>
                  <a:srgbClr val="888888"/>
                </a:solidFill>
              </a:defRPr>
            </a:lvl2pPr>
            <a:lvl3pPr lvl="2" algn="ctr" rtl="0">
              <a:spcBef>
                <a:spcPts val="800"/>
              </a:spcBef>
              <a:spcAft>
                <a:spcPts val="0"/>
              </a:spcAft>
              <a:buClr>
                <a:srgbClr val="888888"/>
              </a:buClr>
              <a:buSzPts val="1800"/>
              <a:buNone/>
              <a:defRPr>
                <a:solidFill>
                  <a:srgbClr val="888888"/>
                </a:solidFill>
              </a:defRPr>
            </a:lvl3pPr>
            <a:lvl4pPr lvl="3" algn="ctr" rtl="0">
              <a:spcBef>
                <a:spcPts val="300"/>
              </a:spcBef>
              <a:spcAft>
                <a:spcPts val="0"/>
              </a:spcAft>
              <a:buClr>
                <a:srgbClr val="888888"/>
              </a:buClr>
              <a:buSzPts val="1600"/>
              <a:buNone/>
              <a:defRPr>
                <a:solidFill>
                  <a:srgbClr val="888888"/>
                </a:solidFill>
              </a:defRPr>
            </a:lvl4pPr>
            <a:lvl5pPr lvl="4" algn="ctr" rtl="0">
              <a:spcBef>
                <a:spcPts val="300"/>
              </a:spcBef>
              <a:spcAft>
                <a:spcPts val="0"/>
              </a:spcAft>
              <a:buClr>
                <a:srgbClr val="888888"/>
              </a:buClr>
              <a:buSzPts val="14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cxnSp>
        <p:nvCxnSpPr>
          <p:cNvPr id="548" name="Google Shape;548;g2ec57ed2e0d_0_1173"/>
          <p:cNvCxnSpPr/>
          <p:nvPr/>
        </p:nvCxnSpPr>
        <p:spPr>
          <a:xfrm>
            <a:off x="746760" y="2949716"/>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1_Divider - Full Red">
  <p:cSld name="1_Divider - Full Red">
    <p:spTree>
      <p:nvGrpSpPr>
        <p:cNvPr id="1" name="Shape 549"/>
        <p:cNvGrpSpPr/>
        <p:nvPr/>
      </p:nvGrpSpPr>
      <p:grpSpPr>
        <a:xfrm>
          <a:off x="0" y="0"/>
          <a:ext cx="0" cy="0"/>
          <a:chOff x="0" y="0"/>
          <a:chExt cx="0" cy="0"/>
        </a:xfrm>
      </p:grpSpPr>
      <p:sp>
        <p:nvSpPr>
          <p:cNvPr id="550" name="Google Shape;550;g2ec57ed2e0d_0_1181"/>
          <p:cNvSpPr txBox="1">
            <a:spLocks noGrp="1"/>
          </p:cNvSpPr>
          <p:nvPr>
            <p:ph type="title"/>
          </p:nvPr>
        </p:nvSpPr>
        <p:spPr>
          <a:xfrm>
            <a:off x="1143000" y="530728"/>
            <a:ext cx="5486400" cy="4356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rgbClr val="FFFFFF"/>
              </a:buClr>
              <a:buSzPts val="2400"/>
              <a:buFont typeface="Gill Sans"/>
              <a:buNone/>
              <a:defRPr sz="24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51" name="Google Shape;551;g2ec57ed2e0d_0_1181"/>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52" name="Google Shape;552;g2ec57ed2e0d_0_1181"/>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53" name="Google Shape;553;g2ec57ed2e0d_0_1181"/>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pic>
        <p:nvPicPr>
          <p:cNvPr id="554" name="Google Shape;554;g2ec57ed2e0d_0_1181"/>
          <p:cNvPicPr preferRelativeResize="0"/>
          <p:nvPr/>
        </p:nvPicPr>
        <p:blipFill rotWithShape="1">
          <a:blip r:embed="rId2">
            <a:alphaModFix/>
          </a:blip>
          <a:srcRect/>
          <a:stretch/>
        </p:blipFill>
        <p:spPr>
          <a:xfrm>
            <a:off x="684769" y="4310397"/>
            <a:ext cx="1358771" cy="404386"/>
          </a:xfrm>
          <a:prstGeom prst="rect">
            <a:avLst/>
          </a:prstGeom>
          <a:noFill/>
          <a:ln>
            <a:noFill/>
          </a:ln>
        </p:spPr>
      </p:pic>
      <p:cxnSp>
        <p:nvCxnSpPr>
          <p:cNvPr id="555" name="Google Shape;555;g2ec57ed2e0d_0_1181"/>
          <p:cNvCxnSpPr/>
          <p:nvPr/>
        </p:nvCxnSpPr>
        <p:spPr>
          <a:xfrm>
            <a:off x="746760" y="681915"/>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matchingName="2_Red/Gray 3 Content">
  <p:cSld name="2_Red/Gray 3 Content">
    <p:spTree>
      <p:nvGrpSpPr>
        <p:cNvPr id="1" name="Shape 556"/>
        <p:cNvGrpSpPr/>
        <p:nvPr/>
      </p:nvGrpSpPr>
      <p:grpSpPr>
        <a:xfrm>
          <a:off x="0" y="0"/>
          <a:ext cx="0" cy="0"/>
          <a:chOff x="0" y="0"/>
          <a:chExt cx="0" cy="0"/>
        </a:xfrm>
      </p:grpSpPr>
      <p:sp>
        <p:nvSpPr>
          <p:cNvPr id="557" name="Google Shape;557;g2ec57ed2e0d_0_1188"/>
          <p:cNvSpPr txBox="1">
            <a:spLocks noGrp="1"/>
          </p:cNvSpPr>
          <p:nvPr>
            <p:ph type="body" idx="1"/>
          </p:nvPr>
        </p:nvSpPr>
        <p:spPr>
          <a:xfrm>
            <a:off x="686104" y="1286662"/>
            <a:ext cx="25143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558" name="Google Shape;558;g2ec57ed2e0d_0_1188"/>
          <p:cNvSpPr txBox="1">
            <a:spLocks noGrp="1"/>
          </p:cNvSpPr>
          <p:nvPr>
            <p:ph type="body" idx="2"/>
          </p:nvPr>
        </p:nvSpPr>
        <p:spPr>
          <a:xfrm>
            <a:off x="5943600" y="1286662"/>
            <a:ext cx="25149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559" name="Google Shape;559;g2ec57ed2e0d_0_1188"/>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60" name="Google Shape;560;g2ec57ed2e0d_0_1188"/>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61" name="Google Shape;561;g2ec57ed2e0d_0_1188"/>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62" name="Google Shape;562;g2ec57ed2e0d_0_1188"/>
          <p:cNvSpPr txBox="1">
            <a:spLocks noGrp="1"/>
          </p:cNvSpPr>
          <p:nvPr>
            <p:ph type="body" idx="3"/>
          </p:nvPr>
        </p:nvSpPr>
        <p:spPr>
          <a:xfrm>
            <a:off x="3314549" y="1286662"/>
            <a:ext cx="25149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563" name="Google Shape;563;g2ec57ed2e0d_0_1188"/>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2_Red/Gray 1 Content + Bottom Photo">
  <p:cSld name="2_Red/Gray 1 Content + Bottom Photo">
    <p:spTree>
      <p:nvGrpSpPr>
        <p:cNvPr id="1" name="Shape 564"/>
        <p:cNvGrpSpPr/>
        <p:nvPr/>
      </p:nvGrpSpPr>
      <p:grpSpPr>
        <a:xfrm>
          <a:off x="0" y="0"/>
          <a:ext cx="0" cy="0"/>
          <a:chOff x="0" y="0"/>
          <a:chExt cx="0" cy="0"/>
        </a:xfrm>
      </p:grpSpPr>
      <p:sp>
        <p:nvSpPr>
          <p:cNvPr id="565" name="Google Shape;565;g2ec57ed2e0d_0_1196"/>
          <p:cNvSpPr>
            <a:spLocks noGrp="1"/>
          </p:cNvSpPr>
          <p:nvPr>
            <p:ph type="pic" idx="2"/>
          </p:nvPr>
        </p:nvSpPr>
        <p:spPr>
          <a:xfrm>
            <a:off x="152400" y="2571749"/>
            <a:ext cx="8839200" cy="24210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566" name="Google Shape;566;g2ec57ed2e0d_0_1196"/>
          <p:cNvSpPr txBox="1">
            <a:spLocks noGrp="1"/>
          </p:cNvSpPr>
          <p:nvPr>
            <p:ph type="body" idx="1"/>
          </p:nvPr>
        </p:nvSpPr>
        <p:spPr>
          <a:xfrm>
            <a:off x="685800" y="1286662"/>
            <a:ext cx="7772400" cy="11340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a:solidFill>
                  <a:srgbClr val="6C6463"/>
                </a:solidFill>
              </a:defRPr>
            </a:lvl1pPr>
            <a:lvl2pPr marL="914400" lvl="1" indent="-330200" algn="l" rtl="0">
              <a:spcBef>
                <a:spcPts val="800"/>
              </a:spcBef>
              <a:spcAft>
                <a:spcPts val="0"/>
              </a:spcAft>
              <a:buClr>
                <a:srgbClr val="6C6463"/>
              </a:buClr>
              <a:buSzPts val="1600"/>
              <a:buChar char="–"/>
              <a:defRPr>
                <a:solidFill>
                  <a:srgbClr val="6C6463"/>
                </a:solidFill>
              </a:defRPr>
            </a:lvl2pPr>
            <a:lvl3pPr marL="1371600" lvl="2" indent="-342900" algn="l" rtl="0">
              <a:spcBef>
                <a:spcPts val="800"/>
              </a:spcBef>
              <a:spcAft>
                <a:spcPts val="0"/>
              </a:spcAft>
              <a:buClr>
                <a:srgbClr val="6C6463"/>
              </a:buClr>
              <a:buSzPts val="1800"/>
              <a:buChar char="•"/>
              <a:defRPr>
                <a:solidFill>
                  <a:srgbClr val="6C6463"/>
                </a:solidFill>
              </a:defRPr>
            </a:lvl3pPr>
            <a:lvl4pPr marL="1828800" lvl="3" indent="-330200" algn="l" rtl="0">
              <a:spcBef>
                <a:spcPts val="300"/>
              </a:spcBef>
              <a:spcAft>
                <a:spcPts val="0"/>
              </a:spcAft>
              <a:buClr>
                <a:srgbClr val="6C6463"/>
              </a:buClr>
              <a:buSzPts val="1600"/>
              <a:buChar char="–"/>
              <a:defRPr>
                <a:solidFill>
                  <a:srgbClr val="6C6463"/>
                </a:solidFill>
              </a:defRPr>
            </a:lvl4pPr>
            <a:lvl5pPr marL="2286000" lvl="4" indent="-317500" algn="l" rtl="0">
              <a:spcBef>
                <a:spcPts val="300"/>
              </a:spcBef>
              <a:spcAft>
                <a:spcPts val="0"/>
              </a:spcAft>
              <a:buClr>
                <a:srgbClr val="FFFFFF"/>
              </a:buClr>
              <a:buSzPts val="1400"/>
              <a:buChar char="»"/>
              <a:defRPr>
                <a:solidFill>
                  <a:srgbClr val="FFFFFF"/>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67" name="Google Shape;567;g2ec57ed2e0d_0_1196"/>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68" name="Google Shape;568;g2ec57ed2e0d_0_1196"/>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69" name="Google Shape;569;g2ec57ed2e0d_0_1196"/>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70" name="Google Shape;570;g2ec57ed2e0d_0_1196"/>
          <p:cNvSpPr txBox="1">
            <a:spLocks noGrp="1"/>
          </p:cNvSpPr>
          <p:nvPr>
            <p:ph type="body" idx="3"/>
          </p:nvPr>
        </p:nvSpPr>
        <p:spPr>
          <a:xfrm rot="-5400000">
            <a:off x="7870513" y="3520049"/>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71" name="Google Shape;571;g2ec57ed2e0d_0_1196"/>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matchingName="2_Red/Gray 1 Content + Right Photo">
  <p:cSld name="2_Red/Gray 1 Content + Right Photo">
    <p:spTree>
      <p:nvGrpSpPr>
        <p:cNvPr id="1" name="Shape 572"/>
        <p:cNvGrpSpPr/>
        <p:nvPr/>
      </p:nvGrpSpPr>
      <p:grpSpPr>
        <a:xfrm>
          <a:off x="0" y="0"/>
          <a:ext cx="0" cy="0"/>
          <a:chOff x="0" y="0"/>
          <a:chExt cx="0" cy="0"/>
        </a:xfrm>
      </p:grpSpPr>
      <p:sp>
        <p:nvSpPr>
          <p:cNvPr id="573" name="Google Shape;573;g2ec57ed2e0d_0_1204"/>
          <p:cNvSpPr>
            <a:spLocks noGrp="1"/>
          </p:cNvSpPr>
          <p:nvPr>
            <p:ph type="pic" idx="2"/>
          </p:nvPr>
        </p:nvSpPr>
        <p:spPr>
          <a:xfrm>
            <a:off x="4572000" y="152762"/>
            <a:ext cx="4419600" cy="4838100"/>
          </a:xfrm>
          <a:prstGeom prst="rect">
            <a:avLst/>
          </a:prstGeom>
          <a:solidFill>
            <a:srgbClr val="FFFFFF"/>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574" name="Google Shape;574;g2ec57ed2e0d_0_1204"/>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75" name="Google Shape;575;g2ec57ed2e0d_0_1204"/>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76" name="Google Shape;576;g2ec57ed2e0d_0_1204"/>
          <p:cNvSpPr txBox="1">
            <a:spLocks noGrp="1"/>
          </p:cNvSpPr>
          <p:nvPr>
            <p:ph type="body" idx="1"/>
          </p:nvPr>
        </p:nvSpPr>
        <p:spPr>
          <a:xfrm>
            <a:off x="685800" y="1664629"/>
            <a:ext cx="3657600" cy="2796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17500" algn="l" rtl="0">
              <a:spcBef>
                <a:spcPts val="300"/>
              </a:spcBef>
              <a:spcAft>
                <a:spcPts val="0"/>
              </a:spcAft>
              <a:buClr>
                <a:srgbClr val="FFFFFF"/>
              </a:buClr>
              <a:buSzPts val="1400"/>
              <a:buChar char="»"/>
              <a:defRPr>
                <a:solidFill>
                  <a:srgbClr val="FFFFFF"/>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77" name="Google Shape;577;g2ec57ed2e0d_0_1204"/>
          <p:cNvSpPr txBox="1">
            <a:spLocks noGrp="1"/>
          </p:cNvSpPr>
          <p:nvPr>
            <p:ph type="body" idx="3"/>
          </p:nvPr>
        </p:nvSpPr>
        <p:spPr>
          <a:xfrm rot="-5400000">
            <a:off x="7870512" y="1101061"/>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78" name="Google Shape;578;g2ec57ed2e0d_0_1204"/>
          <p:cNvSpPr txBox="1">
            <a:spLocks noGrp="1"/>
          </p:cNvSpPr>
          <p:nvPr>
            <p:ph type="title"/>
          </p:nvPr>
        </p:nvSpPr>
        <p:spPr>
          <a:xfrm>
            <a:off x="685800" y="673313"/>
            <a:ext cx="3657600" cy="8244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matchingName="2_Red/Gray Title Only">
  <p:cSld name="2_Red/Gray Title Only">
    <p:spTree>
      <p:nvGrpSpPr>
        <p:cNvPr id="1" name="Shape 579"/>
        <p:cNvGrpSpPr/>
        <p:nvPr/>
      </p:nvGrpSpPr>
      <p:grpSpPr>
        <a:xfrm>
          <a:off x="0" y="0"/>
          <a:ext cx="0" cy="0"/>
          <a:chOff x="0" y="0"/>
          <a:chExt cx="0" cy="0"/>
        </a:xfrm>
      </p:grpSpPr>
      <p:sp>
        <p:nvSpPr>
          <p:cNvPr id="580" name="Google Shape;580;g2ec57ed2e0d_0_1211"/>
          <p:cNvSpPr>
            <a:spLocks noGrp="1"/>
          </p:cNvSpPr>
          <p:nvPr>
            <p:ph type="pic" idx="2"/>
          </p:nvPr>
        </p:nvSpPr>
        <p:spPr>
          <a:xfrm>
            <a:off x="152400" y="152761"/>
            <a:ext cx="4419600" cy="4838100"/>
          </a:xfrm>
          <a:prstGeom prst="rect">
            <a:avLst/>
          </a:prstGeom>
          <a:solidFill>
            <a:schemeClr val="lt1"/>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581" name="Google Shape;581;g2ec57ed2e0d_0_1211"/>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chemeClr val="lt1"/>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2" name="Google Shape;582;g2ec57ed2e0d_0_1211"/>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83" name="Google Shape;583;g2ec57ed2e0d_0_1211"/>
          <p:cNvSpPr txBox="1">
            <a:spLocks noGrp="1"/>
          </p:cNvSpPr>
          <p:nvPr>
            <p:ph type="body" idx="1"/>
          </p:nvPr>
        </p:nvSpPr>
        <p:spPr>
          <a:xfrm rot="-5400000">
            <a:off x="3450913" y="1101061"/>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584" name="Google Shape;584;g2ec57ed2e0d_0_1211"/>
          <p:cNvSpPr txBox="1">
            <a:spLocks noGrp="1"/>
          </p:cNvSpPr>
          <p:nvPr>
            <p:ph type="title"/>
          </p:nvPr>
        </p:nvSpPr>
        <p:spPr>
          <a:xfrm>
            <a:off x="4877104" y="2171145"/>
            <a:ext cx="3885900" cy="8310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matchingName="3_Red/Gray 1 Content">
  <p:cSld name="3_Red/Gray 1 Content">
    <p:spTree>
      <p:nvGrpSpPr>
        <p:cNvPr id="1" name="Shape 585"/>
        <p:cNvGrpSpPr/>
        <p:nvPr/>
      </p:nvGrpSpPr>
      <p:grpSpPr>
        <a:xfrm>
          <a:off x="0" y="0"/>
          <a:ext cx="0" cy="0"/>
          <a:chOff x="0" y="0"/>
          <a:chExt cx="0" cy="0"/>
        </a:xfrm>
      </p:grpSpPr>
      <p:sp>
        <p:nvSpPr>
          <p:cNvPr id="586" name="Google Shape;586;g2ec57ed2e0d_0_1217"/>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7" name="Google Shape;587;g2ec57ed2e0d_0_1217"/>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88" name="Google Shape;588;g2ec57ed2e0d_0_1217"/>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89" name="Google Shape;589;g2ec57ed2e0d_0_1217"/>
          <p:cNvSpPr txBox="1">
            <a:spLocks noGrp="1"/>
          </p:cNvSpPr>
          <p:nvPr>
            <p:ph type="title"/>
          </p:nvPr>
        </p:nvSpPr>
        <p:spPr>
          <a:xfrm>
            <a:off x="686104" y="699876"/>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590" name="Google Shape;590;g2ec57ed2e0d_0_1217"/>
          <p:cNvSpPr txBox="1">
            <a:spLocks noGrp="1"/>
          </p:cNvSpPr>
          <p:nvPr>
            <p:ph type="body" idx="1"/>
          </p:nvPr>
        </p:nvSpPr>
        <p:spPr>
          <a:xfrm>
            <a:off x="685800" y="1286662"/>
            <a:ext cx="7772400" cy="3174900"/>
          </a:xfrm>
          <a:prstGeom prst="rect">
            <a:avLst/>
          </a:prstGeom>
          <a:noFill/>
          <a:ln>
            <a:noFill/>
          </a:ln>
        </p:spPr>
        <p:txBody>
          <a:bodyPr spcFirstLastPara="1" wrap="square" lIns="68575" tIns="34275" rIns="68575" bIns="34275"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a:lvl1pPr>
            <a:lvl2pPr marL="914400" lvl="1" indent="-317500" algn="l" rtl="0">
              <a:spcBef>
                <a:spcPts val="800"/>
              </a:spcBef>
              <a:spcAft>
                <a:spcPts val="0"/>
              </a:spcAft>
              <a:buClr>
                <a:srgbClr val="6C6463"/>
              </a:buClr>
              <a:buSzPts val="1400"/>
              <a:buChar char="–"/>
              <a:defRPr/>
            </a:lvl2pPr>
            <a:lvl3pPr marL="1371600" lvl="2" indent="-317500" algn="l" rtl="0">
              <a:spcBef>
                <a:spcPts val="800"/>
              </a:spcBef>
              <a:spcAft>
                <a:spcPts val="0"/>
              </a:spcAft>
              <a:buClr>
                <a:srgbClr val="6C6463"/>
              </a:buClr>
              <a:buSzPts val="1400"/>
              <a:buChar char="•"/>
              <a:defRPr/>
            </a:lvl3pPr>
            <a:lvl4pPr marL="1828800" lvl="3" indent="-317500" algn="l" rtl="0">
              <a:spcBef>
                <a:spcPts val="300"/>
              </a:spcBef>
              <a:spcAft>
                <a:spcPts val="0"/>
              </a:spcAft>
              <a:buClr>
                <a:srgbClr val="6C6463"/>
              </a:buClr>
              <a:buSzPts val="1400"/>
              <a:buChar char="–"/>
              <a:defRPr/>
            </a:lvl4pPr>
            <a:lvl5pPr marL="2286000" lvl="4" indent="-317500" algn="l" rtl="0">
              <a:spcBef>
                <a:spcPts val="300"/>
              </a:spcBef>
              <a:spcAft>
                <a:spcPts val="0"/>
              </a:spcAft>
              <a:buClr>
                <a:srgbClr val="6C6463"/>
              </a:buClr>
              <a:buSzPts val="1400"/>
              <a:buChar char="»"/>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matchingName="3_Red/Gray 2 Content">
  <p:cSld name="3_Red/Gray 2 Content">
    <p:spTree>
      <p:nvGrpSpPr>
        <p:cNvPr id="1" name="Shape 591"/>
        <p:cNvGrpSpPr/>
        <p:nvPr/>
      </p:nvGrpSpPr>
      <p:grpSpPr>
        <a:xfrm>
          <a:off x="0" y="0"/>
          <a:ext cx="0" cy="0"/>
          <a:chOff x="0" y="0"/>
          <a:chExt cx="0" cy="0"/>
        </a:xfrm>
      </p:grpSpPr>
      <p:sp>
        <p:nvSpPr>
          <p:cNvPr id="592" name="Google Shape;592;g2ec57ed2e0d_0_1223"/>
          <p:cNvSpPr txBox="1">
            <a:spLocks noGrp="1"/>
          </p:cNvSpPr>
          <p:nvPr>
            <p:ph type="body" idx="1"/>
          </p:nvPr>
        </p:nvSpPr>
        <p:spPr>
          <a:xfrm>
            <a:off x="686104" y="1286662"/>
            <a:ext cx="38097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6C6463"/>
              </a:buClr>
              <a:buSzPts val="1600"/>
              <a:buChar char="»"/>
              <a:defRPr sz="1600">
                <a:solidFill>
                  <a:srgbClr val="6C6463"/>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593" name="Google Shape;593;g2ec57ed2e0d_0_1223"/>
          <p:cNvSpPr txBox="1">
            <a:spLocks noGrp="1"/>
          </p:cNvSpPr>
          <p:nvPr>
            <p:ph type="body" idx="2"/>
          </p:nvPr>
        </p:nvSpPr>
        <p:spPr>
          <a:xfrm>
            <a:off x="4648200" y="1286662"/>
            <a:ext cx="38103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6C6463"/>
              </a:buClr>
              <a:buSzPts val="1600"/>
              <a:buChar char="»"/>
              <a:defRPr sz="1600">
                <a:solidFill>
                  <a:srgbClr val="6C6463"/>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594" name="Google Shape;594;g2ec57ed2e0d_0_1223"/>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5" name="Google Shape;595;g2ec57ed2e0d_0_1223"/>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596" name="Google Shape;596;g2ec57ed2e0d_0_1223"/>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597" name="Google Shape;597;g2ec57ed2e0d_0_1223"/>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Red/Gray 1 Content + Bottom Photo">
  <p:cSld name="Red/Gray 1 Content + Bottom Photo">
    <p:bg>
      <p:bgPr>
        <a:solidFill>
          <a:srgbClr val="CFCDC9"/>
        </a:solidFill>
        <a:effectLst/>
      </p:bgPr>
    </p:bg>
    <p:spTree>
      <p:nvGrpSpPr>
        <p:cNvPr id="1" name="Shape 134"/>
        <p:cNvGrpSpPr/>
        <p:nvPr/>
      </p:nvGrpSpPr>
      <p:grpSpPr>
        <a:xfrm>
          <a:off x="0" y="0"/>
          <a:ext cx="0" cy="0"/>
          <a:chOff x="0" y="0"/>
          <a:chExt cx="0" cy="0"/>
        </a:xfrm>
      </p:grpSpPr>
      <p:sp>
        <p:nvSpPr>
          <p:cNvPr id="135" name="Google Shape;135;p20"/>
          <p:cNvSpPr>
            <a:spLocks noGrp="1"/>
          </p:cNvSpPr>
          <p:nvPr>
            <p:ph type="pic" idx="2"/>
          </p:nvPr>
        </p:nvSpPr>
        <p:spPr>
          <a:xfrm>
            <a:off x="152400" y="2571750"/>
            <a:ext cx="8839200" cy="2457600"/>
          </a:xfrm>
          <a:prstGeom prst="rect">
            <a:avLst/>
          </a:prstGeom>
          <a:solidFill>
            <a:schemeClr val="lt1"/>
          </a:solidFill>
          <a:ln>
            <a:noFill/>
          </a:ln>
        </p:spPr>
      </p:sp>
      <p:sp>
        <p:nvSpPr>
          <p:cNvPr id="136" name="Google Shape;136;p20"/>
          <p:cNvSpPr txBox="1">
            <a:spLocks noGrp="1"/>
          </p:cNvSpPr>
          <p:nvPr>
            <p:ph type="body" idx="1"/>
          </p:nvPr>
        </p:nvSpPr>
        <p:spPr>
          <a:xfrm>
            <a:off x="685800" y="1200150"/>
            <a:ext cx="7772400" cy="1200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55600" algn="l">
              <a:lnSpc>
                <a:spcPct val="100000"/>
              </a:lnSpc>
              <a:spcBef>
                <a:spcPts val="1200"/>
              </a:spcBef>
              <a:spcAft>
                <a:spcPts val="0"/>
              </a:spcAft>
              <a:buClr>
                <a:srgbClr val="6C6463"/>
              </a:buClr>
              <a:buSzPts val="2000"/>
              <a:buChar char="–"/>
              <a:defRPr sz="2000" i="0" u="none" strike="noStrike" cap="none">
                <a:solidFill>
                  <a:srgbClr val="6C6463"/>
                </a:solidFill>
              </a:defRPr>
            </a:lvl2pPr>
            <a:lvl3pPr marL="1371600" marR="0" lvl="2" indent="-342900" algn="l">
              <a:lnSpc>
                <a:spcPct val="100000"/>
              </a:lnSpc>
              <a:spcBef>
                <a:spcPts val="1200"/>
              </a:spcBef>
              <a:spcAft>
                <a:spcPts val="0"/>
              </a:spcAft>
              <a:buClr>
                <a:srgbClr val="6C6463"/>
              </a:buClr>
              <a:buSzPts val="1800"/>
              <a:buChar char="•"/>
              <a:defRPr sz="1800" i="0" u="none" strike="noStrike" cap="none">
                <a:solidFill>
                  <a:srgbClr val="6C6463"/>
                </a:solidFill>
              </a:defRPr>
            </a:lvl3pPr>
            <a:lvl4pPr marL="1828800" marR="0" lvl="3" indent="-330200" algn="l">
              <a:lnSpc>
                <a:spcPct val="100000"/>
              </a:lnSpc>
              <a:spcBef>
                <a:spcPts val="320"/>
              </a:spcBef>
              <a:spcAft>
                <a:spcPts val="0"/>
              </a:spcAft>
              <a:buClr>
                <a:srgbClr val="6C6463"/>
              </a:buClr>
              <a:buSzPts val="1600"/>
              <a:buChar char="–"/>
              <a:defRPr sz="1600" i="0" u="none" strike="noStrike" cap="none">
                <a:solidFill>
                  <a:srgbClr val="6C6463"/>
                </a:solidFill>
              </a:defRPr>
            </a:lvl4pPr>
            <a:lvl5pPr marL="2286000" marR="0" lvl="4" indent="-317500" algn="l">
              <a:lnSpc>
                <a:spcPct val="100000"/>
              </a:lnSpc>
              <a:spcBef>
                <a:spcPts val="280"/>
              </a:spcBef>
              <a:spcAft>
                <a:spcPts val="0"/>
              </a:spcAft>
              <a:buClr>
                <a:srgbClr val="FFFFFF"/>
              </a:buClr>
              <a:buSzPts val="1400"/>
              <a:buChar char="»"/>
              <a:defRPr sz="1400" i="0" u="none" strike="noStrike" cap="none">
                <a:solidFill>
                  <a:srgbClr val="FFFFFF"/>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37" name="Google Shape;137;p20"/>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38" name="Google Shape;138;p20"/>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FFFFFF"/>
              </a:buClr>
              <a:buSzPts val="1400"/>
              <a:buFont typeface="Cabin"/>
              <a:buNone/>
              <a:defRPr sz="600" b="0" i="0" u="none" strike="noStrike" cap="none">
                <a:solidFill>
                  <a:srgbClr val="FFFFFF"/>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39" name="Google Shape;139;p20"/>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20"/>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41" name="Google Shape;141;p20"/>
          <p:cNvSpPr txBox="1">
            <a:spLocks noGrp="1"/>
          </p:cNvSpPr>
          <p:nvPr>
            <p:ph type="body" idx="3"/>
          </p:nvPr>
        </p:nvSpPr>
        <p:spPr>
          <a:xfrm rot="-5400000">
            <a:off x="7870634" y="350804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matchingName="3_Red/Gray 3 Content">
  <p:cSld name="3_Red/Gray 3 Content">
    <p:spTree>
      <p:nvGrpSpPr>
        <p:cNvPr id="1" name="Shape 598"/>
        <p:cNvGrpSpPr/>
        <p:nvPr/>
      </p:nvGrpSpPr>
      <p:grpSpPr>
        <a:xfrm>
          <a:off x="0" y="0"/>
          <a:ext cx="0" cy="0"/>
          <a:chOff x="0" y="0"/>
          <a:chExt cx="0" cy="0"/>
        </a:xfrm>
      </p:grpSpPr>
      <p:sp>
        <p:nvSpPr>
          <p:cNvPr id="599" name="Google Shape;599;g2ec57ed2e0d_0_1230"/>
          <p:cNvSpPr txBox="1">
            <a:spLocks noGrp="1"/>
          </p:cNvSpPr>
          <p:nvPr>
            <p:ph type="body" idx="1"/>
          </p:nvPr>
        </p:nvSpPr>
        <p:spPr>
          <a:xfrm>
            <a:off x="686104" y="1286662"/>
            <a:ext cx="25143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600" name="Google Shape;600;g2ec57ed2e0d_0_1230"/>
          <p:cNvSpPr txBox="1">
            <a:spLocks noGrp="1"/>
          </p:cNvSpPr>
          <p:nvPr>
            <p:ph type="body" idx="2"/>
          </p:nvPr>
        </p:nvSpPr>
        <p:spPr>
          <a:xfrm>
            <a:off x="5943600" y="1286662"/>
            <a:ext cx="25149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601" name="Google Shape;601;g2ec57ed2e0d_0_1230"/>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2" name="Google Shape;602;g2ec57ed2e0d_0_1230"/>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solidFill>
                  <a:srgbClr val="6C6463"/>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03" name="Google Shape;603;g2ec57ed2e0d_0_1230"/>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604" name="Google Shape;604;g2ec57ed2e0d_0_1230"/>
          <p:cNvSpPr txBox="1">
            <a:spLocks noGrp="1"/>
          </p:cNvSpPr>
          <p:nvPr>
            <p:ph type="body" idx="3"/>
          </p:nvPr>
        </p:nvSpPr>
        <p:spPr>
          <a:xfrm>
            <a:off x="3314549" y="1286662"/>
            <a:ext cx="2514900" cy="3174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30200" algn="l" rtl="0">
              <a:spcBef>
                <a:spcPts val="300"/>
              </a:spcBef>
              <a:spcAft>
                <a:spcPts val="0"/>
              </a:spcAft>
              <a:buClr>
                <a:srgbClr val="FFFFFF"/>
              </a:buClr>
              <a:buSzPts val="1600"/>
              <a:buChar char="»"/>
              <a:defRPr sz="1600">
                <a:solidFill>
                  <a:srgbClr val="FFFFFF"/>
                </a:solidFill>
              </a:defRPr>
            </a:lvl5pPr>
            <a:lvl6pPr marL="2743200" lvl="5" indent="-342900" algn="l" rtl="0">
              <a:spcBef>
                <a:spcPts val="400"/>
              </a:spcBef>
              <a:spcAft>
                <a:spcPts val="0"/>
              </a:spcAft>
              <a:buClr>
                <a:schemeClr val="dk1"/>
              </a:buClr>
              <a:buSzPts val="1800"/>
              <a:buChar char="•"/>
              <a:defRPr sz="1800"/>
            </a:lvl6pPr>
            <a:lvl7pPr marL="3200400" lvl="6" indent="-342900" algn="l" rtl="0">
              <a:spcBef>
                <a:spcPts val="400"/>
              </a:spcBef>
              <a:spcAft>
                <a:spcPts val="0"/>
              </a:spcAft>
              <a:buClr>
                <a:schemeClr val="dk1"/>
              </a:buClr>
              <a:buSzPts val="1800"/>
              <a:buChar char="•"/>
              <a:defRPr sz="1800"/>
            </a:lvl7pPr>
            <a:lvl8pPr marL="3657600" lvl="7" indent="-342900" algn="l" rtl="0">
              <a:spcBef>
                <a:spcPts val="400"/>
              </a:spcBef>
              <a:spcAft>
                <a:spcPts val="0"/>
              </a:spcAft>
              <a:buClr>
                <a:schemeClr val="dk1"/>
              </a:buClr>
              <a:buSzPts val="1800"/>
              <a:buChar char="•"/>
              <a:defRPr sz="1800"/>
            </a:lvl8pPr>
            <a:lvl9pPr marL="4114800" lvl="8" indent="-342900" algn="l" rtl="0">
              <a:spcBef>
                <a:spcPts val="400"/>
              </a:spcBef>
              <a:spcAft>
                <a:spcPts val="0"/>
              </a:spcAft>
              <a:buClr>
                <a:schemeClr val="dk1"/>
              </a:buClr>
              <a:buSzPts val="1800"/>
              <a:buChar char="•"/>
              <a:defRPr sz="1800"/>
            </a:lvl9pPr>
          </a:lstStyle>
          <a:p>
            <a:endParaRPr/>
          </a:p>
        </p:txBody>
      </p:sp>
      <p:sp>
        <p:nvSpPr>
          <p:cNvPr id="605" name="Google Shape;605;g2ec57ed2e0d_0_1230"/>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matchingName="3_Red/Gray 1 Content + Bottom Photo">
  <p:cSld name="3_Red/Gray 1 Content + Bottom Photo">
    <p:spTree>
      <p:nvGrpSpPr>
        <p:cNvPr id="1" name="Shape 606"/>
        <p:cNvGrpSpPr/>
        <p:nvPr/>
      </p:nvGrpSpPr>
      <p:grpSpPr>
        <a:xfrm>
          <a:off x="0" y="0"/>
          <a:ext cx="0" cy="0"/>
          <a:chOff x="0" y="0"/>
          <a:chExt cx="0" cy="0"/>
        </a:xfrm>
      </p:grpSpPr>
      <p:sp>
        <p:nvSpPr>
          <p:cNvPr id="607" name="Google Shape;607;g2ec57ed2e0d_0_1238"/>
          <p:cNvSpPr>
            <a:spLocks noGrp="1"/>
          </p:cNvSpPr>
          <p:nvPr>
            <p:ph type="pic" idx="2"/>
          </p:nvPr>
        </p:nvSpPr>
        <p:spPr>
          <a:xfrm>
            <a:off x="152400" y="2571749"/>
            <a:ext cx="8839200" cy="2421000"/>
          </a:xfrm>
          <a:prstGeom prst="rect">
            <a:avLst/>
          </a:prstGeom>
          <a:solidFill>
            <a:srgbClr val="E7E7E5"/>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608" name="Google Shape;608;g2ec57ed2e0d_0_1238"/>
          <p:cNvSpPr txBox="1">
            <a:spLocks noGrp="1"/>
          </p:cNvSpPr>
          <p:nvPr>
            <p:ph type="body" idx="1"/>
          </p:nvPr>
        </p:nvSpPr>
        <p:spPr>
          <a:xfrm>
            <a:off x="685800" y="1286662"/>
            <a:ext cx="7772400" cy="11340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a:solidFill>
                  <a:srgbClr val="6C6463"/>
                </a:solidFill>
              </a:defRPr>
            </a:lvl1pPr>
            <a:lvl2pPr marL="914400" lvl="1" indent="-330200" algn="l" rtl="0">
              <a:spcBef>
                <a:spcPts val="800"/>
              </a:spcBef>
              <a:spcAft>
                <a:spcPts val="0"/>
              </a:spcAft>
              <a:buClr>
                <a:srgbClr val="6C6463"/>
              </a:buClr>
              <a:buSzPts val="1600"/>
              <a:buChar char="–"/>
              <a:defRPr>
                <a:solidFill>
                  <a:srgbClr val="6C6463"/>
                </a:solidFill>
              </a:defRPr>
            </a:lvl2pPr>
            <a:lvl3pPr marL="1371600" lvl="2" indent="-342900" algn="l" rtl="0">
              <a:spcBef>
                <a:spcPts val="800"/>
              </a:spcBef>
              <a:spcAft>
                <a:spcPts val="0"/>
              </a:spcAft>
              <a:buClr>
                <a:srgbClr val="6C6463"/>
              </a:buClr>
              <a:buSzPts val="1800"/>
              <a:buChar char="•"/>
              <a:defRPr>
                <a:solidFill>
                  <a:srgbClr val="6C6463"/>
                </a:solidFill>
              </a:defRPr>
            </a:lvl3pPr>
            <a:lvl4pPr marL="1828800" lvl="3" indent="-330200" algn="l" rtl="0">
              <a:spcBef>
                <a:spcPts val="300"/>
              </a:spcBef>
              <a:spcAft>
                <a:spcPts val="0"/>
              </a:spcAft>
              <a:buClr>
                <a:srgbClr val="6C6463"/>
              </a:buClr>
              <a:buSzPts val="1600"/>
              <a:buChar char="–"/>
              <a:defRPr>
                <a:solidFill>
                  <a:srgbClr val="6C6463"/>
                </a:solidFill>
              </a:defRPr>
            </a:lvl4pPr>
            <a:lvl5pPr marL="2286000" lvl="4" indent="-317500" algn="l" rtl="0">
              <a:spcBef>
                <a:spcPts val="300"/>
              </a:spcBef>
              <a:spcAft>
                <a:spcPts val="0"/>
              </a:spcAft>
              <a:buClr>
                <a:srgbClr val="FFFFFF"/>
              </a:buClr>
              <a:buSzPts val="1400"/>
              <a:buChar char="»"/>
              <a:defRPr>
                <a:solidFill>
                  <a:srgbClr val="FFFFFF"/>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609" name="Google Shape;609;g2ec57ed2e0d_0_1238"/>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0" name="Google Shape;610;g2ec57ed2e0d_0_1238"/>
          <p:cNvSpPr txBox="1">
            <a:spLocks noGrp="1"/>
          </p:cNvSpPr>
          <p:nvPr>
            <p:ph type="ftr" idx="11"/>
          </p:nvPr>
        </p:nvSpPr>
        <p:spPr>
          <a:xfrm>
            <a:off x="3124200" y="4817950"/>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600" b="0" i="0">
                <a:solidFill>
                  <a:srgbClr val="FFFFFF"/>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1" name="Google Shape;611;g2ec57ed2e0d_0_1238"/>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612" name="Google Shape;612;g2ec57ed2e0d_0_1238"/>
          <p:cNvSpPr txBox="1">
            <a:spLocks noGrp="1"/>
          </p:cNvSpPr>
          <p:nvPr>
            <p:ph type="body" idx="3"/>
          </p:nvPr>
        </p:nvSpPr>
        <p:spPr>
          <a:xfrm rot="-5400000">
            <a:off x="7870513" y="3520049"/>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613" name="Google Shape;613;g2ec57ed2e0d_0_1238"/>
          <p:cNvSpPr txBox="1">
            <a:spLocks noGrp="1"/>
          </p:cNvSpPr>
          <p:nvPr>
            <p:ph type="title"/>
          </p:nvPr>
        </p:nvSpPr>
        <p:spPr>
          <a:xfrm>
            <a:off x="686104" y="699875"/>
            <a:ext cx="7772400" cy="4356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matchingName="3_Red/Gray 1 Content + Right Photo">
  <p:cSld name="3_Red/Gray 1 Content + Right Photo">
    <p:spTree>
      <p:nvGrpSpPr>
        <p:cNvPr id="1" name="Shape 614"/>
        <p:cNvGrpSpPr/>
        <p:nvPr/>
      </p:nvGrpSpPr>
      <p:grpSpPr>
        <a:xfrm>
          <a:off x="0" y="0"/>
          <a:ext cx="0" cy="0"/>
          <a:chOff x="0" y="0"/>
          <a:chExt cx="0" cy="0"/>
        </a:xfrm>
      </p:grpSpPr>
      <p:sp>
        <p:nvSpPr>
          <p:cNvPr id="615" name="Google Shape;615;g2ec57ed2e0d_0_1246"/>
          <p:cNvSpPr>
            <a:spLocks noGrp="1"/>
          </p:cNvSpPr>
          <p:nvPr>
            <p:ph type="pic" idx="2"/>
          </p:nvPr>
        </p:nvSpPr>
        <p:spPr>
          <a:xfrm>
            <a:off x="4572000" y="152762"/>
            <a:ext cx="4419600" cy="4838100"/>
          </a:xfrm>
          <a:prstGeom prst="rect">
            <a:avLst/>
          </a:prstGeom>
          <a:solidFill>
            <a:srgbClr val="E7E7E5"/>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616" name="Google Shape;616;g2ec57ed2e0d_0_1246"/>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rgbClr val="6C6463"/>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17" name="Google Shape;617;g2ec57ed2e0d_0_1246"/>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FFFFFF"/>
                </a:solidFill>
                <a:latin typeface="Gill Sans"/>
                <a:ea typeface="Gill Sans"/>
                <a:cs typeface="Gill Sans"/>
                <a:sym typeface="Gill Sans"/>
              </a:defRPr>
            </a:lvl1pPr>
            <a:lvl2pPr marL="0" lvl="1" indent="0" algn="r" rtl="0">
              <a:spcBef>
                <a:spcPts val="0"/>
              </a:spcBef>
              <a:buNone/>
              <a:defRPr sz="600" b="0" i="0">
                <a:solidFill>
                  <a:srgbClr val="FFFFFF"/>
                </a:solidFill>
                <a:latin typeface="Gill Sans"/>
                <a:ea typeface="Gill Sans"/>
                <a:cs typeface="Gill Sans"/>
                <a:sym typeface="Gill Sans"/>
              </a:defRPr>
            </a:lvl2pPr>
            <a:lvl3pPr marL="0" lvl="2" indent="0" algn="r" rtl="0">
              <a:spcBef>
                <a:spcPts val="0"/>
              </a:spcBef>
              <a:buNone/>
              <a:defRPr sz="600" b="0" i="0">
                <a:solidFill>
                  <a:srgbClr val="FFFFFF"/>
                </a:solidFill>
                <a:latin typeface="Gill Sans"/>
                <a:ea typeface="Gill Sans"/>
                <a:cs typeface="Gill Sans"/>
                <a:sym typeface="Gill Sans"/>
              </a:defRPr>
            </a:lvl3pPr>
            <a:lvl4pPr marL="0" lvl="3" indent="0" algn="r" rtl="0">
              <a:spcBef>
                <a:spcPts val="0"/>
              </a:spcBef>
              <a:buNone/>
              <a:defRPr sz="600" b="0" i="0">
                <a:solidFill>
                  <a:srgbClr val="FFFFFF"/>
                </a:solidFill>
                <a:latin typeface="Gill Sans"/>
                <a:ea typeface="Gill Sans"/>
                <a:cs typeface="Gill Sans"/>
                <a:sym typeface="Gill Sans"/>
              </a:defRPr>
            </a:lvl4pPr>
            <a:lvl5pPr marL="0" lvl="4" indent="0" algn="r" rtl="0">
              <a:spcBef>
                <a:spcPts val="0"/>
              </a:spcBef>
              <a:buNone/>
              <a:defRPr sz="600" b="0" i="0">
                <a:solidFill>
                  <a:srgbClr val="FFFFFF"/>
                </a:solidFill>
                <a:latin typeface="Gill Sans"/>
                <a:ea typeface="Gill Sans"/>
                <a:cs typeface="Gill Sans"/>
                <a:sym typeface="Gill Sans"/>
              </a:defRPr>
            </a:lvl5pPr>
            <a:lvl6pPr marL="0" lvl="5" indent="0" algn="r" rtl="0">
              <a:spcBef>
                <a:spcPts val="0"/>
              </a:spcBef>
              <a:buNone/>
              <a:defRPr sz="600" b="0" i="0">
                <a:solidFill>
                  <a:srgbClr val="FFFFFF"/>
                </a:solidFill>
                <a:latin typeface="Gill Sans"/>
                <a:ea typeface="Gill Sans"/>
                <a:cs typeface="Gill Sans"/>
                <a:sym typeface="Gill Sans"/>
              </a:defRPr>
            </a:lvl6pPr>
            <a:lvl7pPr marL="0" lvl="6" indent="0" algn="r" rtl="0">
              <a:spcBef>
                <a:spcPts val="0"/>
              </a:spcBef>
              <a:buNone/>
              <a:defRPr sz="600" b="0" i="0">
                <a:solidFill>
                  <a:srgbClr val="FFFFFF"/>
                </a:solidFill>
                <a:latin typeface="Gill Sans"/>
                <a:ea typeface="Gill Sans"/>
                <a:cs typeface="Gill Sans"/>
                <a:sym typeface="Gill Sans"/>
              </a:defRPr>
            </a:lvl7pPr>
            <a:lvl8pPr marL="0" lvl="7" indent="0" algn="r" rtl="0">
              <a:spcBef>
                <a:spcPts val="0"/>
              </a:spcBef>
              <a:buNone/>
              <a:defRPr sz="600" b="0" i="0">
                <a:solidFill>
                  <a:srgbClr val="FFFFFF"/>
                </a:solidFill>
                <a:latin typeface="Gill Sans"/>
                <a:ea typeface="Gill Sans"/>
                <a:cs typeface="Gill Sans"/>
                <a:sym typeface="Gill Sans"/>
              </a:defRPr>
            </a:lvl8pPr>
            <a:lvl9pPr marL="0" lvl="8" indent="0" algn="r" rtl="0">
              <a:spcBef>
                <a:spcPts val="0"/>
              </a:spcBef>
              <a:buNone/>
              <a:defRPr sz="600" b="0" i="0">
                <a:solidFill>
                  <a:srgbClr val="FFFFFF"/>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618" name="Google Shape;618;g2ec57ed2e0d_0_1246"/>
          <p:cNvSpPr txBox="1">
            <a:spLocks noGrp="1"/>
          </p:cNvSpPr>
          <p:nvPr>
            <p:ph type="body" idx="1"/>
          </p:nvPr>
        </p:nvSpPr>
        <p:spPr>
          <a:xfrm>
            <a:off x="685800" y="1664629"/>
            <a:ext cx="3657600" cy="2796900"/>
          </a:xfrm>
          <a:prstGeom prst="rect">
            <a:avLst/>
          </a:prstGeom>
          <a:noFill/>
          <a:ln>
            <a:noFill/>
          </a:ln>
        </p:spPr>
        <p:txBody>
          <a:bodyPr spcFirstLastPara="1" wrap="square" lIns="68575" tIns="34275" rIns="68575" bIns="34275" anchor="t" anchorCtr="0">
            <a:noAutofit/>
          </a:bodyPr>
          <a:lstStyle>
            <a:lvl1pPr marL="457200" lvl="0" indent="-330200" algn="l" rtl="0">
              <a:spcBef>
                <a:spcPts val="0"/>
              </a:spcBef>
              <a:spcAft>
                <a:spcPts val="0"/>
              </a:spcAft>
              <a:buClr>
                <a:srgbClr val="6C6463"/>
              </a:buClr>
              <a:buSzPts val="1600"/>
              <a:buChar char="•"/>
              <a:defRPr sz="1600">
                <a:solidFill>
                  <a:srgbClr val="6C6463"/>
                </a:solidFill>
              </a:defRPr>
            </a:lvl1pPr>
            <a:lvl2pPr marL="914400" lvl="1" indent="-330200" algn="l" rtl="0">
              <a:spcBef>
                <a:spcPts val="800"/>
              </a:spcBef>
              <a:spcAft>
                <a:spcPts val="0"/>
              </a:spcAft>
              <a:buClr>
                <a:srgbClr val="6C6463"/>
              </a:buClr>
              <a:buSzPts val="1600"/>
              <a:buChar char="–"/>
              <a:defRPr sz="1600">
                <a:solidFill>
                  <a:srgbClr val="6C6463"/>
                </a:solidFill>
              </a:defRPr>
            </a:lvl2pPr>
            <a:lvl3pPr marL="1371600" lvl="2" indent="-330200" algn="l" rtl="0">
              <a:spcBef>
                <a:spcPts val="800"/>
              </a:spcBef>
              <a:spcAft>
                <a:spcPts val="0"/>
              </a:spcAft>
              <a:buClr>
                <a:srgbClr val="6C6463"/>
              </a:buClr>
              <a:buSzPts val="1600"/>
              <a:buChar char="•"/>
              <a:defRPr sz="1600">
                <a:solidFill>
                  <a:srgbClr val="6C6463"/>
                </a:solidFill>
              </a:defRPr>
            </a:lvl3pPr>
            <a:lvl4pPr marL="1828800" lvl="3" indent="-317500" algn="l" rtl="0">
              <a:spcBef>
                <a:spcPts val="300"/>
              </a:spcBef>
              <a:spcAft>
                <a:spcPts val="0"/>
              </a:spcAft>
              <a:buClr>
                <a:srgbClr val="6C6463"/>
              </a:buClr>
              <a:buSzPts val="1400"/>
              <a:buChar char="–"/>
              <a:defRPr sz="1400">
                <a:solidFill>
                  <a:srgbClr val="6C6463"/>
                </a:solidFill>
              </a:defRPr>
            </a:lvl4pPr>
            <a:lvl5pPr marL="2286000" lvl="4" indent="-317500" algn="l" rtl="0">
              <a:spcBef>
                <a:spcPts val="300"/>
              </a:spcBef>
              <a:spcAft>
                <a:spcPts val="0"/>
              </a:spcAft>
              <a:buClr>
                <a:srgbClr val="FFFFFF"/>
              </a:buClr>
              <a:buSzPts val="1400"/>
              <a:buChar char="»"/>
              <a:defRPr>
                <a:solidFill>
                  <a:srgbClr val="FFFFFF"/>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619" name="Google Shape;619;g2ec57ed2e0d_0_1246"/>
          <p:cNvSpPr txBox="1">
            <a:spLocks noGrp="1"/>
          </p:cNvSpPr>
          <p:nvPr>
            <p:ph type="body" idx="3"/>
          </p:nvPr>
        </p:nvSpPr>
        <p:spPr>
          <a:xfrm rot="-5400000">
            <a:off x="7870512" y="1101061"/>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620" name="Google Shape;620;g2ec57ed2e0d_0_1246"/>
          <p:cNvSpPr txBox="1">
            <a:spLocks noGrp="1"/>
          </p:cNvSpPr>
          <p:nvPr>
            <p:ph type="title"/>
          </p:nvPr>
        </p:nvSpPr>
        <p:spPr>
          <a:xfrm>
            <a:off x="685800" y="673313"/>
            <a:ext cx="3657600" cy="824400"/>
          </a:xfrm>
          <a:prstGeom prst="rect">
            <a:avLst/>
          </a:prstGeom>
          <a:noFill/>
          <a:ln>
            <a:noFill/>
          </a:ln>
        </p:spPr>
        <p:txBody>
          <a:bodyPr spcFirstLastPara="1" wrap="square" lIns="68575" tIns="34275" rIns="68575" bIns="34275" anchor="b"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matchingName="3_Red/Gray Title Only">
  <p:cSld name="3_Red/Gray Title Only">
    <p:spTree>
      <p:nvGrpSpPr>
        <p:cNvPr id="1" name="Shape 621"/>
        <p:cNvGrpSpPr/>
        <p:nvPr/>
      </p:nvGrpSpPr>
      <p:grpSpPr>
        <a:xfrm>
          <a:off x="0" y="0"/>
          <a:ext cx="0" cy="0"/>
          <a:chOff x="0" y="0"/>
          <a:chExt cx="0" cy="0"/>
        </a:xfrm>
      </p:grpSpPr>
      <p:sp>
        <p:nvSpPr>
          <p:cNvPr id="622" name="Google Shape;622;g2ec57ed2e0d_0_1253"/>
          <p:cNvSpPr>
            <a:spLocks noGrp="1"/>
          </p:cNvSpPr>
          <p:nvPr>
            <p:ph type="pic" idx="2"/>
          </p:nvPr>
        </p:nvSpPr>
        <p:spPr>
          <a:xfrm>
            <a:off x="152400" y="152761"/>
            <a:ext cx="4419600" cy="4838100"/>
          </a:xfrm>
          <a:prstGeom prst="rect">
            <a:avLst/>
          </a:prstGeom>
          <a:solidFill>
            <a:srgbClr val="E7E7E5"/>
          </a:solidFill>
          <a:ln>
            <a:noFill/>
          </a:ln>
        </p:spPr>
        <p:txBody>
          <a:bodyPr spcFirstLastPara="1" wrap="square" lIns="68575" tIns="34275" rIns="68575" bIns="34275" anchor="t" anchorCtr="0">
            <a:noAutofit/>
          </a:bodyPr>
          <a:lstStyle>
            <a:lvl1pPr marR="0" lvl="0" algn="l" rtl="0">
              <a:lnSpc>
                <a:spcPct val="100000"/>
              </a:lnSpc>
              <a:spcBef>
                <a:spcPts val="200"/>
              </a:spcBef>
              <a:spcAft>
                <a:spcPts val="0"/>
              </a:spcAft>
              <a:buClr>
                <a:srgbClr val="6C6463"/>
              </a:buClr>
              <a:buSzPts val="1200"/>
              <a:buFont typeface="Arial"/>
              <a:buNone/>
              <a:defRPr sz="12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R="0" lvl="2"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R="0" lvl="3"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R="0" lvl="4"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623" name="Google Shape;623;g2ec57ed2e0d_0_1253"/>
          <p:cNvSpPr txBox="1">
            <a:spLocks noGrp="1"/>
          </p:cNvSpPr>
          <p:nvPr>
            <p:ph type="dt" idx="10"/>
          </p:nvPr>
        </p:nvSpPr>
        <p:spPr>
          <a:xfrm>
            <a:off x="152400" y="4817950"/>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600" b="0" i="0">
                <a:solidFill>
                  <a:schemeClr val="lt1"/>
                </a:solidFill>
                <a:latin typeface="Gill Sans"/>
                <a:ea typeface="Gill Sans"/>
                <a:cs typeface="Gill Sans"/>
                <a:sym typeface="Gill Sans"/>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24" name="Google Shape;624;g2ec57ed2e0d_0_1253"/>
          <p:cNvSpPr txBox="1">
            <a:spLocks noGrp="1"/>
          </p:cNvSpPr>
          <p:nvPr>
            <p:ph type="sldNum" idx="12"/>
          </p:nvPr>
        </p:nvSpPr>
        <p:spPr>
          <a:xfrm>
            <a:off x="6858000" y="4817950"/>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sz="600" b="0" i="0">
                <a:solidFill>
                  <a:srgbClr val="6C6463"/>
                </a:solidFill>
                <a:latin typeface="Gill Sans"/>
                <a:ea typeface="Gill Sans"/>
                <a:cs typeface="Gill Sans"/>
                <a:sym typeface="Gill Sans"/>
              </a:defRPr>
            </a:lvl1pPr>
            <a:lvl2pPr marL="0" lvl="1" indent="0" algn="r" rtl="0">
              <a:spcBef>
                <a:spcPts val="0"/>
              </a:spcBef>
              <a:buNone/>
              <a:defRPr sz="600" b="0" i="0">
                <a:solidFill>
                  <a:srgbClr val="6C6463"/>
                </a:solidFill>
                <a:latin typeface="Gill Sans"/>
                <a:ea typeface="Gill Sans"/>
                <a:cs typeface="Gill Sans"/>
                <a:sym typeface="Gill Sans"/>
              </a:defRPr>
            </a:lvl2pPr>
            <a:lvl3pPr marL="0" lvl="2" indent="0" algn="r" rtl="0">
              <a:spcBef>
                <a:spcPts val="0"/>
              </a:spcBef>
              <a:buNone/>
              <a:defRPr sz="600" b="0" i="0">
                <a:solidFill>
                  <a:srgbClr val="6C6463"/>
                </a:solidFill>
                <a:latin typeface="Gill Sans"/>
                <a:ea typeface="Gill Sans"/>
                <a:cs typeface="Gill Sans"/>
                <a:sym typeface="Gill Sans"/>
              </a:defRPr>
            </a:lvl3pPr>
            <a:lvl4pPr marL="0" lvl="3" indent="0" algn="r" rtl="0">
              <a:spcBef>
                <a:spcPts val="0"/>
              </a:spcBef>
              <a:buNone/>
              <a:defRPr sz="600" b="0" i="0">
                <a:solidFill>
                  <a:srgbClr val="6C6463"/>
                </a:solidFill>
                <a:latin typeface="Gill Sans"/>
                <a:ea typeface="Gill Sans"/>
                <a:cs typeface="Gill Sans"/>
                <a:sym typeface="Gill Sans"/>
              </a:defRPr>
            </a:lvl4pPr>
            <a:lvl5pPr marL="0" lvl="4" indent="0" algn="r" rtl="0">
              <a:spcBef>
                <a:spcPts val="0"/>
              </a:spcBef>
              <a:buNone/>
              <a:defRPr sz="600" b="0" i="0">
                <a:solidFill>
                  <a:srgbClr val="6C6463"/>
                </a:solidFill>
                <a:latin typeface="Gill Sans"/>
                <a:ea typeface="Gill Sans"/>
                <a:cs typeface="Gill Sans"/>
                <a:sym typeface="Gill Sans"/>
              </a:defRPr>
            </a:lvl5pPr>
            <a:lvl6pPr marL="0" lvl="5" indent="0" algn="r" rtl="0">
              <a:spcBef>
                <a:spcPts val="0"/>
              </a:spcBef>
              <a:buNone/>
              <a:defRPr sz="600" b="0" i="0">
                <a:solidFill>
                  <a:srgbClr val="6C6463"/>
                </a:solidFill>
                <a:latin typeface="Gill Sans"/>
                <a:ea typeface="Gill Sans"/>
                <a:cs typeface="Gill Sans"/>
                <a:sym typeface="Gill Sans"/>
              </a:defRPr>
            </a:lvl6pPr>
            <a:lvl7pPr marL="0" lvl="6" indent="0" algn="r" rtl="0">
              <a:spcBef>
                <a:spcPts val="0"/>
              </a:spcBef>
              <a:buNone/>
              <a:defRPr sz="600" b="0" i="0">
                <a:solidFill>
                  <a:srgbClr val="6C6463"/>
                </a:solidFill>
                <a:latin typeface="Gill Sans"/>
                <a:ea typeface="Gill Sans"/>
                <a:cs typeface="Gill Sans"/>
                <a:sym typeface="Gill Sans"/>
              </a:defRPr>
            </a:lvl7pPr>
            <a:lvl8pPr marL="0" lvl="7" indent="0" algn="r" rtl="0">
              <a:spcBef>
                <a:spcPts val="0"/>
              </a:spcBef>
              <a:buNone/>
              <a:defRPr sz="600" b="0" i="0">
                <a:solidFill>
                  <a:srgbClr val="6C6463"/>
                </a:solidFill>
                <a:latin typeface="Gill Sans"/>
                <a:ea typeface="Gill Sans"/>
                <a:cs typeface="Gill Sans"/>
                <a:sym typeface="Gill Sans"/>
              </a:defRPr>
            </a:lvl8pPr>
            <a:lvl9pPr marL="0" lvl="8" indent="0" algn="r" rtl="0">
              <a:spcBef>
                <a:spcPts val="0"/>
              </a:spcBef>
              <a:buNone/>
              <a:defRPr sz="600" b="0" i="0">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625" name="Google Shape;625;g2ec57ed2e0d_0_1253"/>
          <p:cNvSpPr txBox="1">
            <a:spLocks noGrp="1"/>
          </p:cNvSpPr>
          <p:nvPr>
            <p:ph type="body" idx="1"/>
          </p:nvPr>
        </p:nvSpPr>
        <p:spPr>
          <a:xfrm rot="-5400000">
            <a:off x="3450913" y="1101061"/>
            <a:ext cx="2057400" cy="160800"/>
          </a:xfrm>
          <a:prstGeom prst="rect">
            <a:avLst/>
          </a:prstGeom>
          <a:noFill/>
          <a:ln>
            <a:noFill/>
          </a:ln>
        </p:spPr>
        <p:txBody>
          <a:bodyPr spcFirstLastPara="1" wrap="square" lIns="68575" tIns="34275" rIns="68575" bIns="34275" anchor="t" anchorCtr="0">
            <a:noAutofit/>
          </a:bodyPr>
          <a:lstStyle>
            <a:lvl1pPr marL="457200" lvl="0" indent="-228600" algn="r" rtl="0">
              <a:spcBef>
                <a:spcPts val="0"/>
              </a:spcBef>
              <a:spcAft>
                <a:spcPts val="0"/>
              </a:spcAft>
              <a:buClr>
                <a:srgbClr val="FFFFFF"/>
              </a:buClr>
              <a:buSzPts val="600"/>
              <a:buNone/>
              <a:defRPr sz="600">
                <a:solidFill>
                  <a:srgbClr val="FFFFFF"/>
                </a:solidFill>
              </a:defRPr>
            </a:lvl1pPr>
            <a:lvl2pPr marL="914400" lvl="1" indent="-228600" algn="l" rtl="0">
              <a:spcBef>
                <a:spcPts val="800"/>
              </a:spcBef>
              <a:spcAft>
                <a:spcPts val="0"/>
              </a:spcAft>
              <a:buClr>
                <a:schemeClr val="lt1"/>
              </a:buClr>
              <a:buSzPts val="1800"/>
              <a:buNone/>
              <a:defRPr sz="1800">
                <a:solidFill>
                  <a:schemeClr val="lt1"/>
                </a:solidFill>
              </a:defRPr>
            </a:lvl2pPr>
            <a:lvl3pPr marL="1371600" lvl="2" indent="-228600" algn="l" rtl="0">
              <a:spcBef>
                <a:spcPts val="800"/>
              </a:spcBef>
              <a:spcAft>
                <a:spcPts val="0"/>
              </a:spcAft>
              <a:buClr>
                <a:schemeClr val="lt1"/>
              </a:buClr>
              <a:buSzPts val="1600"/>
              <a:buNone/>
              <a:defRPr sz="1600">
                <a:solidFill>
                  <a:schemeClr val="lt1"/>
                </a:solidFill>
              </a:defRPr>
            </a:lvl3pPr>
            <a:lvl4pPr marL="1828800" lvl="3" indent="-228600" algn="l" rtl="0">
              <a:spcBef>
                <a:spcPts val="300"/>
              </a:spcBef>
              <a:spcAft>
                <a:spcPts val="0"/>
              </a:spcAft>
              <a:buClr>
                <a:schemeClr val="lt1"/>
              </a:buClr>
              <a:buSzPts val="1400"/>
              <a:buNone/>
              <a:defRPr sz="1400">
                <a:solidFill>
                  <a:schemeClr val="lt1"/>
                </a:solidFill>
              </a:defRPr>
            </a:lvl4pPr>
            <a:lvl5pPr marL="2286000" lvl="4" indent="-228600" algn="l" rtl="0">
              <a:spcBef>
                <a:spcPts val="200"/>
              </a:spcBef>
              <a:spcAft>
                <a:spcPts val="0"/>
              </a:spcAft>
              <a:buClr>
                <a:schemeClr val="lt1"/>
              </a:buClr>
              <a:buSzPts val="1200"/>
              <a:buNone/>
              <a:defRPr sz="1200">
                <a:solidFill>
                  <a:schemeClr val="lt1"/>
                </a:solidFill>
              </a:defRPr>
            </a:lvl5pPr>
            <a:lvl6pPr marL="2743200" lvl="5" indent="-317500" algn="l" rtl="0">
              <a:spcBef>
                <a:spcPts val="300"/>
              </a:spcBef>
              <a:spcAft>
                <a:spcPts val="0"/>
              </a:spcAft>
              <a:buClr>
                <a:schemeClr val="dk1"/>
              </a:buClr>
              <a:buSzPts val="1400"/>
              <a:buChar char="•"/>
              <a:defRPr/>
            </a:lvl6pPr>
            <a:lvl7pPr marL="3200400" lvl="6" indent="-317500" algn="l" rtl="0">
              <a:spcBef>
                <a:spcPts val="300"/>
              </a:spcBef>
              <a:spcAft>
                <a:spcPts val="0"/>
              </a:spcAft>
              <a:buClr>
                <a:schemeClr val="dk1"/>
              </a:buClr>
              <a:buSzPts val="1400"/>
              <a:buChar char="•"/>
              <a:defRPr/>
            </a:lvl7pPr>
            <a:lvl8pPr marL="3657600" lvl="7" indent="-317500" algn="l" rtl="0">
              <a:spcBef>
                <a:spcPts val="300"/>
              </a:spcBef>
              <a:spcAft>
                <a:spcPts val="0"/>
              </a:spcAft>
              <a:buClr>
                <a:schemeClr val="dk1"/>
              </a:buClr>
              <a:buSzPts val="1400"/>
              <a:buChar char="•"/>
              <a:defRPr/>
            </a:lvl8pPr>
            <a:lvl9pPr marL="4114800" lvl="8" indent="-317500" algn="l" rtl="0">
              <a:spcBef>
                <a:spcPts val="300"/>
              </a:spcBef>
              <a:spcAft>
                <a:spcPts val="0"/>
              </a:spcAft>
              <a:buClr>
                <a:schemeClr val="dk1"/>
              </a:buClr>
              <a:buSzPts val="1400"/>
              <a:buChar char="•"/>
              <a:defRPr/>
            </a:lvl9pPr>
          </a:lstStyle>
          <a:p>
            <a:endParaRPr/>
          </a:p>
        </p:txBody>
      </p:sp>
      <p:sp>
        <p:nvSpPr>
          <p:cNvPr id="626" name="Google Shape;626;g2ec57ed2e0d_0_1253"/>
          <p:cNvSpPr txBox="1">
            <a:spLocks noGrp="1"/>
          </p:cNvSpPr>
          <p:nvPr>
            <p:ph type="title"/>
          </p:nvPr>
        </p:nvSpPr>
        <p:spPr>
          <a:xfrm>
            <a:off x="4877104" y="2171145"/>
            <a:ext cx="3885900" cy="8310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Clr>
                <a:srgbClr val="0067B9"/>
              </a:buClr>
              <a:buSzPts val="2400"/>
              <a:buFont typeface="Gill Sans"/>
              <a:buNone/>
              <a:defRPr>
                <a:solidFill>
                  <a:srgbClr val="0067B9"/>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627"/>
        <p:cNvGrpSpPr/>
        <p:nvPr/>
      </p:nvGrpSpPr>
      <p:grpSpPr>
        <a:xfrm>
          <a:off x="0" y="0"/>
          <a:ext cx="0" cy="0"/>
          <a:chOff x="0" y="0"/>
          <a:chExt cx="0" cy="0"/>
        </a:xfrm>
      </p:grpSpPr>
      <p:sp>
        <p:nvSpPr>
          <p:cNvPr id="628" name="Google Shape;628;g2ec57ed2e0d_0_1259"/>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Autofit/>
          </a:bodyPr>
          <a:lstStyle>
            <a:lvl1pPr lvl="0" algn="ctr" rtl="0">
              <a:spcBef>
                <a:spcPts val="0"/>
              </a:spcBef>
              <a:spcAft>
                <a:spcPts val="0"/>
              </a:spcAft>
              <a:buClr>
                <a:srgbClr val="BA0C2F"/>
              </a:buClr>
              <a:buSzPts val="4500"/>
              <a:buFont typeface="Gill Sans"/>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29" name="Google Shape;629;g2ec57ed2e0d_0_1259"/>
          <p:cNvSpPr txBox="1">
            <a:spLocks noGrp="1"/>
          </p:cNvSpPr>
          <p:nvPr>
            <p:ph type="subTitle" idx="1"/>
          </p:nvPr>
        </p:nvSpPr>
        <p:spPr>
          <a:xfrm>
            <a:off x="1143000" y="2701528"/>
            <a:ext cx="6858000" cy="12420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rgbClr val="6C6463"/>
              </a:buClr>
              <a:buSzPts val="1800"/>
              <a:buNone/>
              <a:defRPr sz="1800"/>
            </a:lvl1pPr>
            <a:lvl2pPr lvl="1" algn="ctr" rtl="0">
              <a:spcBef>
                <a:spcPts val="800"/>
              </a:spcBef>
              <a:spcAft>
                <a:spcPts val="0"/>
              </a:spcAft>
              <a:buClr>
                <a:srgbClr val="6C6463"/>
              </a:buClr>
              <a:buSzPts val="1500"/>
              <a:buNone/>
              <a:defRPr sz="1500"/>
            </a:lvl2pPr>
            <a:lvl3pPr lvl="2" algn="ctr" rtl="0">
              <a:spcBef>
                <a:spcPts val="800"/>
              </a:spcBef>
              <a:spcAft>
                <a:spcPts val="0"/>
              </a:spcAft>
              <a:buClr>
                <a:srgbClr val="6C6463"/>
              </a:buClr>
              <a:buSzPts val="1400"/>
              <a:buNone/>
              <a:defRPr sz="1400"/>
            </a:lvl3pPr>
            <a:lvl4pPr lvl="3" algn="ctr" rtl="0">
              <a:spcBef>
                <a:spcPts val="200"/>
              </a:spcBef>
              <a:spcAft>
                <a:spcPts val="0"/>
              </a:spcAft>
              <a:buClr>
                <a:srgbClr val="6C6463"/>
              </a:buClr>
              <a:buSzPts val="1200"/>
              <a:buNone/>
              <a:defRPr sz="1200"/>
            </a:lvl4pPr>
            <a:lvl5pPr lvl="4" algn="ctr" rtl="0">
              <a:spcBef>
                <a:spcPts val="200"/>
              </a:spcBef>
              <a:spcAft>
                <a:spcPts val="0"/>
              </a:spcAft>
              <a:buClr>
                <a:srgbClr val="6C6463"/>
              </a:buClr>
              <a:buSzPts val="1200"/>
              <a:buNone/>
              <a:defRPr sz="1200"/>
            </a:lvl5pPr>
            <a:lvl6pPr lvl="5" algn="ctr" rtl="0">
              <a:spcBef>
                <a:spcPts val="200"/>
              </a:spcBef>
              <a:spcAft>
                <a:spcPts val="0"/>
              </a:spcAft>
              <a:buClr>
                <a:schemeClr val="dk1"/>
              </a:buClr>
              <a:buSzPts val="1200"/>
              <a:buNone/>
              <a:defRPr sz="1200"/>
            </a:lvl6pPr>
            <a:lvl7pPr lvl="6" algn="ctr" rtl="0">
              <a:spcBef>
                <a:spcPts val="200"/>
              </a:spcBef>
              <a:spcAft>
                <a:spcPts val="0"/>
              </a:spcAft>
              <a:buClr>
                <a:schemeClr val="dk1"/>
              </a:buClr>
              <a:buSzPts val="1200"/>
              <a:buNone/>
              <a:defRPr sz="1200"/>
            </a:lvl7pPr>
            <a:lvl8pPr lvl="7" algn="ctr" rtl="0">
              <a:spcBef>
                <a:spcPts val="200"/>
              </a:spcBef>
              <a:spcAft>
                <a:spcPts val="0"/>
              </a:spcAft>
              <a:buClr>
                <a:schemeClr val="dk1"/>
              </a:buClr>
              <a:buSzPts val="1200"/>
              <a:buNone/>
              <a:defRPr sz="1200"/>
            </a:lvl8pPr>
            <a:lvl9pPr lvl="8" algn="ctr" rtl="0">
              <a:spcBef>
                <a:spcPts val="200"/>
              </a:spcBef>
              <a:spcAft>
                <a:spcPts val="0"/>
              </a:spcAft>
              <a:buClr>
                <a:schemeClr val="dk1"/>
              </a:buClr>
              <a:buSzPts val="1200"/>
              <a:buNone/>
              <a:defRPr sz="1200"/>
            </a:lvl9pPr>
          </a:lstStyle>
          <a:p>
            <a:endParaRPr/>
          </a:p>
        </p:txBody>
      </p:sp>
      <p:sp>
        <p:nvSpPr>
          <p:cNvPr id="630" name="Google Shape;630;g2ec57ed2e0d_0_1259"/>
          <p:cNvSpPr txBox="1">
            <a:spLocks noGrp="1"/>
          </p:cNvSpPr>
          <p:nvPr>
            <p:ph type="dt" idx="10"/>
          </p:nvPr>
        </p:nvSpPr>
        <p:spPr>
          <a:xfrm>
            <a:off x="152400" y="4837362"/>
            <a:ext cx="2133600" cy="1611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1" name="Google Shape;631;g2ec57ed2e0d_0_1259"/>
          <p:cNvSpPr txBox="1">
            <a:spLocks noGrp="1"/>
          </p:cNvSpPr>
          <p:nvPr>
            <p:ph type="ftr" idx="11"/>
          </p:nvPr>
        </p:nvSpPr>
        <p:spPr>
          <a:xfrm>
            <a:off x="3124200" y="4837362"/>
            <a:ext cx="2895600" cy="1611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32" name="Google Shape;632;g2ec57ed2e0d_0_1259"/>
          <p:cNvSpPr txBox="1">
            <a:spLocks noGrp="1"/>
          </p:cNvSpPr>
          <p:nvPr>
            <p:ph type="sldNum" idx="12"/>
          </p:nvPr>
        </p:nvSpPr>
        <p:spPr>
          <a:xfrm>
            <a:off x="6858000" y="4837362"/>
            <a:ext cx="2133600" cy="1611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33"/>
        <p:cNvGrpSpPr/>
        <p:nvPr/>
      </p:nvGrpSpPr>
      <p:grpSpPr>
        <a:xfrm>
          <a:off x="0" y="0"/>
          <a:ext cx="0" cy="0"/>
          <a:chOff x="0" y="0"/>
          <a:chExt cx="0" cy="0"/>
        </a:xfrm>
      </p:grpSpPr>
      <p:sp>
        <p:nvSpPr>
          <p:cNvPr id="634" name="Google Shape;634;g2ec57ed2e0d_0_1265"/>
          <p:cNvSpPr txBox="1">
            <a:spLocks noGrp="1"/>
          </p:cNvSpPr>
          <p:nvPr>
            <p:ph type="title"/>
          </p:nvPr>
        </p:nvSpPr>
        <p:spPr>
          <a:xfrm>
            <a:off x="311700" y="445025"/>
            <a:ext cx="8520600" cy="572700"/>
          </a:xfrm>
          <a:prstGeom prst="rect">
            <a:avLst/>
          </a:prstGeom>
        </p:spPr>
        <p:txBody>
          <a:bodyPr spcFirstLastPara="1" wrap="square" lIns="68575" tIns="34275" rIns="68575" bIns="34275" anchor="b" anchorCtr="0">
            <a:noAutofit/>
          </a:bodyPr>
          <a:lstStyle>
            <a:lvl1pPr lvl="0" rtl="0">
              <a:spcBef>
                <a:spcPts val="0"/>
              </a:spcBef>
              <a:spcAft>
                <a:spcPts val="0"/>
              </a:spcAft>
              <a:buSzPts val="2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35" name="Google Shape;635;g2ec57ed2e0d_0_1265"/>
          <p:cNvSpPr txBox="1">
            <a:spLocks noGrp="1"/>
          </p:cNvSpPr>
          <p:nvPr>
            <p:ph type="body" idx="1"/>
          </p:nvPr>
        </p:nvSpPr>
        <p:spPr>
          <a:xfrm>
            <a:off x="311700" y="1152475"/>
            <a:ext cx="8520600" cy="3416400"/>
          </a:xfrm>
          <a:prstGeom prst="rect">
            <a:avLst/>
          </a:prstGeom>
        </p:spPr>
        <p:txBody>
          <a:bodyPr spcFirstLastPara="1" wrap="square" lIns="68575" tIns="34275" rIns="68575" bIns="34275" anchor="t" anchorCtr="0">
            <a:noAutofit/>
          </a:bodyPr>
          <a:lstStyle>
            <a:lvl1pPr marL="457200" lvl="0" indent="-330200" rtl="0">
              <a:spcBef>
                <a:spcPts val="0"/>
              </a:spcBef>
              <a:spcAft>
                <a:spcPts val="0"/>
              </a:spcAft>
              <a:buSzPts val="1600"/>
              <a:buChar char="•"/>
              <a:defRPr/>
            </a:lvl1pPr>
            <a:lvl2pPr marL="914400" lvl="1" indent="-330200" rtl="0">
              <a:spcBef>
                <a:spcPts val="800"/>
              </a:spcBef>
              <a:spcAft>
                <a:spcPts val="0"/>
              </a:spcAft>
              <a:buSzPts val="1600"/>
              <a:buChar char="–"/>
              <a:defRPr/>
            </a:lvl2pPr>
            <a:lvl3pPr marL="1371600" lvl="2" indent="-342900" rtl="0">
              <a:spcBef>
                <a:spcPts val="800"/>
              </a:spcBef>
              <a:spcAft>
                <a:spcPts val="0"/>
              </a:spcAft>
              <a:buSzPts val="1800"/>
              <a:buChar char="•"/>
              <a:defRPr/>
            </a:lvl3pPr>
            <a:lvl4pPr marL="1828800" lvl="3" indent="-330200" rtl="0">
              <a:spcBef>
                <a:spcPts val="300"/>
              </a:spcBef>
              <a:spcAft>
                <a:spcPts val="0"/>
              </a:spcAft>
              <a:buSzPts val="1600"/>
              <a:buChar char="–"/>
              <a:defRPr/>
            </a:lvl4pPr>
            <a:lvl5pPr marL="2286000" lvl="4" indent="-317500" rtl="0">
              <a:spcBef>
                <a:spcPts val="300"/>
              </a:spcBef>
              <a:spcAft>
                <a:spcPts val="0"/>
              </a:spcAft>
              <a:buSzPts val="1400"/>
              <a:buChar char="»"/>
              <a:defRPr/>
            </a:lvl5pPr>
            <a:lvl6pPr marL="2743200" lvl="5" indent="-355600" rtl="0">
              <a:spcBef>
                <a:spcPts val="400"/>
              </a:spcBef>
              <a:spcAft>
                <a:spcPts val="0"/>
              </a:spcAft>
              <a:buSzPts val="2000"/>
              <a:buChar char="•"/>
              <a:defRPr/>
            </a:lvl6pPr>
            <a:lvl7pPr marL="3200400" lvl="6" indent="-355600" rtl="0">
              <a:spcBef>
                <a:spcPts val="400"/>
              </a:spcBef>
              <a:spcAft>
                <a:spcPts val="0"/>
              </a:spcAft>
              <a:buSzPts val="2000"/>
              <a:buChar char="•"/>
              <a:defRPr/>
            </a:lvl7pPr>
            <a:lvl8pPr marL="3657600" lvl="7" indent="-355600" rtl="0">
              <a:spcBef>
                <a:spcPts val="400"/>
              </a:spcBef>
              <a:spcAft>
                <a:spcPts val="0"/>
              </a:spcAft>
              <a:buSzPts val="2000"/>
              <a:buChar char="•"/>
              <a:defRPr/>
            </a:lvl8pPr>
            <a:lvl9pPr marL="4114800" lvl="8" indent="-355600" rtl="0">
              <a:spcBef>
                <a:spcPts val="400"/>
              </a:spcBef>
              <a:spcAft>
                <a:spcPts val="0"/>
              </a:spcAft>
              <a:buSzPts val="2000"/>
              <a:buChar char="•"/>
              <a:defRPr/>
            </a:lvl9pPr>
          </a:lstStyle>
          <a:p>
            <a:endParaRPr/>
          </a:p>
        </p:txBody>
      </p:sp>
      <p:sp>
        <p:nvSpPr>
          <p:cNvPr id="636" name="Google Shape;636;g2ec57ed2e0d_0_1265"/>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637"/>
        <p:cNvGrpSpPr/>
        <p:nvPr/>
      </p:nvGrpSpPr>
      <p:grpSpPr>
        <a:xfrm>
          <a:off x="0" y="0"/>
          <a:ext cx="0" cy="0"/>
          <a:chOff x="0" y="0"/>
          <a:chExt cx="0" cy="0"/>
        </a:xfrm>
      </p:grpSpPr>
      <p:sp>
        <p:nvSpPr>
          <p:cNvPr id="638" name="Google Shape;638;g2ec57ed2e0d_0_1269"/>
          <p:cNvSpPr txBox="1"/>
          <p:nvPr/>
        </p:nvSpPr>
        <p:spPr>
          <a:xfrm>
            <a:off x="8053154" y="4990998"/>
            <a:ext cx="895200" cy="146400"/>
          </a:xfrm>
          <a:prstGeom prst="rect">
            <a:avLst/>
          </a:prstGeom>
          <a:noFill/>
          <a:ln>
            <a:noFill/>
          </a:ln>
        </p:spPr>
        <p:txBody>
          <a:bodyPr spcFirstLastPara="1" wrap="square" lIns="68750" tIns="34375" rIns="68750" bIns="34375" anchor="t" anchorCtr="0">
            <a:spAutoFit/>
          </a:bodyPr>
          <a:lstStyle/>
          <a:p>
            <a:pPr marL="0" marR="0" lvl="0" indent="0" algn="r" rtl="0">
              <a:spcBef>
                <a:spcPts val="0"/>
              </a:spcBef>
              <a:spcAft>
                <a:spcPts val="0"/>
              </a:spcAft>
              <a:buNone/>
            </a:pPr>
            <a:fld id="{00000000-1234-1234-1234-123412341234}" type="slidenum">
              <a:rPr lang="en" sz="500">
                <a:solidFill>
                  <a:schemeClr val="lt1"/>
                </a:solidFill>
                <a:latin typeface="Arial"/>
                <a:ea typeface="Arial"/>
                <a:cs typeface="Arial"/>
                <a:sym typeface="Arial"/>
              </a:rPr>
              <a:t>‹#›</a:t>
            </a:fld>
            <a:endParaRPr sz="500">
              <a:solidFill>
                <a:schemeClr val="lt1"/>
              </a:solidFill>
              <a:latin typeface="Arial"/>
              <a:ea typeface="Arial"/>
              <a:cs typeface="Arial"/>
              <a:sym typeface="Arial"/>
            </a:endParaRPr>
          </a:p>
        </p:txBody>
      </p:sp>
      <p:sp>
        <p:nvSpPr>
          <p:cNvPr id="639" name="Google Shape;639;g2ec57ed2e0d_0_1269"/>
          <p:cNvSpPr txBox="1">
            <a:spLocks noGrp="1"/>
          </p:cNvSpPr>
          <p:nvPr>
            <p:ph type="title"/>
          </p:nvPr>
        </p:nvSpPr>
        <p:spPr>
          <a:xfrm>
            <a:off x="457200" y="333898"/>
            <a:ext cx="8229600" cy="729000"/>
          </a:xfrm>
          <a:prstGeom prst="rect">
            <a:avLst/>
          </a:prstGeom>
          <a:noFill/>
          <a:ln>
            <a:noFill/>
          </a:ln>
        </p:spPr>
        <p:txBody>
          <a:bodyPr spcFirstLastPara="1" wrap="square" lIns="68750" tIns="34375" rIns="68750" bIns="34375" anchor="t" anchorCtr="0">
            <a:noAutofit/>
          </a:bodyPr>
          <a:lstStyle>
            <a:lvl1pPr marR="0" lvl="0" algn="l" rtl="0">
              <a:lnSpc>
                <a:spcPct val="101818"/>
              </a:lnSpc>
              <a:spcBef>
                <a:spcPts val="0"/>
              </a:spcBef>
              <a:spcAft>
                <a:spcPts val="0"/>
              </a:spcAft>
              <a:buClr>
                <a:srgbClr val="595959"/>
              </a:buClr>
              <a:buSzPts val="2500"/>
              <a:buFont typeface="Arial"/>
              <a:buNone/>
              <a:defRPr sz="2500" b="0" i="0" u="none" strike="noStrike" cap="none">
                <a:solidFill>
                  <a:srgbClr val="595959"/>
                </a:solidFill>
                <a:latin typeface="Arial"/>
                <a:ea typeface="Arial"/>
                <a:cs typeface="Arial"/>
                <a:sym typeface="Arial"/>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640" name="Google Shape;640;g2ec57ed2e0d_0_1269"/>
          <p:cNvSpPr txBox="1">
            <a:spLocks noGrp="1"/>
          </p:cNvSpPr>
          <p:nvPr>
            <p:ph type="body" idx="1"/>
          </p:nvPr>
        </p:nvSpPr>
        <p:spPr>
          <a:xfrm>
            <a:off x="457200" y="1188244"/>
            <a:ext cx="8229600" cy="3270600"/>
          </a:xfrm>
          <a:prstGeom prst="rect">
            <a:avLst/>
          </a:prstGeom>
          <a:noFill/>
          <a:ln>
            <a:noFill/>
          </a:ln>
        </p:spPr>
        <p:txBody>
          <a:bodyPr spcFirstLastPara="1" wrap="square" lIns="68750" tIns="34375" rIns="68750" bIns="34375" anchor="t" anchorCtr="0">
            <a:noAutofit/>
          </a:bodyPr>
          <a:lstStyle>
            <a:lvl1pPr marL="457200" marR="0" lvl="0" indent="-330200" algn="l" rtl="0">
              <a:spcBef>
                <a:spcPts val="300"/>
              </a:spcBef>
              <a:spcAft>
                <a:spcPts val="0"/>
              </a:spcAft>
              <a:buClr>
                <a:schemeClr val="accent6"/>
              </a:buClr>
              <a:buSzPts val="1600"/>
              <a:buFont typeface="Arial"/>
              <a:buChar char="•"/>
              <a:defRPr sz="1600" b="0" i="0" u="none" strike="noStrike" cap="none">
                <a:solidFill>
                  <a:srgbClr val="535352"/>
                </a:solidFill>
                <a:latin typeface="Arial"/>
                <a:ea typeface="Arial"/>
                <a:cs typeface="Arial"/>
                <a:sym typeface="Arial"/>
              </a:defRPr>
            </a:lvl1pPr>
            <a:lvl2pPr marL="914400" marR="0" lvl="1" indent="-330200" algn="l" rtl="0">
              <a:spcBef>
                <a:spcPts val="800"/>
              </a:spcBef>
              <a:spcAft>
                <a:spcPts val="0"/>
              </a:spcAft>
              <a:buClr>
                <a:srgbClr val="535352"/>
              </a:buClr>
              <a:buSzPts val="1600"/>
              <a:buFont typeface="Arial"/>
              <a:buChar char="–"/>
              <a:defRPr sz="1600" b="0" i="0" u="none" strike="noStrike" cap="none">
                <a:solidFill>
                  <a:srgbClr val="535352"/>
                </a:solidFill>
                <a:latin typeface="Arial"/>
                <a:ea typeface="Arial"/>
                <a:cs typeface="Arial"/>
                <a:sym typeface="Arial"/>
              </a:defRPr>
            </a:lvl2pPr>
            <a:lvl3pPr marL="1371600" marR="0" lvl="2" indent="-298450" algn="l" rtl="0">
              <a:spcBef>
                <a:spcPts val="800"/>
              </a:spcBef>
              <a:spcAft>
                <a:spcPts val="0"/>
              </a:spcAft>
              <a:buClr>
                <a:srgbClr val="535352"/>
              </a:buClr>
              <a:buSzPts val="1100"/>
              <a:buFont typeface="Courier New"/>
              <a:buChar char="o"/>
              <a:defRPr sz="1400" b="0" i="0" u="none" strike="noStrike" cap="none">
                <a:solidFill>
                  <a:srgbClr val="535352"/>
                </a:solidFill>
                <a:latin typeface="Arial"/>
                <a:ea typeface="Arial"/>
                <a:cs typeface="Arial"/>
                <a:sym typeface="Arial"/>
              </a:defRPr>
            </a:lvl3pPr>
            <a:lvl4pPr marL="1828800" marR="0" lvl="3" indent="-298450" algn="l" rtl="0">
              <a:spcBef>
                <a:spcPts val="200"/>
              </a:spcBef>
              <a:spcAft>
                <a:spcPts val="0"/>
              </a:spcAft>
              <a:buClr>
                <a:srgbClr val="535352"/>
              </a:buClr>
              <a:buSzPts val="1100"/>
              <a:buFont typeface="Arial"/>
              <a:buChar char="–"/>
              <a:defRPr sz="1100" b="0" i="0" u="none" strike="noStrike" cap="none">
                <a:solidFill>
                  <a:srgbClr val="535352"/>
                </a:solidFill>
                <a:latin typeface="Arial"/>
                <a:ea typeface="Arial"/>
                <a:cs typeface="Arial"/>
                <a:sym typeface="Arial"/>
              </a:defRPr>
            </a:lvl4pPr>
            <a:lvl5pPr marL="2286000" marR="0" lvl="4" indent="-298450" algn="l" rtl="0">
              <a:spcBef>
                <a:spcPts val="200"/>
              </a:spcBef>
              <a:spcAft>
                <a:spcPts val="0"/>
              </a:spcAft>
              <a:buClr>
                <a:srgbClr val="535352"/>
              </a:buClr>
              <a:buSzPts val="1100"/>
              <a:buFont typeface="Arial"/>
              <a:buChar char="»"/>
              <a:defRPr sz="1100" b="0" i="0" u="none" strike="noStrike" cap="none">
                <a:solidFill>
                  <a:srgbClr val="535352"/>
                </a:solidFill>
                <a:latin typeface="Arial"/>
                <a:ea typeface="Arial"/>
                <a:cs typeface="Arial"/>
                <a:sym typeface="Arial"/>
              </a:defRPr>
            </a:lvl5pPr>
            <a:lvl6pPr marL="2743200" marR="0" lvl="5" indent="-298450" algn="l" rtl="0">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spcBef>
                <a:spcPts val="20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
        <p:nvSpPr>
          <p:cNvPr id="641" name="Google Shape;641;g2ec57ed2e0d_0_1269"/>
          <p:cNvSpPr/>
          <p:nvPr/>
        </p:nvSpPr>
        <p:spPr>
          <a:xfrm rot="10800000" flipH="1">
            <a:off x="0" y="5018381"/>
            <a:ext cx="9189600" cy="146700"/>
          </a:xfrm>
          <a:prstGeom prst="rect">
            <a:avLst/>
          </a:prstGeom>
          <a:solidFill>
            <a:srgbClr val="DB5520"/>
          </a:solidFill>
          <a:ln>
            <a:noFill/>
          </a:ln>
        </p:spPr>
        <p:txBody>
          <a:bodyPr spcFirstLastPara="1" wrap="square" lIns="68750" tIns="34375" rIns="68750" bIns="34375" anchor="ctr" anchorCtr="0">
            <a:noAutofit/>
          </a:bodyPr>
          <a:lstStyle/>
          <a:p>
            <a:pPr marL="0" marR="0" lvl="0" indent="0" algn="ctr" rtl="0">
              <a:spcBef>
                <a:spcPts val="0"/>
              </a:spcBef>
              <a:spcAft>
                <a:spcPts val="0"/>
              </a:spcAft>
              <a:buNone/>
            </a:pPr>
            <a:endParaRPr sz="1000">
              <a:solidFill>
                <a:schemeClr val="lt1"/>
              </a:solidFill>
              <a:latin typeface="Arial"/>
              <a:ea typeface="Arial"/>
              <a:cs typeface="Arial"/>
              <a:sym typeface="Arial"/>
            </a:endParaRPr>
          </a:p>
        </p:txBody>
      </p:sp>
      <p:pic>
        <p:nvPicPr>
          <p:cNvPr id="642" name="Google Shape;642;g2ec57ed2e0d_0_1269" descr="Horizontal_CMYK [Converted].png"/>
          <p:cNvPicPr preferRelativeResize="0"/>
          <p:nvPr/>
        </p:nvPicPr>
        <p:blipFill rotWithShape="1">
          <a:blip r:embed="rId2">
            <a:alphaModFix/>
          </a:blip>
          <a:srcRect/>
          <a:stretch/>
        </p:blipFill>
        <p:spPr>
          <a:xfrm>
            <a:off x="293822" y="4629693"/>
            <a:ext cx="1359131" cy="303233"/>
          </a:xfrm>
          <a:prstGeom prst="rect">
            <a:avLst/>
          </a:prstGeom>
          <a:noFill/>
          <a:ln>
            <a:noFill/>
          </a:ln>
        </p:spPr>
      </p:pic>
      <p:pic>
        <p:nvPicPr>
          <p:cNvPr id="643" name="Google Shape;643;g2ec57ed2e0d_0_1269" descr="FHI360_Logo_Horiz_tag_4c.png"/>
          <p:cNvPicPr preferRelativeResize="0"/>
          <p:nvPr/>
        </p:nvPicPr>
        <p:blipFill rotWithShape="1">
          <a:blip r:embed="rId3">
            <a:alphaModFix/>
          </a:blip>
          <a:srcRect/>
          <a:stretch/>
        </p:blipFill>
        <p:spPr>
          <a:xfrm>
            <a:off x="4448756" y="4703974"/>
            <a:ext cx="700415" cy="232565"/>
          </a:xfrm>
          <a:prstGeom prst="rect">
            <a:avLst/>
          </a:prstGeom>
          <a:noFill/>
          <a:ln>
            <a:noFill/>
          </a:ln>
        </p:spPr>
      </p:pic>
      <p:pic>
        <p:nvPicPr>
          <p:cNvPr id="644" name="Google Shape;644;g2ec57ed2e0d_0_1269" descr="PEPFAR logo latest 2010.jpg"/>
          <p:cNvPicPr preferRelativeResize="0"/>
          <p:nvPr/>
        </p:nvPicPr>
        <p:blipFill rotWithShape="1">
          <a:blip r:embed="rId4">
            <a:alphaModFix/>
          </a:blip>
          <a:srcRect/>
          <a:stretch/>
        </p:blipFill>
        <p:spPr>
          <a:xfrm>
            <a:off x="6342284" y="4675724"/>
            <a:ext cx="564461" cy="274842"/>
          </a:xfrm>
          <a:prstGeom prst="rect">
            <a:avLst/>
          </a:prstGeom>
          <a:noFill/>
          <a:ln>
            <a:noFill/>
          </a:ln>
        </p:spPr>
      </p:pic>
      <p:pic>
        <p:nvPicPr>
          <p:cNvPr id="645" name="Google Shape;645;g2ec57ed2e0d_0_1269" descr="Coat of Arm.psd"/>
          <p:cNvPicPr preferRelativeResize="0"/>
          <p:nvPr/>
        </p:nvPicPr>
        <p:blipFill rotWithShape="1">
          <a:blip r:embed="rId5">
            <a:alphaModFix/>
          </a:blip>
          <a:srcRect/>
          <a:stretch/>
        </p:blipFill>
        <p:spPr>
          <a:xfrm>
            <a:off x="2675858" y="4595754"/>
            <a:ext cx="546239" cy="377604"/>
          </a:xfrm>
          <a:prstGeom prst="rect">
            <a:avLst/>
          </a:prstGeom>
          <a:noFill/>
          <a:ln>
            <a:noFill/>
          </a:ln>
        </p:spPr>
      </p:pic>
      <p:pic>
        <p:nvPicPr>
          <p:cNvPr id="646" name="Google Shape;646;g2ec57ed2e0d_0_1269" descr="HUCE.jpg"/>
          <p:cNvPicPr preferRelativeResize="0"/>
          <p:nvPr/>
        </p:nvPicPr>
        <p:blipFill rotWithShape="1">
          <a:blip r:embed="rId6">
            <a:alphaModFix/>
          </a:blip>
          <a:srcRect/>
          <a:stretch/>
        </p:blipFill>
        <p:spPr>
          <a:xfrm>
            <a:off x="8177212" y="4670988"/>
            <a:ext cx="509589" cy="261938"/>
          </a:xfrm>
          <a:prstGeom prst="rect">
            <a:avLst/>
          </a:prstGeom>
          <a:noFill/>
          <a:ln>
            <a:noFill/>
          </a:ln>
        </p:spPr>
      </p:pic>
      <p:sp>
        <p:nvSpPr>
          <p:cNvPr id="647" name="Google Shape;647;g2ec57ed2e0d_0_1269"/>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rtl="0">
              <a:buNone/>
              <a:defRPr sz="1300">
                <a:solidFill>
                  <a:srgbClr val="535352"/>
                </a:solidFill>
                <a:latin typeface="Arial"/>
                <a:ea typeface="Arial"/>
                <a:cs typeface="Arial"/>
                <a:sym typeface="Arial"/>
              </a:defRPr>
            </a:lvl1pPr>
            <a:lvl2pPr lvl="1" rtl="0">
              <a:buNone/>
              <a:defRPr sz="1300">
                <a:solidFill>
                  <a:srgbClr val="535352"/>
                </a:solidFill>
                <a:latin typeface="Arial"/>
                <a:ea typeface="Arial"/>
                <a:cs typeface="Arial"/>
                <a:sym typeface="Arial"/>
              </a:defRPr>
            </a:lvl2pPr>
            <a:lvl3pPr lvl="2" rtl="0">
              <a:buNone/>
              <a:defRPr sz="1300">
                <a:solidFill>
                  <a:srgbClr val="535352"/>
                </a:solidFill>
                <a:latin typeface="Arial"/>
                <a:ea typeface="Arial"/>
                <a:cs typeface="Arial"/>
                <a:sym typeface="Arial"/>
              </a:defRPr>
            </a:lvl3pPr>
            <a:lvl4pPr lvl="3" rtl="0">
              <a:buNone/>
              <a:defRPr sz="1300">
                <a:solidFill>
                  <a:srgbClr val="535352"/>
                </a:solidFill>
                <a:latin typeface="Arial"/>
                <a:ea typeface="Arial"/>
                <a:cs typeface="Arial"/>
                <a:sym typeface="Arial"/>
              </a:defRPr>
            </a:lvl4pPr>
            <a:lvl5pPr lvl="4" rtl="0">
              <a:buNone/>
              <a:defRPr sz="1300">
                <a:solidFill>
                  <a:srgbClr val="535352"/>
                </a:solidFill>
                <a:latin typeface="Arial"/>
                <a:ea typeface="Arial"/>
                <a:cs typeface="Arial"/>
                <a:sym typeface="Arial"/>
              </a:defRPr>
            </a:lvl5pPr>
            <a:lvl6pPr lvl="5" rtl="0">
              <a:buNone/>
              <a:defRPr sz="1300">
                <a:solidFill>
                  <a:srgbClr val="535352"/>
                </a:solidFill>
                <a:latin typeface="Arial"/>
                <a:ea typeface="Arial"/>
                <a:cs typeface="Arial"/>
                <a:sym typeface="Arial"/>
              </a:defRPr>
            </a:lvl6pPr>
            <a:lvl7pPr lvl="6" rtl="0">
              <a:buNone/>
              <a:defRPr sz="1300">
                <a:solidFill>
                  <a:srgbClr val="535352"/>
                </a:solidFill>
                <a:latin typeface="Arial"/>
                <a:ea typeface="Arial"/>
                <a:cs typeface="Arial"/>
                <a:sym typeface="Arial"/>
              </a:defRPr>
            </a:lvl7pPr>
            <a:lvl8pPr lvl="7" rtl="0">
              <a:buNone/>
              <a:defRPr sz="1300">
                <a:solidFill>
                  <a:srgbClr val="535352"/>
                </a:solidFill>
                <a:latin typeface="Arial"/>
                <a:ea typeface="Arial"/>
                <a:cs typeface="Arial"/>
                <a:sym typeface="Arial"/>
              </a:defRPr>
            </a:lvl8pPr>
            <a:lvl9pPr lvl="8" rtl="0">
              <a:buNone/>
              <a:defRPr sz="1300">
                <a:solidFill>
                  <a:srgbClr val="53535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48"/>
        <p:cNvGrpSpPr/>
        <p:nvPr/>
      </p:nvGrpSpPr>
      <p:grpSpPr>
        <a:xfrm>
          <a:off x="0" y="0"/>
          <a:ext cx="0" cy="0"/>
          <a:chOff x="0" y="0"/>
          <a:chExt cx="0" cy="0"/>
        </a:xfrm>
      </p:grpSpPr>
      <p:sp>
        <p:nvSpPr>
          <p:cNvPr id="649" name="Google Shape;649;g2ec57ed2e0d_0_1280"/>
          <p:cNvSpPr txBox="1">
            <a:spLocks noGrp="1"/>
          </p:cNvSpPr>
          <p:nvPr>
            <p:ph type="title"/>
          </p:nvPr>
        </p:nvSpPr>
        <p:spPr>
          <a:xfrm>
            <a:off x="686104" y="677485"/>
            <a:ext cx="7772400" cy="4581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BA0C2F"/>
              </a:buClr>
              <a:buSzPts val="2400"/>
              <a:buFont typeface="Arial"/>
              <a:buNone/>
              <a:defRPr sz="2400" b="0" i="0" u="none" strike="noStrike" cap="none">
                <a:solidFill>
                  <a:srgbClr val="BA0C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650" name="Google Shape;650;g2ec57ed2e0d_0_1280"/>
          <p:cNvSpPr txBox="1">
            <a:spLocks noGrp="1"/>
          </p:cNvSpPr>
          <p:nvPr>
            <p:ph type="body" idx="1"/>
          </p:nvPr>
        </p:nvSpPr>
        <p:spPr>
          <a:xfrm>
            <a:off x="685800" y="1286662"/>
            <a:ext cx="7772400" cy="3174900"/>
          </a:xfrm>
          <a:prstGeom prst="rect">
            <a:avLst/>
          </a:prstGeom>
          <a:noFill/>
          <a:ln>
            <a:noFill/>
          </a:ln>
        </p:spPr>
        <p:txBody>
          <a:bodyPr spcFirstLastPara="1" wrap="square" lIns="91425" tIns="45700" rIns="91425" bIns="45700"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1pPr>
            <a:lvl2pPr marL="914400" marR="0" lvl="1" indent="-330200" algn="l" rtl="0">
              <a:lnSpc>
                <a:spcPct val="100000"/>
              </a:lnSpc>
              <a:spcBef>
                <a:spcPts val="80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2pPr>
            <a:lvl3pPr marL="1371600" marR="0" lvl="2" indent="-342900" algn="l" rtl="0">
              <a:lnSpc>
                <a:spcPct val="100000"/>
              </a:lnSpc>
              <a:spcBef>
                <a:spcPts val="8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651" name="Google Shape;651;g2ec57ed2e0d_0_1280"/>
          <p:cNvSpPr txBox="1">
            <a:spLocks noGrp="1"/>
          </p:cNvSpPr>
          <p:nvPr>
            <p:ph type="dt" idx="10"/>
          </p:nvPr>
        </p:nvSpPr>
        <p:spPr>
          <a:xfrm>
            <a:off x="152400" y="4825484"/>
            <a:ext cx="2133600" cy="1845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52" name="Google Shape;652;g2ec57ed2e0d_0_1280"/>
          <p:cNvSpPr txBox="1">
            <a:spLocks noGrp="1"/>
          </p:cNvSpPr>
          <p:nvPr>
            <p:ph type="ftr" idx="11"/>
          </p:nvPr>
        </p:nvSpPr>
        <p:spPr>
          <a:xfrm>
            <a:off x="3124200" y="4825484"/>
            <a:ext cx="2895600" cy="184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653" name="Google Shape;653;g2ec57ed2e0d_0_1280"/>
          <p:cNvSpPr txBox="1">
            <a:spLocks noGrp="1"/>
          </p:cNvSpPr>
          <p:nvPr>
            <p:ph type="sldNum" idx="12"/>
          </p:nvPr>
        </p:nvSpPr>
        <p:spPr>
          <a:xfrm>
            <a:off x="6858000" y="4825484"/>
            <a:ext cx="2133600" cy="1845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Content Dark Blue Header">
  <p:cSld name="Content Dark Blue Header">
    <p:spTree>
      <p:nvGrpSpPr>
        <p:cNvPr id="1" name="Shape 654"/>
        <p:cNvGrpSpPr/>
        <p:nvPr/>
      </p:nvGrpSpPr>
      <p:grpSpPr>
        <a:xfrm>
          <a:off x="0" y="0"/>
          <a:ext cx="0" cy="0"/>
          <a:chOff x="0" y="0"/>
          <a:chExt cx="0" cy="0"/>
        </a:xfrm>
      </p:grpSpPr>
      <p:sp>
        <p:nvSpPr>
          <p:cNvPr id="655" name="Google Shape;655;g2ec57ed2e0d_0_1286"/>
          <p:cNvSpPr/>
          <p:nvPr/>
        </p:nvSpPr>
        <p:spPr>
          <a:xfrm>
            <a:off x="0" y="-1"/>
            <a:ext cx="9144000" cy="617100"/>
          </a:xfrm>
          <a:prstGeom prst="rect">
            <a:avLst/>
          </a:prstGeom>
          <a:solidFill>
            <a:srgbClr val="0C507C"/>
          </a:solidFill>
          <a:ln>
            <a:noFill/>
          </a:ln>
        </p:spPr>
        <p:txBody>
          <a:bodyPr spcFirstLastPara="1" wrap="square" lIns="34350" tIns="17175" rIns="34350" bIns="17175" anchor="ctr" anchorCtr="0">
            <a:noAutofit/>
          </a:bodyPr>
          <a:lstStyle/>
          <a:p>
            <a:pPr marL="0" marR="0" lvl="0" indent="0" algn="ctr" rtl="0">
              <a:spcBef>
                <a:spcPts val="0"/>
              </a:spcBef>
              <a:spcAft>
                <a:spcPts val="0"/>
              </a:spcAft>
              <a:buNone/>
            </a:pPr>
            <a:endParaRPr sz="1400">
              <a:solidFill>
                <a:srgbClr val="FFFFFF"/>
              </a:solidFill>
              <a:latin typeface="Arial"/>
              <a:ea typeface="Arial"/>
              <a:cs typeface="Arial"/>
              <a:sym typeface="Arial"/>
            </a:endParaRPr>
          </a:p>
        </p:txBody>
      </p:sp>
      <p:sp>
        <p:nvSpPr>
          <p:cNvPr id="656" name="Google Shape;656;g2ec57ed2e0d_0_1286"/>
          <p:cNvSpPr txBox="1">
            <a:spLocks noGrp="1"/>
          </p:cNvSpPr>
          <p:nvPr>
            <p:ph type="body" idx="1"/>
          </p:nvPr>
        </p:nvSpPr>
        <p:spPr>
          <a:xfrm>
            <a:off x="172518" y="152863"/>
            <a:ext cx="8768100" cy="342600"/>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80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8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657" name="Google Shape;657;g2ec57ed2e0d_0_1286"/>
          <p:cNvPicPr preferRelativeResize="0"/>
          <p:nvPr/>
        </p:nvPicPr>
        <p:blipFill rotWithShape="1">
          <a:blip r:embed="rId2">
            <a:alphaModFix/>
          </a:blip>
          <a:srcRect/>
          <a:stretch/>
        </p:blipFill>
        <p:spPr>
          <a:xfrm>
            <a:off x="158227" y="4717737"/>
            <a:ext cx="1465719" cy="398492"/>
          </a:xfrm>
          <a:prstGeom prst="rect">
            <a:avLst/>
          </a:prstGeom>
          <a:noFill/>
          <a:ln>
            <a:noFill/>
          </a:ln>
        </p:spPr>
      </p:pic>
      <p:sp>
        <p:nvSpPr>
          <p:cNvPr id="658" name="Google Shape;658;g2ec57ed2e0d_0_1286"/>
          <p:cNvSpPr txBox="1">
            <a:spLocks noGrp="1"/>
          </p:cNvSpPr>
          <p:nvPr>
            <p:ph type="body" idx="2"/>
          </p:nvPr>
        </p:nvSpPr>
        <p:spPr>
          <a:xfrm>
            <a:off x="171451" y="4515282"/>
            <a:ext cx="5799600" cy="116100"/>
          </a:xfrm>
          <a:prstGeom prst="rect">
            <a:avLst/>
          </a:prstGeom>
          <a:noFill/>
          <a:ln>
            <a:noFill/>
          </a:ln>
        </p:spPr>
        <p:txBody>
          <a:bodyPr spcFirstLastPara="1" wrap="square" lIns="0" tIns="0" rIns="0" bIns="0" anchor="t" anchorCtr="0">
            <a:normAutofit/>
          </a:bodyPr>
          <a:lstStyle>
            <a:lvl1pPr marL="457200" marR="0" lvl="0" indent="-228600" algn="l" rtl="0">
              <a:lnSpc>
                <a:spcPct val="90000"/>
              </a:lnSpc>
              <a:spcBef>
                <a:spcPts val="800"/>
              </a:spcBef>
              <a:spcAft>
                <a:spcPts val="0"/>
              </a:spcAft>
              <a:buClr>
                <a:srgbClr val="050606"/>
              </a:buClr>
              <a:buSzPts val="600"/>
              <a:buFont typeface="Arial"/>
              <a:buNone/>
              <a:defRPr sz="600" b="0" i="0" u="none" strike="noStrike" cap="none">
                <a:solidFill>
                  <a:srgbClr val="050606"/>
                </a:solidFill>
                <a:latin typeface="Arial"/>
                <a:ea typeface="Arial"/>
                <a:cs typeface="Arial"/>
                <a:sym typeface="Arial"/>
              </a:defRPr>
            </a:lvl1pPr>
            <a:lvl2pPr marL="914400" marR="0" lvl="1" indent="-342900" algn="l" rtl="0">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8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659" name="Google Shape;659;g2ec57ed2e0d_0_1286"/>
          <p:cNvSpPr txBox="1"/>
          <p:nvPr/>
        </p:nvSpPr>
        <p:spPr>
          <a:xfrm>
            <a:off x="8647174" y="4866159"/>
            <a:ext cx="441300" cy="273900"/>
          </a:xfrm>
          <a:prstGeom prst="rect">
            <a:avLst/>
          </a:prstGeom>
          <a:noFill/>
          <a:ln>
            <a:noFill/>
          </a:ln>
        </p:spPr>
        <p:txBody>
          <a:bodyPr spcFirstLastPara="1" wrap="square" lIns="68700" tIns="34350" rIns="68700" bIns="34350" anchor="ctr" anchorCtr="0">
            <a:noAutofit/>
          </a:bodyPr>
          <a:lstStyle/>
          <a:p>
            <a:pPr marL="0" marR="0" lvl="0" indent="0" algn="r" rtl="0">
              <a:spcBef>
                <a:spcPts val="0"/>
              </a:spcBef>
              <a:spcAft>
                <a:spcPts val="0"/>
              </a:spcAft>
              <a:buNone/>
            </a:pPr>
            <a:fld id="{00000000-1234-1234-1234-123412341234}" type="slidenum">
              <a:rPr lang="en" sz="700">
                <a:solidFill>
                  <a:srgbClr val="050606"/>
                </a:solidFill>
                <a:latin typeface="Arial"/>
                <a:ea typeface="Arial"/>
                <a:cs typeface="Arial"/>
                <a:sym typeface="Arial"/>
              </a:rPr>
              <a:t>‹#›</a:t>
            </a:fld>
            <a:endParaRPr sz="700">
              <a:solidFill>
                <a:srgbClr val="050606"/>
              </a:solidFill>
              <a:latin typeface="Arial"/>
              <a:ea typeface="Arial"/>
              <a:cs typeface="Arial"/>
              <a:sym typeface="Arial"/>
            </a:endParaRPr>
          </a:p>
        </p:txBody>
      </p:sp>
      <p:sp>
        <p:nvSpPr>
          <p:cNvPr id="660" name="Google Shape;660;g2ec57ed2e0d_0_1286"/>
          <p:cNvSpPr txBox="1">
            <a:spLocks noGrp="1"/>
          </p:cNvSpPr>
          <p:nvPr>
            <p:ph type="body" idx="3"/>
          </p:nvPr>
        </p:nvSpPr>
        <p:spPr>
          <a:xfrm>
            <a:off x="200655" y="718536"/>
            <a:ext cx="8710500" cy="1777800"/>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800"/>
              </a:spcBef>
              <a:spcAft>
                <a:spcPts val="0"/>
              </a:spcAft>
              <a:buClr>
                <a:srgbClr val="050606"/>
              </a:buClr>
              <a:buSzPts val="1800"/>
              <a:buFont typeface="Arial"/>
              <a:buNone/>
              <a:defRPr sz="1800" b="0" i="0" u="none" strike="noStrike" cap="none">
                <a:solidFill>
                  <a:srgbClr val="050606"/>
                </a:solidFill>
                <a:latin typeface="Arial"/>
                <a:ea typeface="Arial"/>
                <a:cs typeface="Arial"/>
                <a:sym typeface="Arial"/>
              </a:defRPr>
            </a:lvl1pPr>
            <a:lvl2pPr marL="914400" marR="0" lvl="1" indent="-342900" algn="l" rtl="0">
              <a:lnSpc>
                <a:spcPct val="90000"/>
              </a:lnSpc>
              <a:spcBef>
                <a:spcPts val="800"/>
              </a:spcBef>
              <a:spcAft>
                <a:spcPts val="0"/>
              </a:spcAft>
              <a:buClr>
                <a:srgbClr val="050606"/>
              </a:buClr>
              <a:buSzPts val="1800"/>
              <a:buFont typeface="Arial"/>
              <a:buChar char="•"/>
              <a:defRPr sz="1800" b="0" i="0" u="none" strike="noStrike" cap="none">
                <a:solidFill>
                  <a:srgbClr val="050606"/>
                </a:solidFill>
                <a:latin typeface="Arial"/>
                <a:ea typeface="Arial"/>
                <a:cs typeface="Arial"/>
                <a:sym typeface="Arial"/>
              </a:defRPr>
            </a:lvl2pPr>
            <a:lvl3pPr marL="1371600" marR="0" lvl="2" indent="-342900" algn="l" rtl="0">
              <a:lnSpc>
                <a:spcPct val="90000"/>
              </a:lnSpc>
              <a:spcBef>
                <a:spcPts val="800"/>
              </a:spcBef>
              <a:spcAft>
                <a:spcPts val="0"/>
              </a:spcAft>
              <a:buClr>
                <a:srgbClr val="050606"/>
              </a:buClr>
              <a:buSzPts val="1800"/>
              <a:buFont typeface="Quattrocento Sans"/>
              <a:buChar char="–"/>
              <a:defRPr sz="1800" b="0" i="0" u="none" strike="noStrike" cap="none">
                <a:solidFill>
                  <a:srgbClr val="050606"/>
                </a:solidFill>
                <a:latin typeface="Arial"/>
                <a:ea typeface="Arial"/>
                <a:cs typeface="Arial"/>
                <a:sym typeface="Arial"/>
              </a:defRPr>
            </a:lvl3pPr>
            <a:lvl4pPr marL="1828800" marR="0" lvl="3" indent="-342900" algn="l" rtl="0">
              <a:lnSpc>
                <a:spcPct val="90000"/>
              </a:lnSpc>
              <a:spcBef>
                <a:spcPts val="400"/>
              </a:spcBef>
              <a:spcAft>
                <a:spcPts val="0"/>
              </a:spcAft>
              <a:buClr>
                <a:srgbClr val="050606"/>
              </a:buClr>
              <a:buSzPts val="1800"/>
              <a:buFont typeface="Noto Sans Symbols"/>
              <a:buChar char="▪"/>
              <a:defRPr sz="1800" b="0" i="0" u="none" strike="noStrike" cap="none">
                <a:solidFill>
                  <a:srgbClr val="050606"/>
                </a:solidFill>
                <a:latin typeface="Arial"/>
                <a:ea typeface="Arial"/>
                <a:cs typeface="Arial"/>
                <a:sym typeface="Arial"/>
              </a:defRPr>
            </a:lvl4pPr>
            <a:lvl5pPr marL="2286000" marR="0" lvl="4" indent="-342900" algn="l" rtl="0">
              <a:lnSpc>
                <a:spcPct val="90000"/>
              </a:lnSpc>
              <a:spcBef>
                <a:spcPts val="400"/>
              </a:spcBef>
              <a:spcAft>
                <a:spcPts val="0"/>
              </a:spcAft>
              <a:buClr>
                <a:srgbClr val="050606"/>
              </a:buClr>
              <a:buSzPts val="1800"/>
              <a:buFont typeface="Century Gothic"/>
              <a:buChar char="○"/>
              <a:defRPr sz="1800" b="0" i="0" u="none" strike="noStrike" cap="none">
                <a:solidFill>
                  <a:srgbClr val="050606"/>
                </a:solidFill>
                <a:latin typeface="Arial"/>
                <a:ea typeface="Arial"/>
                <a:cs typeface="Arial"/>
                <a:sym typeface="Arial"/>
              </a:defRPr>
            </a:lvl5pPr>
            <a:lvl6pPr marL="2743200" marR="0" lvl="5"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pic>
        <p:nvPicPr>
          <p:cNvPr id="661" name="Google Shape;661;g2ec57ed2e0d_0_1286"/>
          <p:cNvPicPr preferRelativeResize="0"/>
          <p:nvPr/>
        </p:nvPicPr>
        <p:blipFill rotWithShape="1">
          <a:blip r:embed="rId3">
            <a:alphaModFix/>
          </a:blip>
          <a:srcRect/>
          <a:stretch/>
        </p:blipFill>
        <p:spPr>
          <a:xfrm>
            <a:off x="1780780" y="4736128"/>
            <a:ext cx="5950654" cy="272917"/>
          </a:xfrm>
          <a:prstGeom prst="rect">
            <a:avLst/>
          </a:prstGeom>
          <a:noFill/>
          <a:ln>
            <a:noFill/>
          </a:ln>
        </p:spPr>
      </p:pic>
      <p:sp>
        <p:nvSpPr>
          <p:cNvPr id="662" name="Google Shape;662;g2ec57ed2e0d_0_1286"/>
          <p:cNvSpPr txBox="1">
            <a:spLocks noGrp="1"/>
          </p:cNvSpPr>
          <p:nvPr>
            <p:ph type="sldNum" idx="12"/>
          </p:nvPr>
        </p:nvSpPr>
        <p:spPr>
          <a:xfrm>
            <a:off x="8556784" y="4749851"/>
            <a:ext cx="548700" cy="393600"/>
          </a:xfrm>
          <a:prstGeom prst="rect">
            <a:avLst/>
          </a:prstGeom>
        </p:spPr>
        <p:txBody>
          <a:bodyPr spcFirstLastPara="1" wrap="square" lIns="68575" tIns="34275" rIns="68575" bIns="34275" anchor="t" anchorCtr="0">
            <a:noAutofit/>
          </a:bodyPr>
          <a:lstStyle>
            <a:lvl1pPr lvl="0" rtl="0">
              <a:buNone/>
              <a:defRPr sz="1300">
                <a:solidFill>
                  <a:schemeClr val="lt1"/>
                </a:solidFill>
                <a:latin typeface="Arial"/>
                <a:ea typeface="Arial"/>
                <a:cs typeface="Arial"/>
                <a:sym typeface="Arial"/>
              </a:defRPr>
            </a:lvl1pPr>
            <a:lvl2pPr lvl="1" rtl="0">
              <a:buNone/>
              <a:defRPr sz="1300">
                <a:solidFill>
                  <a:schemeClr val="lt1"/>
                </a:solidFill>
                <a:latin typeface="Arial"/>
                <a:ea typeface="Arial"/>
                <a:cs typeface="Arial"/>
                <a:sym typeface="Arial"/>
              </a:defRPr>
            </a:lvl2pPr>
            <a:lvl3pPr lvl="2" rtl="0">
              <a:buNone/>
              <a:defRPr sz="1300">
                <a:solidFill>
                  <a:schemeClr val="lt1"/>
                </a:solidFill>
                <a:latin typeface="Arial"/>
                <a:ea typeface="Arial"/>
                <a:cs typeface="Arial"/>
                <a:sym typeface="Arial"/>
              </a:defRPr>
            </a:lvl3pPr>
            <a:lvl4pPr lvl="3" rtl="0">
              <a:buNone/>
              <a:defRPr sz="1300">
                <a:solidFill>
                  <a:schemeClr val="lt1"/>
                </a:solidFill>
                <a:latin typeface="Arial"/>
                <a:ea typeface="Arial"/>
                <a:cs typeface="Arial"/>
                <a:sym typeface="Arial"/>
              </a:defRPr>
            </a:lvl4pPr>
            <a:lvl5pPr lvl="4" rtl="0">
              <a:buNone/>
              <a:defRPr sz="1300">
                <a:solidFill>
                  <a:schemeClr val="lt1"/>
                </a:solidFill>
                <a:latin typeface="Arial"/>
                <a:ea typeface="Arial"/>
                <a:cs typeface="Arial"/>
                <a:sym typeface="Arial"/>
              </a:defRPr>
            </a:lvl5pPr>
            <a:lvl6pPr lvl="5" rtl="0">
              <a:buNone/>
              <a:defRPr sz="1300">
                <a:solidFill>
                  <a:schemeClr val="lt1"/>
                </a:solidFill>
                <a:latin typeface="Arial"/>
                <a:ea typeface="Arial"/>
                <a:cs typeface="Arial"/>
                <a:sym typeface="Arial"/>
              </a:defRPr>
            </a:lvl6pPr>
            <a:lvl7pPr lvl="6" rtl="0">
              <a:buNone/>
              <a:defRPr sz="1300">
                <a:solidFill>
                  <a:schemeClr val="lt1"/>
                </a:solidFill>
                <a:latin typeface="Arial"/>
                <a:ea typeface="Arial"/>
                <a:cs typeface="Arial"/>
                <a:sym typeface="Arial"/>
              </a:defRPr>
            </a:lvl7pPr>
            <a:lvl8pPr lvl="7" rtl="0">
              <a:buNone/>
              <a:defRPr sz="1300">
                <a:solidFill>
                  <a:schemeClr val="lt1"/>
                </a:solidFill>
                <a:latin typeface="Arial"/>
                <a:ea typeface="Arial"/>
                <a:cs typeface="Arial"/>
                <a:sym typeface="Arial"/>
              </a:defRPr>
            </a:lvl8pPr>
            <a:lvl9pPr lvl="8" rtl="0">
              <a:buNone/>
              <a:defRPr sz="1300">
                <a:solidFill>
                  <a:schemeClr val="lt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extLst>
    <p:ext uri="{DCECCB84-F9BA-43D5-87BE-67443E8EF086}">
      <p15:sldGuideLst xmlns:p15="http://schemas.microsoft.com/office/powerpoint/2012/main">
        <p15:guide id="1" orient="horz" pos="801">
          <p15:clr>
            <a:srgbClr val="FBAE40"/>
          </p15:clr>
        </p15:guide>
        <p15:guide id="2" pos="1080">
          <p15:clr>
            <a:srgbClr val="FBAE40"/>
          </p15:clr>
        </p15:guide>
        <p15:guide id="3" pos="2125">
          <p15:clr>
            <a:srgbClr val="FBAE40"/>
          </p15:clr>
        </p15:guide>
        <p15:guide id="4" pos="36">
          <p15:clr>
            <a:srgbClr val="FBAE40"/>
          </p15:clr>
        </p15:guide>
        <p15:guide id="5" orient="horz" pos="54">
          <p15:clr>
            <a:srgbClr val="FBAE40"/>
          </p15:clr>
        </p15:guide>
        <p15:guide id="6" orient="horz" pos="1584">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and two columns 2">
  <p:cSld name="One Column_2">
    <p:bg>
      <p:bgPr>
        <a:solidFill>
          <a:srgbClr val="00427B"/>
        </a:solidFill>
        <a:effectLst/>
      </p:bgPr>
    </p:bg>
    <p:spTree>
      <p:nvGrpSpPr>
        <p:cNvPr id="1" name="Shape 663"/>
        <p:cNvGrpSpPr/>
        <p:nvPr/>
      </p:nvGrpSpPr>
      <p:grpSpPr>
        <a:xfrm>
          <a:off x="0" y="0"/>
          <a:ext cx="0" cy="0"/>
          <a:chOff x="0" y="0"/>
          <a:chExt cx="0" cy="0"/>
        </a:xfrm>
      </p:grpSpPr>
      <p:sp>
        <p:nvSpPr>
          <p:cNvPr id="664" name="Google Shape;664;g2ec57ed2e0d_0_1295"/>
          <p:cNvSpPr txBox="1">
            <a:spLocks noGrp="1"/>
          </p:cNvSpPr>
          <p:nvPr>
            <p:ph type="sldNum" idx="12"/>
          </p:nvPr>
        </p:nvSpPr>
        <p:spPr>
          <a:xfrm>
            <a:off x="8323878" y="4563665"/>
            <a:ext cx="548700" cy="393600"/>
          </a:xfrm>
          <a:prstGeom prst="rect">
            <a:avLst/>
          </a:prstGeom>
          <a:noFill/>
          <a:ln>
            <a:noFill/>
          </a:ln>
        </p:spPr>
        <p:txBody>
          <a:bodyPr spcFirstLastPara="1" wrap="square" lIns="91425" tIns="91425" rIns="91425" bIns="91425" anchor="ctr" anchorCtr="0">
            <a:noAutofit/>
          </a:bodyPr>
          <a:lstStyle>
            <a:lvl1pPr marL="0" lvl="0"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1pPr>
            <a:lvl2pPr marL="0" lvl="1"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2pPr>
            <a:lvl3pPr marL="0" lvl="2"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3pPr>
            <a:lvl4pPr marL="0" lvl="3"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4pPr>
            <a:lvl5pPr marL="0" lvl="4"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5pPr>
            <a:lvl6pPr marL="0" lvl="5"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6pPr>
            <a:lvl7pPr marL="0" lvl="6"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7pPr>
            <a:lvl8pPr marL="0" lvl="7"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8pPr>
            <a:lvl9pPr marL="0" lvl="8" indent="0" algn="r" rtl="0">
              <a:lnSpc>
                <a:spcPct val="100000"/>
              </a:lnSpc>
              <a:spcBef>
                <a:spcPts val="0"/>
              </a:spcBef>
              <a:spcAft>
                <a:spcPts val="0"/>
              </a:spcAft>
              <a:buSzPts val="900"/>
              <a:buNone/>
              <a:defRPr sz="900" b="0" i="0" u="none" strike="noStrike" cap="none">
                <a:solidFill>
                  <a:srgbClr val="B4B4B4"/>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665" name="Google Shape;665;g2ec57ed2e0d_0_1295"/>
          <p:cNvSpPr/>
          <p:nvPr/>
        </p:nvSpPr>
        <p:spPr>
          <a:xfrm>
            <a:off x="0" y="49725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Red/Gray 1 Content + Right Photo">
  <p:cSld name="Red/Gray 1 Content + Right Photo">
    <p:bg>
      <p:bgPr>
        <a:solidFill>
          <a:srgbClr val="CFCDC9"/>
        </a:solidFill>
        <a:effectLst/>
      </p:bgPr>
    </p:bg>
    <p:spTree>
      <p:nvGrpSpPr>
        <p:cNvPr id="1" name="Shape 142"/>
        <p:cNvGrpSpPr/>
        <p:nvPr/>
      </p:nvGrpSpPr>
      <p:grpSpPr>
        <a:xfrm>
          <a:off x="0" y="0"/>
          <a:ext cx="0" cy="0"/>
          <a:chOff x="0" y="0"/>
          <a:chExt cx="0" cy="0"/>
        </a:xfrm>
      </p:grpSpPr>
      <p:sp>
        <p:nvSpPr>
          <p:cNvPr id="143" name="Google Shape;143;p21"/>
          <p:cNvSpPr>
            <a:spLocks noGrp="1"/>
          </p:cNvSpPr>
          <p:nvPr>
            <p:ph type="pic" idx="2"/>
          </p:nvPr>
        </p:nvSpPr>
        <p:spPr>
          <a:xfrm>
            <a:off x="4572000" y="114300"/>
            <a:ext cx="4419600" cy="4914900"/>
          </a:xfrm>
          <a:prstGeom prst="rect">
            <a:avLst/>
          </a:prstGeom>
          <a:solidFill>
            <a:srgbClr val="FFFFFF"/>
          </a:solidFill>
          <a:ln>
            <a:noFill/>
          </a:ln>
        </p:spPr>
      </p:sp>
      <p:sp>
        <p:nvSpPr>
          <p:cNvPr id="144" name="Google Shape;144;p21"/>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45" name="Google Shape;145;p21"/>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1pPr>
            <a:lvl2pPr marL="0" marR="0" lvl="1"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2pPr>
            <a:lvl3pPr marL="0" marR="0" lvl="2"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3pPr>
            <a:lvl4pPr marL="0" marR="0" lvl="3"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4pPr>
            <a:lvl5pPr marL="0" marR="0" lvl="4"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5pPr>
            <a:lvl6pPr marL="0" marR="0" lvl="5"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6pPr>
            <a:lvl7pPr marL="0" marR="0" lvl="6"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7pPr>
            <a:lvl8pPr marL="0" marR="0" lvl="7"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8pPr>
            <a:lvl9pPr marL="0" marR="0" lvl="8" indent="0" algn="r">
              <a:spcBef>
                <a:spcPts val="0"/>
              </a:spcBef>
              <a:buClr>
                <a:srgbClr val="FFFFFF"/>
              </a:buClr>
              <a:buSzPts val="600"/>
              <a:buFont typeface="Cabin"/>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46" name="Google Shape;146;p21"/>
          <p:cNvSpPr txBox="1">
            <a:spLocks noGrp="1"/>
          </p:cNvSpPr>
          <p:nvPr>
            <p:ph type="body" idx="1"/>
          </p:nvPr>
        </p:nvSpPr>
        <p:spPr>
          <a:xfrm>
            <a:off x="685800" y="1543051"/>
            <a:ext cx="3657600" cy="30861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42900" algn="l">
              <a:lnSpc>
                <a:spcPct val="100000"/>
              </a:lnSpc>
              <a:spcBef>
                <a:spcPts val="1200"/>
              </a:spcBef>
              <a:spcAft>
                <a:spcPts val="0"/>
              </a:spcAft>
              <a:buClr>
                <a:srgbClr val="6C6463"/>
              </a:buClr>
              <a:buSzPts val="1800"/>
              <a:buChar char="–"/>
              <a:defRPr sz="1800" i="0" u="none" strike="noStrike" cap="none">
                <a:solidFill>
                  <a:srgbClr val="6C6463"/>
                </a:solidFill>
              </a:defRPr>
            </a:lvl2pPr>
            <a:lvl3pPr marL="1371600" marR="0" lvl="2" indent="-330200" algn="l">
              <a:lnSpc>
                <a:spcPct val="100000"/>
              </a:lnSpc>
              <a:spcBef>
                <a:spcPts val="1200"/>
              </a:spcBef>
              <a:spcAft>
                <a:spcPts val="0"/>
              </a:spcAft>
              <a:buClr>
                <a:srgbClr val="6C6463"/>
              </a:buClr>
              <a:buSzPts val="1600"/>
              <a:buChar char="•"/>
              <a:defRPr sz="1600" i="0" u="none" strike="noStrike" cap="none">
                <a:solidFill>
                  <a:srgbClr val="6C6463"/>
                </a:solidFill>
              </a:defRPr>
            </a:lvl3pPr>
            <a:lvl4pPr marL="1828800" marR="0" lvl="3" indent="-317500" algn="l">
              <a:lnSpc>
                <a:spcPct val="100000"/>
              </a:lnSpc>
              <a:spcBef>
                <a:spcPts val="280"/>
              </a:spcBef>
              <a:spcAft>
                <a:spcPts val="0"/>
              </a:spcAft>
              <a:buClr>
                <a:srgbClr val="6C6463"/>
              </a:buClr>
              <a:buSzPts val="1400"/>
              <a:buChar char="–"/>
              <a:defRPr sz="1400" i="0" u="none" strike="noStrike" cap="none">
                <a:solidFill>
                  <a:srgbClr val="6C6463"/>
                </a:solidFill>
              </a:defRPr>
            </a:lvl4pPr>
            <a:lvl5pPr marL="2286000" marR="0" lvl="4" indent="-317500" algn="l">
              <a:lnSpc>
                <a:spcPct val="100000"/>
              </a:lnSpc>
              <a:spcBef>
                <a:spcPts val="280"/>
              </a:spcBef>
              <a:spcAft>
                <a:spcPts val="0"/>
              </a:spcAft>
              <a:buClr>
                <a:srgbClr val="FFFFFF"/>
              </a:buClr>
              <a:buSzPts val="1400"/>
              <a:buChar char="»"/>
              <a:defRPr sz="1400" i="0" u="none" strike="noStrike" cap="none">
                <a:solidFill>
                  <a:srgbClr val="FFFFFF"/>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47" name="Google Shape;147;p21"/>
          <p:cNvSpPr txBox="1">
            <a:spLocks noGrp="1"/>
          </p:cNvSpPr>
          <p:nvPr>
            <p:ph type="title"/>
          </p:nvPr>
        </p:nvSpPr>
        <p:spPr>
          <a:xfrm>
            <a:off x="685800" y="306153"/>
            <a:ext cx="3657300" cy="10425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
        <p:nvSpPr>
          <p:cNvPr id="148" name="Google Shape;148;p21"/>
          <p:cNvSpPr txBox="1">
            <a:spLocks noGrp="1"/>
          </p:cNvSpPr>
          <p:nvPr>
            <p:ph type="body" idx="3"/>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a:lnSpc>
                <a:spcPct val="100000"/>
              </a:lnSpc>
              <a:spcBef>
                <a:spcPts val="0"/>
              </a:spcBef>
              <a:spcAft>
                <a:spcPts val="0"/>
              </a:spcAft>
              <a:buClr>
                <a:srgbClr val="FFFFFF"/>
              </a:buClr>
              <a:buSzPts val="2000"/>
              <a:buFont typeface="Arial"/>
              <a:buNone/>
              <a:defRPr sz="600" b="0" i="0" u="none" strike="noStrike" cap="none">
                <a:solidFill>
                  <a:srgbClr val="FFFFFF"/>
                </a:solidFill>
                <a:latin typeface="Cabin"/>
                <a:ea typeface="Cabin"/>
                <a:cs typeface="Cabin"/>
                <a:sym typeface="Cabin"/>
              </a:defRPr>
            </a:lvl1pPr>
            <a:lvl2pPr marL="914400" marR="0" lvl="1" indent="-228600" algn="l">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ustom Layout 1 3">
  <p:cSld name="CUSTOM_3">
    <p:spTree>
      <p:nvGrpSpPr>
        <p:cNvPr id="1" name="Shape 666"/>
        <p:cNvGrpSpPr/>
        <p:nvPr/>
      </p:nvGrpSpPr>
      <p:grpSpPr>
        <a:xfrm>
          <a:off x="0" y="0"/>
          <a:ext cx="0" cy="0"/>
          <a:chOff x="0" y="0"/>
          <a:chExt cx="0" cy="0"/>
        </a:xfrm>
      </p:grpSpPr>
      <p:sp>
        <p:nvSpPr>
          <p:cNvPr id="667" name="Google Shape;667;g2ec57ed2e0d_0_1298"/>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g2ec57ed2e0d_0_1298"/>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669" name="Google Shape;669;g2ec57ed2e0d_0_1298"/>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670" name="Google Shape;670;g2ec57ed2e0d_0_1298"/>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671" name="Google Shape;671;g2ec57ed2e0d_0_1298"/>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rgbClr val="F2F2F2"/>
        </a:solidFill>
        <a:effectLst/>
      </p:bgPr>
    </p:bg>
    <p:spTree>
      <p:nvGrpSpPr>
        <p:cNvPr id="1" name="Shape 672"/>
        <p:cNvGrpSpPr/>
        <p:nvPr/>
      </p:nvGrpSpPr>
      <p:grpSpPr>
        <a:xfrm>
          <a:off x="0" y="0"/>
          <a:ext cx="0" cy="0"/>
          <a:chOff x="0" y="0"/>
          <a:chExt cx="0" cy="0"/>
        </a:xfrm>
      </p:grpSpPr>
      <p:sp>
        <p:nvSpPr>
          <p:cNvPr id="673" name="Google Shape;673;g2ec57ed2e0d_0_1304"/>
          <p:cNvSpPr txBox="1">
            <a:spLocks noGrp="1"/>
          </p:cNvSpPr>
          <p:nvPr>
            <p:ph type="title"/>
          </p:nvPr>
        </p:nvSpPr>
        <p:spPr>
          <a:xfrm>
            <a:off x="472500" y="467100"/>
            <a:ext cx="8199900" cy="353400"/>
          </a:xfrm>
          <a:prstGeom prst="rect">
            <a:avLst/>
          </a:prstGeom>
          <a:noFill/>
          <a:ln>
            <a:noFill/>
          </a:ln>
        </p:spPr>
        <p:txBody>
          <a:bodyPr spcFirstLastPara="1" wrap="square" lIns="0" tIns="0" rIns="0" bIns="0" anchor="t" anchorCtr="0">
            <a:noAutofit/>
          </a:bodyPr>
          <a:lstStyle>
            <a:lvl1pPr lvl="0" algn="l" rtl="0">
              <a:lnSpc>
                <a:spcPct val="90000"/>
              </a:lnSpc>
              <a:spcBef>
                <a:spcPts val="0"/>
              </a:spcBef>
              <a:spcAft>
                <a:spcPts val="0"/>
              </a:spcAft>
              <a:buClr>
                <a:srgbClr val="1F497D"/>
              </a:buClr>
              <a:buSzPts val="3400"/>
              <a:buFont typeface="Trebuchet MS"/>
              <a:buNone/>
              <a:defRPr sz="3400">
                <a:solidFill>
                  <a:srgbClr val="1F497D"/>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74" name="Google Shape;674;g2ec57ed2e0d_0_1304"/>
          <p:cNvSpPr txBox="1">
            <a:spLocks noGrp="1"/>
          </p:cNvSpPr>
          <p:nvPr>
            <p:ph type="body" idx="1"/>
          </p:nvPr>
        </p:nvSpPr>
        <p:spPr>
          <a:xfrm>
            <a:off x="472049" y="1564221"/>
            <a:ext cx="8200200" cy="3066900"/>
          </a:xfrm>
          <a:prstGeom prst="rect">
            <a:avLst/>
          </a:prstGeom>
          <a:noFill/>
          <a:ln>
            <a:noFill/>
          </a:ln>
        </p:spPr>
        <p:txBody>
          <a:bodyPr spcFirstLastPara="1" wrap="square" lIns="0" tIns="0" rIns="0" bIns="0" anchor="t" anchorCtr="0">
            <a:noAutofit/>
          </a:bodyPr>
          <a:lstStyle>
            <a:lvl1pPr marL="457200" lvl="0" indent="-355600" algn="l" rtl="0">
              <a:lnSpc>
                <a:spcPct val="100000"/>
              </a:lnSpc>
              <a:spcBef>
                <a:spcPts val="0"/>
              </a:spcBef>
              <a:spcAft>
                <a:spcPts val="0"/>
              </a:spcAft>
              <a:buSzPts val="2000"/>
              <a:buChar char="•"/>
              <a:defRPr sz="2000"/>
            </a:lvl1pPr>
            <a:lvl2pPr marL="914400" lvl="1" indent="-355600" algn="l" rtl="0">
              <a:lnSpc>
                <a:spcPct val="100000"/>
              </a:lnSpc>
              <a:spcBef>
                <a:spcPts val="0"/>
              </a:spcBef>
              <a:spcAft>
                <a:spcPts val="0"/>
              </a:spcAft>
              <a:buSzPts val="2000"/>
              <a:buChar char="–"/>
              <a:defRPr sz="2000"/>
            </a:lvl2pPr>
            <a:lvl3pPr marL="1371600" lvl="2" indent="-355600" algn="l" rtl="0">
              <a:lnSpc>
                <a:spcPct val="100000"/>
              </a:lnSpc>
              <a:spcBef>
                <a:spcPts val="0"/>
              </a:spcBef>
              <a:spcAft>
                <a:spcPts val="0"/>
              </a:spcAft>
              <a:buSzPts val="2000"/>
              <a:buChar char="•"/>
              <a:defRPr sz="2000"/>
            </a:lvl3pPr>
            <a:lvl4pPr marL="1828800" lvl="3" indent="-406400" algn="l" rtl="0">
              <a:lnSpc>
                <a:spcPct val="100000"/>
              </a:lnSpc>
              <a:spcBef>
                <a:spcPts val="0"/>
              </a:spcBef>
              <a:spcAft>
                <a:spcPts val="0"/>
              </a:spcAft>
              <a:buSzPts val="2800"/>
              <a:buChar char="–"/>
              <a:defRPr sz="2800"/>
            </a:lvl4pPr>
            <a:lvl5pPr marL="2286000" lvl="4" indent="-406400" algn="l" rtl="0">
              <a:lnSpc>
                <a:spcPct val="100000"/>
              </a:lnSpc>
              <a:spcBef>
                <a:spcPts val="0"/>
              </a:spcBef>
              <a:spcAft>
                <a:spcPts val="0"/>
              </a:spcAft>
              <a:buSzPts val="2800"/>
              <a:buChar char="»"/>
              <a:defRPr sz="2800"/>
            </a:lvl5pPr>
            <a:lvl6pPr marL="2743200" lvl="5" indent="-342900" algn="l" rtl="0">
              <a:lnSpc>
                <a:spcPct val="90000"/>
              </a:lnSpc>
              <a:spcBef>
                <a:spcPts val="0"/>
              </a:spcBef>
              <a:spcAft>
                <a:spcPts val="0"/>
              </a:spcAft>
              <a:buSzPts val="1800"/>
              <a:buChar char="•"/>
              <a:defRPr/>
            </a:lvl6pPr>
            <a:lvl7pPr marL="3200400" lvl="6" indent="-342900" algn="l" rtl="0">
              <a:lnSpc>
                <a:spcPct val="90000"/>
              </a:lnSpc>
              <a:spcBef>
                <a:spcPts val="900"/>
              </a:spcBef>
              <a:spcAft>
                <a:spcPts val="0"/>
              </a:spcAft>
              <a:buSzPts val="1800"/>
              <a:buChar char="•"/>
              <a:defRPr/>
            </a:lvl7pPr>
            <a:lvl8pPr marL="3657600" lvl="7" indent="-342900" algn="l" rtl="0">
              <a:lnSpc>
                <a:spcPct val="90000"/>
              </a:lnSpc>
              <a:spcBef>
                <a:spcPts val="900"/>
              </a:spcBef>
              <a:spcAft>
                <a:spcPts val="0"/>
              </a:spcAft>
              <a:buSzPts val="1800"/>
              <a:buChar char="•"/>
              <a:defRPr/>
            </a:lvl8pPr>
            <a:lvl9pPr marL="4114800" lvl="8" indent="-342900" algn="l" rtl="0">
              <a:lnSpc>
                <a:spcPct val="100000"/>
              </a:lnSpc>
              <a:spcBef>
                <a:spcPts val="0"/>
              </a:spcBef>
              <a:spcAft>
                <a:spcPts val="900"/>
              </a:spcAft>
              <a:buSzPts val="1800"/>
              <a:buChar char="•"/>
              <a:defRPr/>
            </a:lvl9p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Custom Layout 1">
  <p:cSld name="CUSTOM_4">
    <p:spTree>
      <p:nvGrpSpPr>
        <p:cNvPr id="1" name="Shape 675"/>
        <p:cNvGrpSpPr/>
        <p:nvPr/>
      </p:nvGrpSpPr>
      <p:grpSpPr>
        <a:xfrm>
          <a:off x="0" y="0"/>
          <a:ext cx="0" cy="0"/>
          <a:chOff x="0" y="0"/>
          <a:chExt cx="0" cy="0"/>
        </a:xfrm>
      </p:grpSpPr>
      <p:sp>
        <p:nvSpPr>
          <p:cNvPr id="676" name="Google Shape;676;g2ec57ed2e0d_0_1307"/>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g2ec57ed2e0d_0_1307"/>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678" name="Google Shape;678;g2ec57ed2e0d_0_1307"/>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679" name="Google Shape;679;g2ec57ed2e0d_0_1307"/>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680" name="Google Shape;680;g2ec57ed2e0d_0_1307"/>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ustom Layout 1 1">
  <p:cSld name="CUSTOM_1">
    <p:spTree>
      <p:nvGrpSpPr>
        <p:cNvPr id="1" name="Shape 681"/>
        <p:cNvGrpSpPr/>
        <p:nvPr/>
      </p:nvGrpSpPr>
      <p:grpSpPr>
        <a:xfrm>
          <a:off x="0" y="0"/>
          <a:ext cx="0" cy="0"/>
          <a:chOff x="0" y="0"/>
          <a:chExt cx="0" cy="0"/>
        </a:xfrm>
      </p:grpSpPr>
      <p:sp>
        <p:nvSpPr>
          <p:cNvPr id="682" name="Google Shape;682;g2ec57ed2e0d_0_1313"/>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g2ec57ed2e0d_0_1313"/>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684" name="Google Shape;684;g2ec57ed2e0d_0_1313"/>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685" name="Google Shape;685;g2ec57ed2e0d_0_1313"/>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686" name="Google Shape;686;g2ec57ed2e0d_0_1313"/>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Custom Layout 1 2">
  <p:cSld name="CUSTOM_5">
    <p:spTree>
      <p:nvGrpSpPr>
        <p:cNvPr id="1" name="Shape 687"/>
        <p:cNvGrpSpPr/>
        <p:nvPr/>
      </p:nvGrpSpPr>
      <p:grpSpPr>
        <a:xfrm>
          <a:off x="0" y="0"/>
          <a:ext cx="0" cy="0"/>
          <a:chOff x="0" y="0"/>
          <a:chExt cx="0" cy="0"/>
        </a:xfrm>
      </p:grpSpPr>
      <p:sp>
        <p:nvSpPr>
          <p:cNvPr id="688" name="Google Shape;688;g2ec57ed2e0d_0_1319"/>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g2ec57ed2e0d_0_1319"/>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690" name="Google Shape;690;g2ec57ed2e0d_0_1319"/>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691" name="Google Shape;691;g2ec57ed2e0d_0_1319"/>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692" name="Google Shape;692;g2ec57ed2e0d_0_1319"/>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Custom Layout 1 4">
  <p:cSld name="CUSTOM_6">
    <p:spTree>
      <p:nvGrpSpPr>
        <p:cNvPr id="1" name="Shape 693"/>
        <p:cNvGrpSpPr/>
        <p:nvPr/>
      </p:nvGrpSpPr>
      <p:grpSpPr>
        <a:xfrm>
          <a:off x="0" y="0"/>
          <a:ext cx="0" cy="0"/>
          <a:chOff x="0" y="0"/>
          <a:chExt cx="0" cy="0"/>
        </a:xfrm>
      </p:grpSpPr>
      <p:sp>
        <p:nvSpPr>
          <p:cNvPr id="694" name="Google Shape;694;g2ec57ed2e0d_0_1325"/>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g2ec57ed2e0d_0_1325"/>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696" name="Google Shape;696;g2ec57ed2e0d_0_1325"/>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697" name="Google Shape;697;g2ec57ed2e0d_0_1325"/>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698" name="Google Shape;698;g2ec57ed2e0d_0_1325"/>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Custom Layout 1 5">
  <p:cSld name="CUSTOM_7">
    <p:spTree>
      <p:nvGrpSpPr>
        <p:cNvPr id="1" name="Shape 699"/>
        <p:cNvGrpSpPr/>
        <p:nvPr/>
      </p:nvGrpSpPr>
      <p:grpSpPr>
        <a:xfrm>
          <a:off x="0" y="0"/>
          <a:ext cx="0" cy="0"/>
          <a:chOff x="0" y="0"/>
          <a:chExt cx="0" cy="0"/>
        </a:xfrm>
      </p:grpSpPr>
      <p:sp>
        <p:nvSpPr>
          <p:cNvPr id="700" name="Google Shape;700;g2ec57ed2e0d_0_1331"/>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g2ec57ed2e0d_0_1331"/>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702" name="Google Shape;702;g2ec57ed2e0d_0_1331"/>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703" name="Google Shape;703;g2ec57ed2e0d_0_1331"/>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704" name="Google Shape;704;g2ec57ed2e0d_0_1331"/>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Custom Layout 1 6">
  <p:cSld name="CUSTOM_8">
    <p:spTree>
      <p:nvGrpSpPr>
        <p:cNvPr id="1" name="Shape 705"/>
        <p:cNvGrpSpPr/>
        <p:nvPr/>
      </p:nvGrpSpPr>
      <p:grpSpPr>
        <a:xfrm>
          <a:off x="0" y="0"/>
          <a:ext cx="0" cy="0"/>
          <a:chOff x="0" y="0"/>
          <a:chExt cx="0" cy="0"/>
        </a:xfrm>
      </p:grpSpPr>
      <p:sp>
        <p:nvSpPr>
          <p:cNvPr id="706" name="Google Shape;706;g2ec57ed2e0d_0_1337"/>
          <p:cNvSpPr/>
          <p:nvPr/>
        </p:nvSpPr>
        <p:spPr>
          <a:xfrm>
            <a:off x="0" y="0"/>
            <a:ext cx="9144000" cy="5143500"/>
          </a:xfrm>
          <a:prstGeom prst="rect">
            <a:avLst/>
          </a:prstGeom>
          <a:solidFill>
            <a:srgbClr val="00437B"/>
          </a:solidFill>
          <a:ln w="9525"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g2ec57ed2e0d_0_1337"/>
          <p:cNvSpPr txBox="1"/>
          <p:nvPr/>
        </p:nvSpPr>
        <p:spPr>
          <a:xfrm>
            <a:off x="874350" y="301800"/>
            <a:ext cx="7395300" cy="5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rgbClr val="FFFFFF"/>
              </a:solidFill>
              <a:latin typeface="Gill Sans"/>
              <a:ea typeface="Gill Sans"/>
              <a:cs typeface="Gill Sans"/>
              <a:sym typeface="Gill Sans"/>
            </a:endParaRPr>
          </a:p>
        </p:txBody>
      </p:sp>
      <p:sp>
        <p:nvSpPr>
          <p:cNvPr id="708" name="Google Shape;708;g2ec57ed2e0d_0_1337"/>
          <p:cNvSpPr/>
          <p:nvPr/>
        </p:nvSpPr>
        <p:spPr>
          <a:xfrm>
            <a:off x="0" y="4972494"/>
            <a:ext cx="9144000" cy="171000"/>
          </a:xfrm>
          <a:prstGeom prst="rect">
            <a:avLst/>
          </a:prstGeom>
          <a:solidFill>
            <a:srgbClr val="CC163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cxnSp>
        <p:nvCxnSpPr>
          <p:cNvPr id="709" name="Google Shape;709;g2ec57ed2e0d_0_1337"/>
          <p:cNvCxnSpPr/>
          <p:nvPr/>
        </p:nvCxnSpPr>
        <p:spPr>
          <a:xfrm rot="10800000">
            <a:off x="3879596" y="872764"/>
            <a:ext cx="1384800" cy="0"/>
          </a:xfrm>
          <a:prstGeom prst="straightConnector1">
            <a:avLst/>
          </a:prstGeom>
          <a:noFill/>
          <a:ln w="15875" cap="flat" cmpd="sng">
            <a:solidFill>
              <a:srgbClr val="CC163F"/>
            </a:solidFill>
            <a:prstDash val="solid"/>
            <a:round/>
            <a:headEnd type="none" w="sm" len="sm"/>
            <a:tailEnd type="none" w="sm" len="sm"/>
          </a:ln>
        </p:spPr>
      </p:cxnSp>
      <p:sp>
        <p:nvSpPr>
          <p:cNvPr id="710" name="Google Shape;710;g2ec57ed2e0d_0_1337"/>
          <p:cNvSpPr txBox="1"/>
          <p:nvPr/>
        </p:nvSpPr>
        <p:spPr>
          <a:xfrm>
            <a:off x="448050" y="1293050"/>
            <a:ext cx="8247900" cy="352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rgbClr val="FFFFFF"/>
              </a:solidFill>
              <a:latin typeface="Gill Sans"/>
              <a:ea typeface="Gill Sans"/>
              <a:cs typeface="Gill Sans"/>
              <a:sym typeface="Gill Sans"/>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ver - Full Red">
  <p:cSld name="Cover - Full Red">
    <p:bg>
      <p:bgPr>
        <a:solidFill>
          <a:srgbClr val="BA0C2F"/>
        </a:solidFill>
        <a:effectLst/>
      </p:bgPr>
    </p:bg>
    <p:spTree>
      <p:nvGrpSpPr>
        <p:cNvPr id="1" name="Shape 718"/>
        <p:cNvGrpSpPr/>
        <p:nvPr/>
      </p:nvGrpSpPr>
      <p:grpSpPr>
        <a:xfrm>
          <a:off x="0" y="0"/>
          <a:ext cx="0" cy="0"/>
          <a:chOff x="0" y="0"/>
          <a:chExt cx="0" cy="0"/>
        </a:xfrm>
      </p:grpSpPr>
      <p:pic>
        <p:nvPicPr>
          <p:cNvPr id="719" name="Google Shape;719;g2ecb543676d_0_2127" descr="USAID_Logo_White_v02.png"/>
          <p:cNvPicPr preferRelativeResize="0"/>
          <p:nvPr/>
        </p:nvPicPr>
        <p:blipFill rotWithShape="1">
          <a:blip r:embed="rId2">
            <a:alphaModFix/>
          </a:blip>
          <a:srcRect/>
          <a:stretch/>
        </p:blipFill>
        <p:spPr>
          <a:xfrm>
            <a:off x="683805" y="514351"/>
            <a:ext cx="1028700" cy="306005"/>
          </a:xfrm>
          <a:prstGeom prst="rect">
            <a:avLst/>
          </a:prstGeom>
          <a:noFill/>
          <a:ln>
            <a:noFill/>
          </a:ln>
        </p:spPr>
      </p:pic>
      <p:sp>
        <p:nvSpPr>
          <p:cNvPr id="720" name="Google Shape;720;g2ecb543676d_0_2127"/>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21" name="Google Shape;721;g2ecb543676d_0_2127"/>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22" name="Google Shape;722;g2ecb543676d_0_2127"/>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23" name="Google Shape;723;g2ecb543676d_0_2127"/>
          <p:cNvSpPr txBox="1">
            <a:spLocks noGrp="1"/>
          </p:cNvSpPr>
          <p:nvPr>
            <p:ph type="ctrTitle"/>
          </p:nvPr>
        </p:nvSpPr>
        <p:spPr>
          <a:xfrm>
            <a:off x="685800" y="1600200"/>
            <a:ext cx="5486400" cy="12000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FFFFFF"/>
              </a:buClr>
              <a:buSzPts val="1400"/>
              <a:buFont typeface="Cabin"/>
              <a:buNone/>
              <a:defRPr sz="32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24" name="Google Shape;724;g2ecb543676d_0_2127"/>
          <p:cNvSpPr txBox="1">
            <a:spLocks noGrp="1"/>
          </p:cNvSpPr>
          <p:nvPr>
            <p:ph type="subTitle" idx="1"/>
          </p:nvPr>
        </p:nvSpPr>
        <p:spPr>
          <a:xfrm>
            <a:off x="685800" y="3086100"/>
            <a:ext cx="3429000" cy="12000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2000"/>
              <a:buFont typeface="Arial"/>
              <a:buNone/>
              <a:defRPr sz="1800" b="0" i="0" u="none" strike="noStrike" cap="none">
                <a:solidFill>
                  <a:srgbClr val="FFFFFF"/>
                </a:solidFill>
                <a:latin typeface="Cabin"/>
                <a:ea typeface="Cabin"/>
                <a:cs typeface="Cabin"/>
                <a:sym typeface="Cabin"/>
              </a:defRPr>
            </a:lvl1pPr>
            <a:lvl2pPr marR="0" lvl="1" algn="ctr" rtl="0">
              <a:lnSpc>
                <a:spcPct val="100000"/>
              </a:lnSpc>
              <a:spcBef>
                <a:spcPts val="12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2pPr>
            <a:lvl3pPr marR="0" lvl="2" algn="ctr" rtl="0">
              <a:lnSpc>
                <a:spcPct val="100000"/>
              </a:lnSpc>
              <a:spcBef>
                <a:spcPts val="1200"/>
              </a:spcBef>
              <a:spcAft>
                <a:spcPts val="0"/>
              </a:spcAft>
              <a:buClr>
                <a:srgbClr val="888888"/>
              </a:buClr>
              <a:buSzPts val="1800"/>
              <a:buFont typeface="Arial"/>
              <a:buNone/>
              <a:defRPr sz="1800" b="0" i="0" u="none" strike="noStrike" cap="none">
                <a:solidFill>
                  <a:srgbClr val="888888"/>
                </a:solidFill>
                <a:latin typeface="Cabin"/>
                <a:ea typeface="Cabin"/>
                <a:cs typeface="Cabin"/>
                <a:sym typeface="Cabin"/>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bin"/>
                <a:ea typeface="Cabin"/>
                <a:cs typeface="Cabin"/>
                <a:sym typeface="Cabin"/>
              </a:defRPr>
            </a:lvl4pPr>
            <a:lvl5pPr marR="0" lvl="4"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bin"/>
                <a:ea typeface="Cabin"/>
                <a:cs typeface="Cabin"/>
                <a:sym typeface="Cabin"/>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9pPr>
          </a:lstStyle>
          <a:p>
            <a:endParaRPr/>
          </a:p>
        </p:txBody>
      </p:sp>
      <p:cxnSp>
        <p:nvCxnSpPr>
          <p:cNvPr id="725" name="Google Shape;725;g2ecb543676d_0_2127"/>
          <p:cNvCxnSpPr/>
          <p:nvPr/>
        </p:nvCxnSpPr>
        <p:spPr>
          <a:xfrm>
            <a:off x="762000" y="2914650"/>
            <a:ext cx="320100" cy="0"/>
          </a:xfrm>
          <a:prstGeom prst="straightConnector1">
            <a:avLst/>
          </a:prstGeom>
          <a:noFill/>
          <a:ln w="19050" cap="flat" cmpd="sng">
            <a:solidFill>
              <a:schemeClr val="lt1"/>
            </a:solidFill>
            <a:prstDash val="solid"/>
            <a:round/>
            <a:headEnd type="none" w="sm" len="sm"/>
            <a:tailEnd type="none" w="sm" len="sm"/>
          </a:ln>
        </p:spPr>
      </p:cxnSp>
      <p:pic>
        <p:nvPicPr>
          <p:cNvPr id="726" name="Google Shape;726;g2ecb543676d_0_2127"/>
          <p:cNvPicPr preferRelativeResize="0"/>
          <p:nvPr/>
        </p:nvPicPr>
        <p:blipFill rotWithShape="1">
          <a:blip r:embed="rId3">
            <a:alphaModFix/>
          </a:blip>
          <a:srcRect/>
          <a:stretch/>
        </p:blipFill>
        <p:spPr>
          <a:xfrm>
            <a:off x="6515100" y="440729"/>
            <a:ext cx="1150719" cy="416438"/>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2_Red/Gray 1 Content">
  <p:cSld name="2_Red/Gray 1 Content">
    <p:bg>
      <p:bgPr>
        <a:solidFill>
          <a:srgbClr val="CFCDC9"/>
        </a:solidFill>
        <a:effectLst/>
      </p:bgPr>
    </p:bg>
    <p:spTree>
      <p:nvGrpSpPr>
        <p:cNvPr id="1" name="Shape 727"/>
        <p:cNvGrpSpPr/>
        <p:nvPr/>
      </p:nvGrpSpPr>
      <p:grpSpPr>
        <a:xfrm>
          <a:off x="0" y="0"/>
          <a:ext cx="0" cy="0"/>
          <a:chOff x="0" y="0"/>
          <a:chExt cx="0" cy="0"/>
        </a:xfrm>
      </p:grpSpPr>
      <p:sp>
        <p:nvSpPr>
          <p:cNvPr id="728" name="Google Shape;728;g2ecb543676d_0_2136"/>
          <p:cNvSpPr txBox="1">
            <a:spLocks noGrp="1"/>
          </p:cNvSpPr>
          <p:nvPr>
            <p:ph type="dt" idx="10"/>
          </p:nvPr>
        </p:nvSpPr>
        <p:spPr>
          <a:xfrm>
            <a:off x="152400" y="4829155"/>
            <a:ext cx="2133600" cy="138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29" name="Google Shape;729;g2ecb543676d_0_2136"/>
          <p:cNvSpPr txBox="1">
            <a:spLocks noGrp="1"/>
          </p:cNvSpPr>
          <p:nvPr>
            <p:ph type="ftr" idx="11"/>
          </p:nvPr>
        </p:nvSpPr>
        <p:spPr>
          <a:xfrm>
            <a:off x="3124200" y="4829155"/>
            <a:ext cx="2895600" cy="1386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30" name="Google Shape;730;g2ecb543676d_0_2136"/>
          <p:cNvSpPr txBox="1">
            <a:spLocks noGrp="1"/>
          </p:cNvSpPr>
          <p:nvPr>
            <p:ph type="sldNum" idx="12"/>
          </p:nvPr>
        </p:nvSpPr>
        <p:spPr>
          <a:xfrm>
            <a:off x="6858000" y="4829155"/>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31" name="Google Shape;731;g2ecb543676d_0_2136"/>
          <p:cNvSpPr txBox="1">
            <a:spLocks noGrp="1"/>
          </p:cNvSpPr>
          <p:nvPr>
            <p:ph type="title"/>
          </p:nvPr>
        </p:nvSpPr>
        <p:spPr>
          <a:xfrm>
            <a:off x="686104" y="743063"/>
            <a:ext cx="7772400" cy="39240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BA0C2F"/>
              </a:buClr>
              <a:buSzPts val="14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32" name="Google Shape;732;g2ecb543676d_0_2136"/>
          <p:cNvSpPr txBox="1">
            <a:spLocks noGrp="1"/>
          </p:cNvSpPr>
          <p:nvPr>
            <p:ph type="body" idx="1"/>
          </p:nvPr>
        </p:nvSpPr>
        <p:spPr>
          <a:xfrm>
            <a:off x="685800" y="1286662"/>
            <a:ext cx="7772400" cy="3174900"/>
          </a:xfrm>
          <a:prstGeom prst="rect">
            <a:avLst/>
          </a:prstGeom>
          <a:noFill/>
          <a:ln>
            <a:noFill/>
          </a:ln>
        </p:spPr>
        <p:txBody>
          <a:bodyPr spcFirstLastPara="1" wrap="square" lIns="91425" tIns="45700" rIns="91425" bIns="45700"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55600" algn="l" rtl="0">
              <a:lnSpc>
                <a:spcPct val="100000"/>
              </a:lnSpc>
              <a:spcBef>
                <a:spcPts val="120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Red/Gray 1 Content">
  <p:cSld name="Red/Gray 1 Content">
    <p:bg>
      <p:bgPr>
        <a:solidFill>
          <a:srgbClr val="CFCDC9"/>
        </a:solidFill>
        <a:effectLst/>
      </p:bgPr>
    </p:bg>
    <p:spTree>
      <p:nvGrpSpPr>
        <p:cNvPr id="1" name="Shape 149"/>
        <p:cNvGrpSpPr/>
        <p:nvPr/>
      </p:nvGrpSpPr>
      <p:grpSpPr>
        <a:xfrm>
          <a:off x="0" y="0"/>
          <a:ext cx="0" cy="0"/>
          <a:chOff x="0" y="0"/>
          <a:chExt cx="0" cy="0"/>
        </a:xfrm>
      </p:grpSpPr>
      <p:sp>
        <p:nvSpPr>
          <p:cNvPr id="150" name="Google Shape;150;p22"/>
          <p:cNvSpPr txBox="1">
            <a:spLocks noGrp="1"/>
          </p:cNvSpPr>
          <p:nvPr>
            <p:ph type="body" idx="1"/>
          </p:nvPr>
        </p:nvSpPr>
        <p:spPr>
          <a:xfrm>
            <a:off x="685800" y="1200150"/>
            <a:ext cx="7772400" cy="3429000"/>
          </a:xfrm>
          <a:prstGeom prst="rect">
            <a:avLst/>
          </a:prstGeom>
          <a:noFill/>
          <a:ln>
            <a:noFill/>
          </a:ln>
        </p:spPr>
        <p:txBody>
          <a:bodyPr spcFirstLastPara="1" wrap="square" lIns="91425" tIns="91425" rIns="91425" bIns="91425" anchor="t" anchorCtr="0">
            <a:noAutofit/>
          </a:bodyPr>
          <a:lstStyle>
            <a:lvl1pPr marL="457200" marR="0" lvl="0" indent="-355600" algn="l">
              <a:lnSpc>
                <a:spcPct val="100000"/>
              </a:lnSpc>
              <a:spcBef>
                <a:spcPts val="0"/>
              </a:spcBef>
              <a:spcAft>
                <a:spcPts val="0"/>
              </a:spcAft>
              <a:buClr>
                <a:srgbClr val="6C6463"/>
              </a:buClr>
              <a:buSzPts val="2000"/>
              <a:buChar char="•"/>
              <a:defRPr sz="2000" i="0" u="none" strike="noStrike" cap="none">
                <a:solidFill>
                  <a:srgbClr val="6C6463"/>
                </a:solidFill>
              </a:defRPr>
            </a:lvl1pPr>
            <a:lvl2pPr marL="914400" marR="0" lvl="1" indent="-355600" algn="l">
              <a:lnSpc>
                <a:spcPct val="100000"/>
              </a:lnSpc>
              <a:spcBef>
                <a:spcPts val="1200"/>
              </a:spcBef>
              <a:spcAft>
                <a:spcPts val="0"/>
              </a:spcAft>
              <a:buClr>
                <a:srgbClr val="6C6463"/>
              </a:buClr>
              <a:buSzPts val="2000"/>
              <a:buChar char="–"/>
              <a:defRPr sz="2000" i="0" u="none" strike="noStrike" cap="none">
                <a:solidFill>
                  <a:srgbClr val="6C6463"/>
                </a:solidFill>
              </a:defRPr>
            </a:lvl2pPr>
            <a:lvl3pPr marL="1371600" marR="0" lvl="2" indent="-342900" algn="l">
              <a:lnSpc>
                <a:spcPct val="100000"/>
              </a:lnSpc>
              <a:spcBef>
                <a:spcPts val="1200"/>
              </a:spcBef>
              <a:spcAft>
                <a:spcPts val="0"/>
              </a:spcAft>
              <a:buClr>
                <a:srgbClr val="6C6463"/>
              </a:buClr>
              <a:buSzPts val="1800"/>
              <a:buChar char="•"/>
              <a:defRPr sz="1800" i="0" u="none" strike="noStrike" cap="none">
                <a:solidFill>
                  <a:srgbClr val="6C6463"/>
                </a:solidFill>
              </a:defRPr>
            </a:lvl3pPr>
            <a:lvl4pPr marL="1828800" marR="0" lvl="3" indent="-330200" algn="l">
              <a:lnSpc>
                <a:spcPct val="100000"/>
              </a:lnSpc>
              <a:spcBef>
                <a:spcPts val="320"/>
              </a:spcBef>
              <a:spcAft>
                <a:spcPts val="0"/>
              </a:spcAft>
              <a:buClr>
                <a:srgbClr val="6C6463"/>
              </a:buClr>
              <a:buSzPts val="1600"/>
              <a:buChar char="–"/>
              <a:defRPr sz="1600" i="0" u="none" strike="noStrike" cap="none">
                <a:solidFill>
                  <a:srgbClr val="6C6463"/>
                </a:solidFill>
              </a:defRPr>
            </a:lvl4pPr>
            <a:lvl5pPr marL="2286000" marR="0" lvl="4" indent="-317500" algn="l">
              <a:lnSpc>
                <a:spcPct val="100000"/>
              </a:lnSpc>
              <a:spcBef>
                <a:spcPts val="280"/>
              </a:spcBef>
              <a:spcAft>
                <a:spcPts val="0"/>
              </a:spcAft>
              <a:buClr>
                <a:srgbClr val="6C6463"/>
              </a:buClr>
              <a:buSzPts val="1400"/>
              <a:buChar char="»"/>
              <a:defRPr sz="1400" i="0" u="none" strike="noStrike" cap="none">
                <a:solidFill>
                  <a:srgbClr val="6C6463"/>
                </a:solidFill>
              </a:defRPr>
            </a:lvl5pPr>
            <a:lvl6pPr marL="2743200" marR="0" lvl="5" indent="-355600" algn="l">
              <a:lnSpc>
                <a:spcPct val="100000"/>
              </a:lnSpc>
              <a:spcBef>
                <a:spcPts val="400"/>
              </a:spcBef>
              <a:spcAft>
                <a:spcPts val="0"/>
              </a:spcAft>
              <a:buClr>
                <a:schemeClr val="dk1"/>
              </a:buClr>
              <a:buSzPts val="2000"/>
              <a:buChar char="•"/>
              <a:defRPr sz="2000" i="0" u="none" strike="noStrike" cap="none">
                <a:solidFill>
                  <a:schemeClr val="dk1"/>
                </a:solidFill>
              </a:defRPr>
            </a:lvl6pPr>
            <a:lvl7pPr marL="3200400" marR="0" lvl="6" indent="-355600" algn="l">
              <a:lnSpc>
                <a:spcPct val="100000"/>
              </a:lnSpc>
              <a:spcBef>
                <a:spcPts val="400"/>
              </a:spcBef>
              <a:spcAft>
                <a:spcPts val="0"/>
              </a:spcAft>
              <a:buClr>
                <a:schemeClr val="dk1"/>
              </a:buClr>
              <a:buSzPts val="2000"/>
              <a:buChar char="•"/>
              <a:defRPr sz="2000" i="0" u="none" strike="noStrike" cap="none">
                <a:solidFill>
                  <a:schemeClr val="dk1"/>
                </a:solidFill>
              </a:defRPr>
            </a:lvl7pPr>
            <a:lvl8pPr marL="3657600" marR="0" lvl="7" indent="-355600" algn="l">
              <a:lnSpc>
                <a:spcPct val="100000"/>
              </a:lnSpc>
              <a:spcBef>
                <a:spcPts val="400"/>
              </a:spcBef>
              <a:spcAft>
                <a:spcPts val="0"/>
              </a:spcAft>
              <a:buClr>
                <a:schemeClr val="dk1"/>
              </a:buClr>
              <a:buSzPts val="2000"/>
              <a:buChar char="•"/>
              <a:defRPr sz="2000" i="0" u="none" strike="noStrike" cap="none">
                <a:solidFill>
                  <a:schemeClr val="dk1"/>
                </a:solidFill>
              </a:defRPr>
            </a:lvl8pPr>
            <a:lvl9pPr marL="4114800" marR="0" lvl="8" indent="-355600" algn="l">
              <a:lnSpc>
                <a:spcPct val="100000"/>
              </a:lnSpc>
              <a:spcBef>
                <a:spcPts val="400"/>
              </a:spcBef>
              <a:spcAft>
                <a:spcPts val="0"/>
              </a:spcAft>
              <a:buClr>
                <a:schemeClr val="dk1"/>
              </a:buClr>
              <a:buSzPts val="2000"/>
              <a:buChar char="•"/>
              <a:defRPr sz="2000" i="0" u="none" strike="noStrike" cap="none">
                <a:solidFill>
                  <a:schemeClr val="dk1"/>
                </a:solidFill>
              </a:defRPr>
            </a:lvl9pPr>
          </a:lstStyle>
          <a:p>
            <a:endParaRPr/>
          </a:p>
        </p:txBody>
      </p:sp>
      <p:sp>
        <p:nvSpPr>
          <p:cNvPr id="151" name="Google Shape;151;p22"/>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52" name="Google Shape;152;p22"/>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spcBef>
                <a:spcPts val="0"/>
              </a:spcBef>
              <a:spcAft>
                <a:spcPts val="0"/>
              </a:spcAft>
              <a:buClr>
                <a:srgbClr val="6C6463"/>
              </a:buClr>
              <a:buSzPts val="1400"/>
              <a:buFont typeface="Cabin"/>
              <a:buNone/>
              <a:defRPr sz="600" b="0" i="0" u="none" strike="noStrike" cap="none">
                <a:solidFill>
                  <a:srgbClr val="6C6463"/>
                </a:solidFill>
                <a:latin typeface="Cabin"/>
                <a:ea typeface="Cabin"/>
                <a:cs typeface="Cabin"/>
                <a:sym typeface="Cabin"/>
              </a:defRPr>
            </a:lvl1pPr>
            <a:lvl2pPr marR="0" lvl="1"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2pPr>
            <a:lvl3pPr marR="0" lvl="2"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3pPr>
            <a:lvl4pPr marR="0" lvl="3"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4pPr>
            <a:lvl5pPr marR="0" lvl="4"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5pPr>
            <a:lvl6pPr marR="0" lvl="5"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6pPr>
            <a:lvl7pPr marR="0" lvl="6"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7pPr>
            <a:lvl8pPr marR="0" lvl="7"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8pPr>
            <a:lvl9pPr marR="0" lvl="8" algn="l" rtl="0">
              <a:spcBef>
                <a:spcPts val="0"/>
              </a:spcBef>
              <a:spcAft>
                <a:spcPts val="0"/>
              </a:spcAft>
              <a:buClr>
                <a:schemeClr val="dk1"/>
              </a:buClr>
              <a:buSzPts val="1400"/>
              <a:buFont typeface="Cabin"/>
              <a:buNone/>
              <a:defRPr sz="1800" b="0" i="0" u="none" strike="noStrike" cap="none">
                <a:solidFill>
                  <a:schemeClr val="dk1"/>
                </a:solidFill>
                <a:latin typeface="Cabin"/>
                <a:ea typeface="Cabin"/>
                <a:cs typeface="Cabin"/>
                <a:sym typeface="Cabin"/>
              </a:defRPr>
            </a:lvl9pPr>
          </a:lstStyle>
          <a:p>
            <a:endParaRPr/>
          </a:p>
        </p:txBody>
      </p:sp>
      <p:sp>
        <p:nvSpPr>
          <p:cNvPr id="153" name="Google Shape;153;p22"/>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1pPr>
            <a:lvl2pPr marL="0" marR="0" lvl="1"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2pPr>
            <a:lvl3pPr marL="0" marR="0" lvl="2"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3pPr>
            <a:lvl4pPr marL="0" marR="0" lvl="3"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4pPr>
            <a:lvl5pPr marL="0" marR="0" lvl="4"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5pPr>
            <a:lvl6pPr marL="0" marR="0" lvl="5"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6pPr>
            <a:lvl7pPr marL="0" marR="0" lvl="6"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7pPr>
            <a:lvl8pPr marL="0" marR="0" lvl="7"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8pPr>
            <a:lvl9pPr marL="0" marR="0" lvl="8" indent="0" algn="r">
              <a:spcBef>
                <a:spcPts val="0"/>
              </a:spcBef>
              <a:buClr>
                <a:srgbClr val="6C6463"/>
              </a:buClr>
              <a:buSzPts val="60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154" name="Google Shape;154;p22"/>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BA0C2F"/>
              </a:buClr>
              <a:buSzPts val="1400"/>
              <a:buNone/>
              <a:defRPr sz="2800" i="0" u="none" strike="noStrike" cap="none">
                <a:solidFill>
                  <a:srgbClr val="BA0C2F"/>
                </a:solidFill>
              </a:defRPr>
            </a:lvl1pPr>
            <a:lvl2pPr lvl="1" algn="l">
              <a:lnSpc>
                <a:spcPct val="100000"/>
              </a:lnSpc>
              <a:spcBef>
                <a:spcPts val="0"/>
              </a:spcBef>
              <a:spcAft>
                <a:spcPts val="0"/>
              </a:spcAft>
              <a:buSzPts val="1400"/>
              <a:buNone/>
              <a:defRPr sz="1800"/>
            </a:lvl2pPr>
            <a:lvl3pPr lvl="2" algn="l">
              <a:lnSpc>
                <a:spcPct val="100000"/>
              </a:lnSpc>
              <a:spcBef>
                <a:spcPts val="0"/>
              </a:spcBef>
              <a:spcAft>
                <a:spcPts val="0"/>
              </a:spcAft>
              <a:buSzPts val="1400"/>
              <a:buNone/>
              <a:defRPr sz="1800"/>
            </a:lvl3pPr>
            <a:lvl4pPr lvl="3" algn="l">
              <a:lnSpc>
                <a:spcPct val="100000"/>
              </a:lnSpc>
              <a:spcBef>
                <a:spcPts val="0"/>
              </a:spcBef>
              <a:spcAft>
                <a:spcPts val="0"/>
              </a:spcAft>
              <a:buSzPts val="1400"/>
              <a:buNone/>
              <a:defRPr sz="1800"/>
            </a:lvl4pPr>
            <a:lvl5pPr lvl="4" algn="l">
              <a:lnSpc>
                <a:spcPct val="100000"/>
              </a:lnSpc>
              <a:spcBef>
                <a:spcPts val="0"/>
              </a:spcBef>
              <a:spcAft>
                <a:spcPts val="0"/>
              </a:spcAft>
              <a:buSzPts val="1400"/>
              <a:buNone/>
              <a:defRPr sz="1800"/>
            </a:lvl5pPr>
            <a:lvl6pPr lvl="5" algn="l">
              <a:lnSpc>
                <a:spcPct val="100000"/>
              </a:lnSpc>
              <a:spcBef>
                <a:spcPts val="0"/>
              </a:spcBef>
              <a:spcAft>
                <a:spcPts val="0"/>
              </a:spcAft>
              <a:buSzPts val="1400"/>
              <a:buNone/>
              <a:defRPr sz="1800"/>
            </a:lvl6pPr>
            <a:lvl7pPr lvl="6" algn="l">
              <a:lnSpc>
                <a:spcPct val="100000"/>
              </a:lnSpc>
              <a:spcBef>
                <a:spcPts val="0"/>
              </a:spcBef>
              <a:spcAft>
                <a:spcPts val="0"/>
              </a:spcAft>
              <a:buSzPts val="1400"/>
              <a:buNone/>
              <a:defRPr sz="1800"/>
            </a:lvl7pPr>
            <a:lvl8pPr lvl="7" algn="l">
              <a:lnSpc>
                <a:spcPct val="100000"/>
              </a:lnSpc>
              <a:spcBef>
                <a:spcPts val="0"/>
              </a:spcBef>
              <a:spcAft>
                <a:spcPts val="0"/>
              </a:spcAft>
              <a:buSzPts val="1400"/>
              <a:buNone/>
              <a:defRPr sz="1800"/>
            </a:lvl8pPr>
            <a:lvl9pPr lvl="8" algn="l">
              <a:lnSpc>
                <a:spcPct val="100000"/>
              </a:lnSpc>
              <a:spcBef>
                <a:spcPts val="0"/>
              </a:spcBef>
              <a:spcAft>
                <a:spcPts val="0"/>
              </a:spcAft>
              <a:buSzPts val="1400"/>
              <a:buNone/>
              <a:defRPr sz="18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ue/White 1 Content">
  <p:cSld name="Blue/White 1 Content">
    <p:bg>
      <p:bgPr>
        <a:solidFill>
          <a:schemeClr val="lt1"/>
        </a:solidFill>
        <a:effectLst/>
      </p:bgPr>
    </p:bg>
    <p:spTree>
      <p:nvGrpSpPr>
        <p:cNvPr id="1" name="Shape 733"/>
        <p:cNvGrpSpPr/>
        <p:nvPr/>
      </p:nvGrpSpPr>
      <p:grpSpPr>
        <a:xfrm>
          <a:off x="0" y="0"/>
          <a:ext cx="0" cy="0"/>
          <a:chOff x="0" y="0"/>
          <a:chExt cx="0" cy="0"/>
        </a:xfrm>
      </p:grpSpPr>
      <p:sp>
        <p:nvSpPr>
          <p:cNvPr id="734" name="Google Shape;734;g2ecb543676d_0_2142"/>
          <p:cNvSpPr txBox="1">
            <a:spLocks noGrp="1"/>
          </p:cNvSpPr>
          <p:nvPr>
            <p:ph type="body" idx="1"/>
          </p:nvPr>
        </p:nvSpPr>
        <p:spPr>
          <a:xfrm>
            <a:off x="685800" y="1200150"/>
            <a:ext cx="77724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55600" algn="l" rtl="0">
              <a:lnSpc>
                <a:spcPct val="100000"/>
              </a:lnSpc>
              <a:spcBef>
                <a:spcPts val="120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735" name="Google Shape;735;g2ecb543676d_0_2142"/>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36" name="Google Shape;736;g2ecb543676d_0_2142"/>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37" name="Google Shape;737;g2ecb543676d_0_2142"/>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38" name="Google Shape;738;g2ecb543676d_0_2142"/>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Red/White 2 Content">
  <p:cSld name="Red/White 2 Content">
    <p:bg>
      <p:bgPr>
        <a:solidFill>
          <a:schemeClr val="lt1"/>
        </a:solidFill>
        <a:effectLst/>
      </p:bgPr>
    </p:bg>
    <p:spTree>
      <p:nvGrpSpPr>
        <p:cNvPr id="1" name="Shape 739"/>
        <p:cNvGrpSpPr/>
        <p:nvPr/>
      </p:nvGrpSpPr>
      <p:grpSpPr>
        <a:xfrm>
          <a:off x="0" y="0"/>
          <a:ext cx="0" cy="0"/>
          <a:chOff x="0" y="0"/>
          <a:chExt cx="0" cy="0"/>
        </a:xfrm>
      </p:grpSpPr>
      <p:sp>
        <p:nvSpPr>
          <p:cNvPr id="740" name="Google Shape;740;g2ecb543676d_0_2148"/>
          <p:cNvSpPr txBox="1">
            <a:spLocks noGrp="1"/>
          </p:cNvSpPr>
          <p:nvPr>
            <p:ph type="body" idx="1"/>
          </p:nvPr>
        </p:nvSpPr>
        <p:spPr>
          <a:xfrm>
            <a:off x="686104" y="1200150"/>
            <a:ext cx="38097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41" name="Google Shape;741;g2ecb543676d_0_2148"/>
          <p:cNvSpPr txBox="1">
            <a:spLocks noGrp="1"/>
          </p:cNvSpPr>
          <p:nvPr>
            <p:ph type="body" idx="2"/>
          </p:nvPr>
        </p:nvSpPr>
        <p:spPr>
          <a:xfrm>
            <a:off x="4648200" y="1200150"/>
            <a:ext cx="38103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42" name="Google Shape;742;g2ecb543676d_0_2148"/>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43" name="Google Shape;743;g2ecb543676d_0_2148"/>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44" name="Google Shape;744;g2ecb543676d_0_2148"/>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45" name="Google Shape;745;g2ecb543676d_0_2148"/>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BA0C2F"/>
              </a:buClr>
              <a:buSzPts val="14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Red/White 1 Content">
  <p:cSld name="Red/White 1 Content">
    <p:bg>
      <p:bgPr>
        <a:solidFill>
          <a:schemeClr val="lt1"/>
        </a:solidFill>
        <a:effectLst/>
      </p:bgPr>
    </p:bg>
    <p:spTree>
      <p:nvGrpSpPr>
        <p:cNvPr id="1" name="Shape 746"/>
        <p:cNvGrpSpPr/>
        <p:nvPr/>
      </p:nvGrpSpPr>
      <p:grpSpPr>
        <a:xfrm>
          <a:off x="0" y="0"/>
          <a:ext cx="0" cy="0"/>
          <a:chOff x="0" y="0"/>
          <a:chExt cx="0" cy="0"/>
        </a:xfrm>
      </p:grpSpPr>
      <p:sp>
        <p:nvSpPr>
          <p:cNvPr id="747" name="Google Shape;747;g2ecb543676d_0_2155"/>
          <p:cNvSpPr txBox="1">
            <a:spLocks noGrp="1"/>
          </p:cNvSpPr>
          <p:nvPr>
            <p:ph type="body" idx="1"/>
          </p:nvPr>
        </p:nvSpPr>
        <p:spPr>
          <a:xfrm>
            <a:off x="685800" y="1200150"/>
            <a:ext cx="77724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55600" algn="l" rtl="0">
              <a:lnSpc>
                <a:spcPct val="100000"/>
              </a:lnSpc>
              <a:spcBef>
                <a:spcPts val="120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748" name="Google Shape;748;g2ecb543676d_0_2155"/>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49" name="Google Shape;749;g2ecb543676d_0_2155"/>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50" name="Google Shape;750;g2ecb543676d_0_2155"/>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51" name="Google Shape;751;g2ecb543676d_0_2155"/>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BA0C2F"/>
              </a:buClr>
              <a:buSzPts val="14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Cover - Full Photo">
  <p:cSld name="Cover - Full Photo">
    <p:bg>
      <p:bgPr>
        <a:solidFill>
          <a:schemeClr val="dk1"/>
        </a:solidFill>
        <a:effectLst/>
      </p:bgPr>
    </p:bg>
    <p:spTree>
      <p:nvGrpSpPr>
        <p:cNvPr id="1" name="Shape 752"/>
        <p:cNvGrpSpPr/>
        <p:nvPr/>
      </p:nvGrpSpPr>
      <p:grpSpPr>
        <a:xfrm>
          <a:off x="0" y="0"/>
          <a:ext cx="0" cy="0"/>
          <a:chOff x="0" y="0"/>
          <a:chExt cx="0" cy="0"/>
        </a:xfrm>
      </p:grpSpPr>
      <p:pic>
        <p:nvPicPr>
          <p:cNvPr id="753" name="Google Shape;753;g2ecb543676d_0_2161"/>
          <p:cNvPicPr preferRelativeResize="0"/>
          <p:nvPr/>
        </p:nvPicPr>
        <p:blipFill rotWithShape="1">
          <a:blip r:embed="rId2">
            <a:alphaModFix/>
          </a:blip>
          <a:srcRect l="2238" b="2238"/>
          <a:stretch/>
        </p:blipFill>
        <p:spPr>
          <a:xfrm>
            <a:off x="152400" y="114300"/>
            <a:ext cx="4972048" cy="3687371"/>
          </a:xfrm>
          <a:prstGeom prst="rect">
            <a:avLst/>
          </a:prstGeom>
          <a:solidFill>
            <a:srgbClr val="CFCDC9"/>
          </a:solidFill>
          <a:ln>
            <a:noFill/>
          </a:ln>
        </p:spPr>
      </p:pic>
      <p:sp>
        <p:nvSpPr>
          <p:cNvPr id="754" name="Google Shape;754;g2ecb543676d_0_2161"/>
          <p:cNvSpPr txBox="1">
            <a:spLocks noGrp="1"/>
          </p:cNvSpPr>
          <p:nvPr>
            <p:ph type="dt" idx="10"/>
          </p:nvPr>
        </p:nvSpPr>
        <p:spPr>
          <a:xfrm>
            <a:off x="152400" y="4890700"/>
            <a:ext cx="2133600" cy="138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55" name="Google Shape;755;g2ecb543676d_0_2161"/>
          <p:cNvSpPr txBox="1">
            <a:spLocks noGrp="1"/>
          </p:cNvSpPr>
          <p:nvPr>
            <p:ph type="ftr" idx="11"/>
          </p:nvPr>
        </p:nvSpPr>
        <p:spPr>
          <a:xfrm>
            <a:off x="3124200" y="4890700"/>
            <a:ext cx="2895600" cy="1386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56" name="Google Shape;756;g2ecb543676d_0_2161"/>
          <p:cNvSpPr txBox="1">
            <a:spLocks noGrp="1"/>
          </p:cNvSpPr>
          <p:nvPr>
            <p:ph type="sldNum" idx="12"/>
          </p:nvPr>
        </p:nvSpPr>
        <p:spPr>
          <a:xfrm>
            <a:off x="6858000" y="4890700"/>
            <a:ext cx="2133600" cy="1386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57" name="Google Shape;757;g2ecb543676d_0_2161"/>
          <p:cNvSpPr txBox="1">
            <a:spLocks noGrp="1"/>
          </p:cNvSpPr>
          <p:nvPr>
            <p:ph type="ctrTitle"/>
          </p:nvPr>
        </p:nvSpPr>
        <p:spPr>
          <a:xfrm>
            <a:off x="685800" y="1600200"/>
            <a:ext cx="5486400" cy="1200000"/>
          </a:xfrm>
          <a:prstGeom prst="rect">
            <a:avLst/>
          </a:prstGeom>
          <a:noFill/>
          <a:ln>
            <a:noFill/>
          </a:ln>
          <a:effectLst>
            <a:outerShdw blurRad="254000" algn="tl" rotWithShape="0">
              <a:srgbClr val="000000">
                <a:alpha val="20000"/>
              </a:srgbClr>
            </a:outerShdw>
          </a:effectLst>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1400"/>
              <a:buFont typeface="Cabin"/>
              <a:buNone/>
              <a:defRPr sz="3200" b="0" i="0" u="none" strike="noStrike" cap="none">
                <a:solidFill>
                  <a:schemeClr val="lt1"/>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58" name="Google Shape;758;g2ecb543676d_0_2161"/>
          <p:cNvSpPr txBox="1">
            <a:spLocks noGrp="1"/>
          </p:cNvSpPr>
          <p:nvPr>
            <p:ph type="subTitle" idx="1"/>
          </p:nvPr>
        </p:nvSpPr>
        <p:spPr>
          <a:xfrm>
            <a:off x="685800" y="3086100"/>
            <a:ext cx="3657600" cy="1200000"/>
          </a:xfrm>
          <a:prstGeom prst="rect">
            <a:avLst/>
          </a:prstGeom>
          <a:noFill/>
          <a:ln>
            <a:noFill/>
          </a:ln>
          <a:effectLst>
            <a:outerShdw blurRad="254000" algn="tl" rotWithShape="0">
              <a:srgbClr val="000000">
                <a:alpha val="40000"/>
              </a:srgbClr>
            </a:outerShdw>
          </a:effectLst>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1pPr>
            <a:lvl2pPr marR="0" lvl="1" algn="ctr" rtl="0">
              <a:lnSpc>
                <a:spcPct val="100000"/>
              </a:lnSpc>
              <a:spcBef>
                <a:spcPts val="12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2pPr>
            <a:lvl3pPr marR="0" lvl="2" algn="ctr" rtl="0">
              <a:lnSpc>
                <a:spcPct val="100000"/>
              </a:lnSpc>
              <a:spcBef>
                <a:spcPts val="1200"/>
              </a:spcBef>
              <a:spcAft>
                <a:spcPts val="0"/>
              </a:spcAft>
              <a:buClr>
                <a:srgbClr val="888888"/>
              </a:buClr>
              <a:buSzPts val="1800"/>
              <a:buFont typeface="Arial"/>
              <a:buNone/>
              <a:defRPr sz="1800" b="0" i="0" u="none" strike="noStrike" cap="none">
                <a:solidFill>
                  <a:srgbClr val="888888"/>
                </a:solidFill>
                <a:latin typeface="Cabin"/>
                <a:ea typeface="Cabin"/>
                <a:cs typeface="Cabin"/>
                <a:sym typeface="Cabin"/>
              </a:defRPr>
            </a:lvl3pPr>
            <a:lvl4pPr marR="0" lvl="3" algn="ctr" rtl="0">
              <a:lnSpc>
                <a:spcPct val="100000"/>
              </a:lnSpc>
              <a:spcBef>
                <a:spcPts val="320"/>
              </a:spcBef>
              <a:spcAft>
                <a:spcPts val="0"/>
              </a:spcAft>
              <a:buClr>
                <a:srgbClr val="888888"/>
              </a:buClr>
              <a:buSzPts val="1600"/>
              <a:buFont typeface="Arial"/>
              <a:buNone/>
              <a:defRPr sz="1600" b="0" i="0" u="none" strike="noStrike" cap="none">
                <a:solidFill>
                  <a:srgbClr val="888888"/>
                </a:solidFill>
                <a:latin typeface="Cabin"/>
                <a:ea typeface="Cabin"/>
                <a:cs typeface="Cabin"/>
                <a:sym typeface="Cabin"/>
              </a:defRPr>
            </a:lvl4pPr>
            <a:lvl5pPr marR="0" lvl="4" algn="ctr" rtl="0">
              <a:lnSpc>
                <a:spcPct val="100000"/>
              </a:lnSpc>
              <a:spcBef>
                <a:spcPts val="280"/>
              </a:spcBef>
              <a:spcAft>
                <a:spcPts val="0"/>
              </a:spcAft>
              <a:buClr>
                <a:srgbClr val="888888"/>
              </a:buClr>
              <a:buSzPts val="1400"/>
              <a:buFont typeface="Arial"/>
              <a:buNone/>
              <a:defRPr sz="1400" b="0" i="0" u="none" strike="noStrike" cap="none">
                <a:solidFill>
                  <a:srgbClr val="888888"/>
                </a:solidFill>
                <a:latin typeface="Cabin"/>
                <a:ea typeface="Cabin"/>
                <a:cs typeface="Cabin"/>
                <a:sym typeface="Cabin"/>
              </a:defRPr>
            </a:lvl5pPr>
            <a:lvl6pPr marR="0" lvl="5"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6pPr>
            <a:lvl7pPr marR="0" lvl="6"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7pPr>
            <a:lvl8pPr marR="0" lvl="7"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8pPr>
            <a:lvl9pPr marR="0" lvl="8" algn="ctr" rtl="0">
              <a:lnSpc>
                <a:spcPct val="100000"/>
              </a:lnSpc>
              <a:spcBef>
                <a:spcPts val="400"/>
              </a:spcBef>
              <a:spcAft>
                <a:spcPts val="0"/>
              </a:spcAft>
              <a:buClr>
                <a:srgbClr val="888888"/>
              </a:buClr>
              <a:buSzPts val="2000"/>
              <a:buFont typeface="Arial"/>
              <a:buNone/>
              <a:defRPr sz="2000" b="0" i="0" u="none" strike="noStrike" cap="none">
                <a:solidFill>
                  <a:srgbClr val="888888"/>
                </a:solidFill>
                <a:latin typeface="Cabin"/>
                <a:ea typeface="Cabin"/>
                <a:cs typeface="Cabin"/>
                <a:sym typeface="Cabin"/>
              </a:defRPr>
            </a:lvl9pPr>
          </a:lstStyle>
          <a:p>
            <a:endParaRPr/>
          </a:p>
        </p:txBody>
      </p:sp>
      <p:cxnSp>
        <p:nvCxnSpPr>
          <p:cNvPr id="759" name="Google Shape;759;g2ecb543676d_0_2161"/>
          <p:cNvCxnSpPr/>
          <p:nvPr/>
        </p:nvCxnSpPr>
        <p:spPr>
          <a:xfrm>
            <a:off x="762000" y="2914650"/>
            <a:ext cx="320100" cy="0"/>
          </a:xfrm>
          <a:prstGeom prst="straightConnector1">
            <a:avLst/>
          </a:prstGeom>
          <a:noFill/>
          <a:ln w="19050" cap="flat" cmpd="sng">
            <a:solidFill>
              <a:srgbClr val="FFFFFF"/>
            </a:solidFill>
            <a:prstDash val="solid"/>
            <a:round/>
            <a:headEnd type="none" w="sm" len="sm"/>
            <a:tailEnd type="none" w="sm" len="sm"/>
          </a:ln>
          <a:effectLst>
            <a:outerShdw blurRad="254000" algn="tl" rotWithShape="0">
              <a:srgbClr val="000000">
                <a:alpha val="40000"/>
              </a:srgbClr>
            </a:outerShdw>
          </a:effectLst>
        </p:spPr>
      </p:cxnSp>
      <p:sp>
        <p:nvSpPr>
          <p:cNvPr id="760" name="Google Shape;760;g2ecb543676d_0_2161"/>
          <p:cNvSpPr txBox="1">
            <a:spLocks noGrp="1"/>
          </p:cNvSpPr>
          <p:nvPr>
            <p:ph type="body" idx="2"/>
          </p:nvPr>
        </p:nvSpPr>
        <p:spPr>
          <a:xfrm rot="-5400000">
            <a:off x="7870634" y="1050599"/>
            <a:ext cx="2057400" cy="184800"/>
          </a:xfrm>
          <a:prstGeom prst="rect">
            <a:avLst/>
          </a:prstGeom>
          <a:noFill/>
          <a:ln>
            <a:noFill/>
          </a:ln>
        </p:spPr>
        <p:txBody>
          <a:bodyPr spcFirstLastPara="1" wrap="square" lIns="91425" tIns="91425" rIns="91425" bIns="91425" anchor="t" anchorCtr="0">
            <a:noAutofit/>
          </a:bodyPr>
          <a:lstStyle>
            <a:lvl1pPr marL="457200" marR="0" lvl="0" indent="-228600" algn="r" rtl="0">
              <a:lnSpc>
                <a:spcPct val="100000"/>
              </a:lnSpc>
              <a:spcBef>
                <a:spcPts val="0"/>
              </a:spcBef>
              <a:spcAft>
                <a:spcPts val="0"/>
              </a:spcAft>
              <a:buClr>
                <a:schemeClr val="lt1"/>
              </a:buClr>
              <a:buSzPts val="2000"/>
              <a:buFont typeface="Arial"/>
              <a:buNone/>
              <a:defRPr sz="600" b="0" i="0" u="none" strike="noStrike" cap="none">
                <a:solidFill>
                  <a:schemeClr val="lt1"/>
                </a:solidFill>
                <a:latin typeface="Cabin"/>
                <a:ea typeface="Cabin"/>
                <a:cs typeface="Cabin"/>
                <a:sym typeface="Cabin"/>
              </a:defRPr>
            </a:lvl1pPr>
            <a:lvl2pPr marL="914400" marR="0" lvl="1" indent="-228600" algn="l" rtl="0">
              <a:lnSpc>
                <a:spcPct val="100000"/>
              </a:lnSpc>
              <a:spcBef>
                <a:spcPts val="1200"/>
              </a:spcBef>
              <a:spcAft>
                <a:spcPts val="0"/>
              </a:spcAft>
              <a:buClr>
                <a:schemeClr val="lt1"/>
              </a:buClr>
              <a:buSzPts val="2000"/>
              <a:buFont typeface="Arial"/>
              <a:buNone/>
              <a:defRPr sz="1800" b="0" i="0" u="none" strike="noStrike" cap="none">
                <a:solidFill>
                  <a:schemeClr val="lt1"/>
                </a:solidFill>
                <a:latin typeface="Cabin"/>
                <a:ea typeface="Cabin"/>
                <a:cs typeface="Cabin"/>
                <a:sym typeface="Cabin"/>
              </a:defRPr>
            </a:lvl2pPr>
            <a:lvl3pPr marL="1371600" marR="0" lvl="2" indent="-228600" algn="l" rtl="0">
              <a:lnSpc>
                <a:spcPct val="100000"/>
              </a:lnSpc>
              <a:spcBef>
                <a:spcPts val="1200"/>
              </a:spcBef>
              <a:spcAft>
                <a:spcPts val="0"/>
              </a:spcAft>
              <a:buClr>
                <a:schemeClr val="lt1"/>
              </a:buClr>
              <a:buSzPts val="1800"/>
              <a:buFont typeface="Arial"/>
              <a:buNone/>
              <a:defRPr sz="1600" b="0" i="0" u="none" strike="noStrike" cap="none">
                <a:solidFill>
                  <a:schemeClr val="lt1"/>
                </a:solidFill>
                <a:latin typeface="Cabin"/>
                <a:ea typeface="Cabin"/>
                <a:cs typeface="Cabin"/>
                <a:sym typeface="Cabin"/>
              </a:defRPr>
            </a:lvl3pPr>
            <a:lvl4pPr marL="1828800" marR="0" lvl="3" indent="-228600" algn="l" rtl="0">
              <a:lnSpc>
                <a:spcPct val="100000"/>
              </a:lnSpc>
              <a:spcBef>
                <a:spcPts val="280"/>
              </a:spcBef>
              <a:spcAft>
                <a:spcPts val="0"/>
              </a:spcAft>
              <a:buClr>
                <a:schemeClr val="lt1"/>
              </a:buClr>
              <a:buSzPts val="1600"/>
              <a:buFont typeface="Arial"/>
              <a:buNone/>
              <a:defRPr sz="1400" b="0" i="0" u="none" strike="noStrike" cap="none">
                <a:solidFill>
                  <a:schemeClr val="lt1"/>
                </a:solidFill>
                <a:latin typeface="Cabin"/>
                <a:ea typeface="Cabin"/>
                <a:cs typeface="Cabin"/>
                <a:sym typeface="Cabin"/>
              </a:defRPr>
            </a:lvl4pPr>
            <a:lvl5pPr marL="2286000" marR="0" lvl="4" indent="-228600" algn="l" rtl="0">
              <a:lnSpc>
                <a:spcPct val="100000"/>
              </a:lnSpc>
              <a:spcBef>
                <a:spcPts val="240"/>
              </a:spcBef>
              <a:spcAft>
                <a:spcPts val="0"/>
              </a:spcAft>
              <a:buClr>
                <a:schemeClr val="lt1"/>
              </a:buClr>
              <a:buSzPts val="1400"/>
              <a:buFont typeface="Arial"/>
              <a:buNone/>
              <a:defRPr sz="1200" b="0" i="0" u="none" strike="noStrike" cap="none">
                <a:solidFill>
                  <a:schemeClr val="lt1"/>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pic>
        <p:nvPicPr>
          <p:cNvPr id="761" name="Google Shape;761;g2ecb543676d_0_2161" descr="USAID_Logo_White_v02.png"/>
          <p:cNvPicPr preferRelativeResize="0"/>
          <p:nvPr/>
        </p:nvPicPr>
        <p:blipFill rotWithShape="1">
          <a:blip r:embed="rId3">
            <a:alphaModFix/>
          </a:blip>
          <a:srcRect/>
          <a:stretch/>
        </p:blipFill>
        <p:spPr>
          <a:xfrm>
            <a:off x="683805" y="514351"/>
            <a:ext cx="1028700" cy="306005"/>
          </a:xfrm>
          <a:prstGeom prst="rect">
            <a:avLst/>
          </a:prstGeom>
          <a:noFill/>
          <a:ln>
            <a:noFill/>
          </a:ln>
          <a:effectLst>
            <a:outerShdw blurRad="254000" algn="tl" rotWithShape="0">
              <a:srgbClr val="000000">
                <a:alpha val="20000"/>
              </a:srgbClr>
            </a:outerShdw>
          </a:effectLst>
        </p:spPr>
      </p:pic>
      <p:pic>
        <p:nvPicPr>
          <p:cNvPr id="762" name="Google Shape;762;g2ecb543676d_0_2161"/>
          <p:cNvPicPr preferRelativeResize="0"/>
          <p:nvPr/>
        </p:nvPicPr>
        <p:blipFill rotWithShape="1">
          <a:blip r:embed="rId4">
            <a:alphaModFix/>
          </a:blip>
          <a:srcRect/>
          <a:stretch/>
        </p:blipFill>
        <p:spPr>
          <a:xfrm>
            <a:off x="6515100" y="440729"/>
            <a:ext cx="1150719" cy="416438"/>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Full Red" type="titleOnly">
  <p:cSld name="TITLE_ONLY">
    <p:bg>
      <p:bgPr>
        <a:solidFill>
          <a:srgbClr val="BA0C2F"/>
        </a:solidFill>
        <a:effectLst/>
      </p:bgPr>
    </p:bg>
    <p:spTree>
      <p:nvGrpSpPr>
        <p:cNvPr id="1" name="Shape 763"/>
        <p:cNvGrpSpPr/>
        <p:nvPr/>
      </p:nvGrpSpPr>
      <p:grpSpPr>
        <a:xfrm>
          <a:off x="0" y="0"/>
          <a:ext cx="0" cy="0"/>
          <a:chOff x="0" y="0"/>
          <a:chExt cx="0" cy="0"/>
        </a:xfrm>
      </p:grpSpPr>
      <p:sp>
        <p:nvSpPr>
          <p:cNvPr id="764" name="Google Shape;764;g2ecb543676d_0_2172"/>
          <p:cNvSpPr txBox="1">
            <a:spLocks noGrp="1"/>
          </p:cNvSpPr>
          <p:nvPr>
            <p:ph type="title"/>
          </p:nvPr>
        </p:nvSpPr>
        <p:spPr>
          <a:xfrm>
            <a:off x="1143000" y="620837"/>
            <a:ext cx="5486400" cy="8079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FFFFFF"/>
              </a:buClr>
              <a:buSzPts val="1400"/>
              <a:buFont typeface="Cabin"/>
              <a:buNone/>
              <a:defRPr sz="32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65" name="Google Shape;765;g2ecb543676d_0_2172"/>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66" name="Google Shape;766;g2ecb543676d_0_2172"/>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FFFFF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67" name="Google Shape;767;g2ecb543676d_0_2172"/>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FFFFFF"/>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pic>
        <p:nvPicPr>
          <p:cNvPr id="768" name="Google Shape;768;g2ecb543676d_0_2172" descr="USAID_Logo_White_v02.png"/>
          <p:cNvPicPr preferRelativeResize="0"/>
          <p:nvPr/>
        </p:nvPicPr>
        <p:blipFill rotWithShape="1">
          <a:blip r:embed="rId2">
            <a:alphaModFix/>
          </a:blip>
          <a:srcRect/>
          <a:stretch/>
        </p:blipFill>
        <p:spPr>
          <a:xfrm>
            <a:off x="685800" y="4457700"/>
            <a:ext cx="864546" cy="257175"/>
          </a:xfrm>
          <a:prstGeom prst="rect">
            <a:avLst/>
          </a:prstGeom>
          <a:noFill/>
          <a:ln>
            <a:noFill/>
          </a:ln>
        </p:spPr>
      </p:pic>
      <p:cxnSp>
        <p:nvCxnSpPr>
          <p:cNvPr id="769" name="Google Shape;769;g2ecb543676d_0_2172"/>
          <p:cNvCxnSpPr/>
          <p:nvPr/>
        </p:nvCxnSpPr>
        <p:spPr>
          <a:xfrm>
            <a:off x="746760" y="742950"/>
            <a:ext cx="320100" cy="0"/>
          </a:xfrm>
          <a:prstGeom prst="straightConnector1">
            <a:avLst/>
          </a:prstGeom>
          <a:noFill/>
          <a:ln w="19050" cap="flat" cmpd="sng">
            <a:solidFill>
              <a:srgbClr val="FFFFFF"/>
            </a:solidFill>
            <a:prstDash val="solid"/>
            <a:round/>
            <a:headEnd type="none" w="sm" len="sm"/>
            <a:tailEnd type="none" w="sm" len="sm"/>
          </a:ln>
        </p:spPr>
      </p:cxnSp>
      <p:pic>
        <p:nvPicPr>
          <p:cNvPr id="770" name="Google Shape;770;g2ecb543676d_0_2172"/>
          <p:cNvPicPr preferRelativeResize="0"/>
          <p:nvPr/>
        </p:nvPicPr>
        <p:blipFill rotWithShape="1">
          <a:blip r:embed="rId3">
            <a:alphaModFix/>
          </a:blip>
          <a:srcRect/>
          <a:stretch/>
        </p:blipFill>
        <p:spPr>
          <a:xfrm>
            <a:off x="6392199" y="4335450"/>
            <a:ext cx="1217344" cy="440552"/>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lue/White 2 Content">
  <p:cSld name="Blue/White 2 Content">
    <p:bg>
      <p:bgPr>
        <a:solidFill>
          <a:schemeClr val="lt1"/>
        </a:solidFill>
        <a:effectLst/>
      </p:bgPr>
    </p:bg>
    <p:spTree>
      <p:nvGrpSpPr>
        <p:cNvPr id="1" name="Shape 771"/>
        <p:cNvGrpSpPr/>
        <p:nvPr/>
      </p:nvGrpSpPr>
      <p:grpSpPr>
        <a:xfrm>
          <a:off x="0" y="0"/>
          <a:ext cx="0" cy="0"/>
          <a:chOff x="0" y="0"/>
          <a:chExt cx="0" cy="0"/>
        </a:xfrm>
      </p:grpSpPr>
      <p:sp>
        <p:nvSpPr>
          <p:cNvPr id="772" name="Google Shape;772;g2ecb543676d_0_2180"/>
          <p:cNvSpPr txBox="1">
            <a:spLocks noGrp="1"/>
          </p:cNvSpPr>
          <p:nvPr>
            <p:ph type="body" idx="1"/>
          </p:nvPr>
        </p:nvSpPr>
        <p:spPr>
          <a:xfrm>
            <a:off x="686104" y="1200150"/>
            <a:ext cx="38097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73" name="Google Shape;773;g2ecb543676d_0_2180"/>
          <p:cNvSpPr txBox="1">
            <a:spLocks noGrp="1"/>
          </p:cNvSpPr>
          <p:nvPr>
            <p:ph type="body" idx="2"/>
          </p:nvPr>
        </p:nvSpPr>
        <p:spPr>
          <a:xfrm>
            <a:off x="4648200" y="1200150"/>
            <a:ext cx="38103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74" name="Google Shape;774;g2ecb543676d_0_2180"/>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75" name="Google Shape;775;g2ecb543676d_0_2180"/>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76" name="Google Shape;776;g2ecb543676d_0_2180"/>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77" name="Google Shape;777;g2ecb543676d_0_2180"/>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ue/Gray 3 Content">
  <p:cSld name="Blue/Gray 3 Content">
    <p:bg>
      <p:bgPr>
        <a:solidFill>
          <a:srgbClr val="CFCDC9"/>
        </a:solidFill>
        <a:effectLst/>
      </p:bgPr>
    </p:bg>
    <p:spTree>
      <p:nvGrpSpPr>
        <p:cNvPr id="1" name="Shape 778"/>
        <p:cNvGrpSpPr/>
        <p:nvPr/>
      </p:nvGrpSpPr>
      <p:grpSpPr>
        <a:xfrm>
          <a:off x="0" y="0"/>
          <a:ext cx="0" cy="0"/>
          <a:chOff x="0" y="0"/>
          <a:chExt cx="0" cy="0"/>
        </a:xfrm>
      </p:grpSpPr>
      <p:sp>
        <p:nvSpPr>
          <p:cNvPr id="779" name="Google Shape;779;g2ecb543676d_0_2187"/>
          <p:cNvSpPr txBox="1">
            <a:spLocks noGrp="1"/>
          </p:cNvSpPr>
          <p:nvPr>
            <p:ph type="body" idx="1"/>
          </p:nvPr>
        </p:nvSpPr>
        <p:spPr>
          <a:xfrm>
            <a:off x="686104" y="1200150"/>
            <a:ext cx="25143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80" name="Google Shape;780;g2ecb543676d_0_2187"/>
          <p:cNvSpPr txBox="1">
            <a:spLocks noGrp="1"/>
          </p:cNvSpPr>
          <p:nvPr>
            <p:ph type="body" idx="2"/>
          </p:nvPr>
        </p:nvSpPr>
        <p:spPr>
          <a:xfrm>
            <a:off x="5943600"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
        <p:nvSpPr>
          <p:cNvPr id="781" name="Google Shape;781;g2ecb543676d_0_2187"/>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82" name="Google Shape;782;g2ecb543676d_0_2187"/>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83" name="Google Shape;783;g2ecb543676d_0_2187"/>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84" name="Google Shape;784;g2ecb543676d_0_2187"/>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67B9"/>
              </a:buClr>
              <a:buSzPts val="1400"/>
              <a:buFont typeface="Cabin"/>
              <a:buNone/>
              <a:defRPr sz="28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85" name="Google Shape;785;g2ecb543676d_0_2187"/>
          <p:cNvSpPr txBox="1">
            <a:spLocks noGrp="1"/>
          </p:cNvSpPr>
          <p:nvPr>
            <p:ph type="body" idx="3"/>
          </p:nvPr>
        </p:nvSpPr>
        <p:spPr>
          <a:xfrm>
            <a:off x="3314548" y="1200150"/>
            <a:ext cx="2514900" cy="34290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2pPr>
            <a:lvl3pPr marL="1371600" marR="0" lvl="2" indent="-330200" algn="l" rtl="0">
              <a:lnSpc>
                <a:spcPct val="100000"/>
              </a:lnSpc>
              <a:spcBef>
                <a:spcPts val="12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3pPr>
            <a:lvl4pPr marL="1828800" marR="0" lvl="3"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4pPr>
            <a:lvl5pPr marL="2286000" marR="0" lvl="4" indent="-330200" algn="l" rtl="0">
              <a:lnSpc>
                <a:spcPct val="100000"/>
              </a:lnSpc>
              <a:spcBef>
                <a:spcPts val="320"/>
              </a:spcBef>
              <a:spcAft>
                <a:spcPts val="0"/>
              </a:spcAft>
              <a:buClr>
                <a:srgbClr val="FFFFFF"/>
              </a:buClr>
              <a:buSzPts val="1600"/>
              <a:buFont typeface="Arial"/>
              <a:buChar char="»"/>
              <a:defRPr sz="1600" b="0" i="0" u="none" strike="noStrike" cap="none">
                <a:solidFill>
                  <a:srgbClr val="FFFFFF"/>
                </a:solidFill>
                <a:latin typeface="Cabin"/>
                <a:ea typeface="Cabin"/>
                <a:cs typeface="Cabin"/>
                <a:sym typeface="Cabin"/>
              </a:defRPr>
            </a:lvl5pPr>
            <a:lvl6pPr marL="2743200" marR="0" lvl="5"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6pPr>
            <a:lvl7pPr marL="3200400" marR="0" lvl="6"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7pPr>
            <a:lvl8pPr marL="3657600" marR="0" lvl="7"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8pPr>
            <a:lvl9pPr marL="4114800" marR="0" lvl="8"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3_Red/Gray 1 Content">
  <p:cSld name="3_Red/Gray 1 Content">
    <p:bg>
      <p:bgPr>
        <a:solidFill>
          <a:schemeClr val="lt1"/>
        </a:solidFill>
        <a:effectLst/>
      </p:bgPr>
    </p:bg>
    <p:spTree>
      <p:nvGrpSpPr>
        <p:cNvPr id="1" name="Shape 786"/>
        <p:cNvGrpSpPr/>
        <p:nvPr/>
      </p:nvGrpSpPr>
      <p:grpSpPr>
        <a:xfrm>
          <a:off x="0" y="0"/>
          <a:ext cx="0" cy="0"/>
          <a:chOff x="0" y="0"/>
          <a:chExt cx="0" cy="0"/>
        </a:xfrm>
      </p:grpSpPr>
      <p:sp>
        <p:nvSpPr>
          <p:cNvPr id="787" name="Google Shape;787;g2ecb543676d_0_2195"/>
          <p:cNvSpPr txBox="1">
            <a:spLocks noGrp="1"/>
          </p:cNvSpPr>
          <p:nvPr>
            <p:ph type="dt" idx="10"/>
          </p:nvPr>
        </p:nvSpPr>
        <p:spPr>
          <a:xfrm>
            <a:off x="152400" y="4806072"/>
            <a:ext cx="2133600" cy="184800"/>
          </a:xfrm>
          <a:prstGeom prst="rect">
            <a:avLst/>
          </a:prstGeom>
          <a:noFill/>
          <a:ln>
            <a:noFill/>
          </a:ln>
        </p:spPr>
        <p:txBody>
          <a:bodyPr spcFirstLastPara="1" wrap="square" lIns="91325" tIns="91325" rIns="91325" bIns="913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88" name="Google Shape;788;g2ecb543676d_0_2195"/>
          <p:cNvSpPr txBox="1">
            <a:spLocks noGrp="1"/>
          </p:cNvSpPr>
          <p:nvPr>
            <p:ph type="ftr" idx="11"/>
          </p:nvPr>
        </p:nvSpPr>
        <p:spPr>
          <a:xfrm>
            <a:off x="3124200" y="4806072"/>
            <a:ext cx="2895600" cy="184800"/>
          </a:xfrm>
          <a:prstGeom prst="rect">
            <a:avLst/>
          </a:prstGeom>
          <a:noFill/>
          <a:ln>
            <a:noFill/>
          </a:ln>
        </p:spPr>
        <p:txBody>
          <a:bodyPr spcFirstLastPara="1" wrap="square" lIns="91325" tIns="91325" rIns="91325" bIns="913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89" name="Google Shape;789;g2ecb543676d_0_2195"/>
          <p:cNvSpPr txBox="1">
            <a:spLocks noGrp="1"/>
          </p:cNvSpPr>
          <p:nvPr>
            <p:ph type="sldNum" idx="12"/>
          </p:nvPr>
        </p:nvSpPr>
        <p:spPr>
          <a:xfrm>
            <a:off x="6858000" y="4806072"/>
            <a:ext cx="2133600" cy="184800"/>
          </a:xfrm>
          <a:prstGeom prst="rect">
            <a:avLst/>
          </a:prstGeom>
          <a:noFill/>
          <a:ln>
            <a:noFill/>
          </a:ln>
        </p:spPr>
        <p:txBody>
          <a:bodyPr spcFirstLastPara="1" wrap="square" lIns="91325" tIns="45650" rIns="91325" bIns="45650" anchor="ctr" anchorCtr="0">
            <a:noAutofit/>
          </a:bodyPr>
          <a:lstStyle>
            <a:lvl1pPr marL="0" marR="0" lvl="0"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15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90" name="Google Shape;790;g2ecb543676d_0_2195"/>
          <p:cNvSpPr txBox="1">
            <a:spLocks noGrp="1"/>
          </p:cNvSpPr>
          <p:nvPr>
            <p:ph type="title"/>
          </p:nvPr>
        </p:nvSpPr>
        <p:spPr>
          <a:xfrm>
            <a:off x="686104" y="677564"/>
            <a:ext cx="7772400" cy="458100"/>
          </a:xfrm>
          <a:prstGeom prst="rect">
            <a:avLst/>
          </a:prstGeom>
          <a:noFill/>
          <a:ln>
            <a:noFill/>
          </a:ln>
        </p:spPr>
        <p:txBody>
          <a:bodyPr spcFirstLastPara="1" wrap="square" lIns="91325" tIns="91325" rIns="91325" bIns="91325" anchor="b" anchorCtr="0">
            <a:noAutofit/>
          </a:bodyPr>
          <a:lstStyle>
            <a:lvl1pPr marR="0" lvl="0" algn="l" rtl="0">
              <a:lnSpc>
                <a:spcPct val="100000"/>
              </a:lnSpc>
              <a:spcBef>
                <a:spcPts val="0"/>
              </a:spcBef>
              <a:spcAft>
                <a:spcPts val="0"/>
              </a:spcAft>
              <a:buClr>
                <a:srgbClr val="0067B9"/>
              </a:buClr>
              <a:buSzPts val="1400"/>
              <a:buFont typeface="Cabin"/>
              <a:buNone/>
              <a:defRPr sz="2400" b="0" i="0" u="none" strike="noStrike" cap="none">
                <a:solidFill>
                  <a:srgbClr val="0067B9"/>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1" name="Google Shape;791;g2ecb543676d_0_2195"/>
          <p:cNvSpPr txBox="1">
            <a:spLocks noGrp="1"/>
          </p:cNvSpPr>
          <p:nvPr>
            <p:ph type="body" idx="1"/>
          </p:nvPr>
        </p:nvSpPr>
        <p:spPr>
          <a:xfrm>
            <a:off x="685800" y="1286662"/>
            <a:ext cx="7772400" cy="3174900"/>
          </a:xfrm>
          <a:prstGeom prst="rect">
            <a:avLst/>
          </a:prstGeom>
          <a:noFill/>
          <a:ln>
            <a:noFill/>
          </a:ln>
        </p:spPr>
        <p:txBody>
          <a:bodyPr spcFirstLastPara="1" wrap="square" lIns="91325" tIns="91325" rIns="91325" bIns="91325"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1pPr>
            <a:lvl2pPr marL="914400" marR="0" lvl="1" indent="-330200" algn="l" rtl="0">
              <a:lnSpc>
                <a:spcPct val="100000"/>
              </a:lnSpc>
              <a:spcBef>
                <a:spcPts val="80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2pPr>
            <a:lvl3pPr marL="1371600" marR="0" lvl="2" indent="-342900" algn="l" rtl="0">
              <a:lnSpc>
                <a:spcPct val="100000"/>
              </a:lnSpc>
              <a:spcBef>
                <a:spcPts val="8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Content2">
  <p:cSld name="Title and Content2">
    <p:spTree>
      <p:nvGrpSpPr>
        <p:cNvPr id="1" name="Shape 792"/>
        <p:cNvGrpSpPr/>
        <p:nvPr/>
      </p:nvGrpSpPr>
      <p:grpSpPr>
        <a:xfrm>
          <a:off x="0" y="0"/>
          <a:ext cx="0" cy="0"/>
          <a:chOff x="0" y="0"/>
          <a:chExt cx="0" cy="0"/>
        </a:xfrm>
      </p:grpSpPr>
      <p:sp>
        <p:nvSpPr>
          <p:cNvPr id="793" name="Google Shape;793;g2ecb543676d_0_2201"/>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BA0C2F"/>
              </a:buClr>
              <a:buSzPts val="28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794" name="Google Shape;794;g2ecb543676d_0_2201"/>
          <p:cNvSpPr txBox="1">
            <a:spLocks noGrp="1"/>
          </p:cNvSpPr>
          <p:nvPr>
            <p:ph type="sldNum" idx="12"/>
          </p:nvPr>
        </p:nvSpPr>
        <p:spPr>
          <a:xfrm>
            <a:off x="6858000" y="4904417"/>
            <a:ext cx="2133600" cy="124800"/>
          </a:xfrm>
          <a:prstGeom prst="rect">
            <a:avLst/>
          </a:prstGeom>
          <a:noFill/>
          <a:ln>
            <a:noFill/>
          </a:ln>
        </p:spPr>
        <p:txBody>
          <a:bodyPr spcFirstLastPara="1" wrap="square" lIns="91400" tIns="45675" rIns="91400" bIns="45675" anchor="ctr" anchorCtr="0">
            <a:noAutofit/>
          </a:bodyPr>
          <a:lstStyle>
            <a:lvl1pPr marL="0" marR="0" lvl="0" indent="0" algn="r" rtl="0">
              <a:lnSpc>
                <a:spcPct val="100000"/>
              </a:lnSpc>
              <a:spcBef>
                <a:spcPts val="0"/>
              </a:spcBef>
              <a:spcAft>
                <a:spcPts val="0"/>
              </a:spcAft>
              <a:buClr>
                <a:srgbClr val="6C6463"/>
              </a:buClr>
              <a:buSzPts val="150"/>
              <a:buFont typeface="Cabin"/>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6C6463"/>
              </a:buClr>
              <a:buSzPts val="150"/>
              <a:buFont typeface="Cabin"/>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6C6463"/>
              </a:buClr>
              <a:buSzPts val="150"/>
              <a:buFont typeface="Cabin"/>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6C6463"/>
              </a:buClr>
              <a:buSzPts val="150"/>
              <a:buFont typeface="Cabin"/>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6C6463"/>
              </a:buClr>
              <a:buSzPts val="150"/>
              <a:buFont typeface="Cabin"/>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6C6463"/>
              </a:buClr>
              <a:buSzPts val="150"/>
              <a:buFont typeface="Cabin"/>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6C6463"/>
              </a:buClr>
              <a:buSzPts val="150"/>
              <a:buFont typeface="Cabin"/>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6C6463"/>
              </a:buClr>
              <a:buSzPts val="150"/>
              <a:buFont typeface="Cabin"/>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6C6463"/>
              </a:buClr>
              <a:buSzPts val="150"/>
              <a:buFont typeface="Cabin"/>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95" name="Google Shape;795;g2ecb543676d_0_2201"/>
          <p:cNvSpPr txBox="1">
            <a:spLocks noGrp="1"/>
          </p:cNvSpPr>
          <p:nvPr>
            <p:ph type="body" idx="1"/>
          </p:nvPr>
        </p:nvSpPr>
        <p:spPr>
          <a:xfrm>
            <a:off x="555625" y="1287066"/>
            <a:ext cx="8139000" cy="33147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55600" algn="l" rtl="0">
              <a:lnSpc>
                <a:spcPct val="100000"/>
              </a:lnSpc>
              <a:spcBef>
                <a:spcPts val="120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796"/>
        <p:cNvGrpSpPr/>
        <p:nvPr/>
      </p:nvGrpSpPr>
      <p:grpSpPr>
        <a:xfrm>
          <a:off x="0" y="0"/>
          <a:ext cx="0" cy="0"/>
          <a:chOff x="0" y="0"/>
          <a:chExt cx="0" cy="0"/>
        </a:xfrm>
      </p:grpSpPr>
      <p:sp>
        <p:nvSpPr>
          <p:cNvPr id="797" name="Google Shape;797;g2ecb543676d_0_2205"/>
          <p:cNvSpPr txBox="1">
            <a:spLocks noGrp="1"/>
          </p:cNvSpPr>
          <p:nvPr>
            <p:ph type="body" idx="1"/>
          </p:nvPr>
        </p:nvSpPr>
        <p:spPr>
          <a:xfrm>
            <a:off x="685800" y="1200150"/>
            <a:ext cx="7772400" cy="30861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Noto Sans Symbols"/>
              <a:buChar char="▪"/>
              <a:defRPr sz="2000" b="0" i="0" u="none" strike="noStrike" cap="none">
                <a:solidFill>
                  <a:srgbClr val="6C6463"/>
                </a:solidFill>
                <a:latin typeface="Cabin"/>
                <a:ea typeface="Cabin"/>
                <a:cs typeface="Cabin"/>
                <a:sym typeface="Cabin"/>
              </a:defRPr>
            </a:lvl1pPr>
            <a:lvl2pPr marL="914400" marR="0" lvl="1" indent="-355600" algn="l" rtl="0">
              <a:lnSpc>
                <a:spcPct val="100000"/>
              </a:lnSpc>
              <a:spcBef>
                <a:spcPts val="120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798" name="Google Shape;798;g2ecb543676d_0_2205"/>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BA0C2F"/>
              </a:buClr>
              <a:buSzPts val="14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slideLayout" Target="../slideLayouts/slideLayout263.xml"/><Relationship Id="rId18" Type="http://schemas.openxmlformats.org/officeDocument/2006/relationships/slideLayout" Target="../slideLayouts/slideLayout268.xml"/><Relationship Id="rId26" Type="http://schemas.openxmlformats.org/officeDocument/2006/relationships/slideLayout" Target="../slideLayouts/slideLayout276.xml"/><Relationship Id="rId3" Type="http://schemas.openxmlformats.org/officeDocument/2006/relationships/slideLayout" Target="../slideLayouts/slideLayout253.xml"/><Relationship Id="rId21" Type="http://schemas.openxmlformats.org/officeDocument/2006/relationships/slideLayout" Target="../slideLayouts/slideLayout271.xml"/><Relationship Id="rId7" Type="http://schemas.openxmlformats.org/officeDocument/2006/relationships/slideLayout" Target="../slideLayouts/slideLayout257.xml"/><Relationship Id="rId12" Type="http://schemas.openxmlformats.org/officeDocument/2006/relationships/slideLayout" Target="../slideLayouts/slideLayout262.xml"/><Relationship Id="rId17" Type="http://schemas.openxmlformats.org/officeDocument/2006/relationships/slideLayout" Target="../slideLayouts/slideLayout267.xml"/><Relationship Id="rId25" Type="http://schemas.openxmlformats.org/officeDocument/2006/relationships/slideLayout" Target="../slideLayouts/slideLayout275.xml"/><Relationship Id="rId2" Type="http://schemas.openxmlformats.org/officeDocument/2006/relationships/slideLayout" Target="../slideLayouts/slideLayout252.xml"/><Relationship Id="rId16" Type="http://schemas.openxmlformats.org/officeDocument/2006/relationships/slideLayout" Target="../slideLayouts/slideLayout266.xml"/><Relationship Id="rId20" Type="http://schemas.openxmlformats.org/officeDocument/2006/relationships/slideLayout" Target="../slideLayouts/slideLayout270.xml"/><Relationship Id="rId29" Type="http://schemas.openxmlformats.org/officeDocument/2006/relationships/slideLayout" Target="../slideLayouts/slideLayout279.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24" Type="http://schemas.openxmlformats.org/officeDocument/2006/relationships/slideLayout" Target="../slideLayouts/slideLayout274.xml"/><Relationship Id="rId5" Type="http://schemas.openxmlformats.org/officeDocument/2006/relationships/slideLayout" Target="../slideLayouts/slideLayout255.xml"/><Relationship Id="rId15" Type="http://schemas.openxmlformats.org/officeDocument/2006/relationships/slideLayout" Target="../slideLayouts/slideLayout265.xml"/><Relationship Id="rId23" Type="http://schemas.openxmlformats.org/officeDocument/2006/relationships/slideLayout" Target="../slideLayouts/slideLayout273.xml"/><Relationship Id="rId28" Type="http://schemas.openxmlformats.org/officeDocument/2006/relationships/slideLayout" Target="../slideLayouts/slideLayout278.xml"/><Relationship Id="rId10" Type="http://schemas.openxmlformats.org/officeDocument/2006/relationships/slideLayout" Target="../slideLayouts/slideLayout260.xml"/><Relationship Id="rId19" Type="http://schemas.openxmlformats.org/officeDocument/2006/relationships/slideLayout" Target="../slideLayouts/slideLayout269.xml"/><Relationship Id="rId31" Type="http://schemas.openxmlformats.org/officeDocument/2006/relationships/theme" Target="../theme/theme10.xml"/><Relationship Id="rId4" Type="http://schemas.openxmlformats.org/officeDocument/2006/relationships/slideLayout" Target="../slideLayouts/slideLayout254.xml"/><Relationship Id="rId9" Type="http://schemas.openxmlformats.org/officeDocument/2006/relationships/slideLayout" Target="../slideLayouts/slideLayout259.xml"/><Relationship Id="rId14" Type="http://schemas.openxmlformats.org/officeDocument/2006/relationships/slideLayout" Target="../slideLayouts/slideLayout264.xml"/><Relationship Id="rId22" Type="http://schemas.openxmlformats.org/officeDocument/2006/relationships/slideLayout" Target="../slideLayouts/slideLayout272.xml"/><Relationship Id="rId27" Type="http://schemas.openxmlformats.org/officeDocument/2006/relationships/slideLayout" Target="../slideLayouts/slideLayout277.xml"/><Relationship Id="rId30" Type="http://schemas.openxmlformats.org/officeDocument/2006/relationships/slideLayout" Target="../slideLayouts/slideLayout28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9" Type="http://schemas.openxmlformats.org/officeDocument/2006/relationships/slideLayout" Target="../slideLayouts/slideLayout80.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42" Type="http://schemas.openxmlformats.org/officeDocument/2006/relationships/slideLayout" Target="../slideLayouts/slideLayout83.xml"/><Relationship Id="rId47" Type="http://schemas.openxmlformats.org/officeDocument/2006/relationships/theme" Target="../theme/theme2.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38" Type="http://schemas.openxmlformats.org/officeDocument/2006/relationships/slideLayout" Target="../slideLayouts/slideLayout79.xml"/><Relationship Id="rId46" Type="http://schemas.openxmlformats.org/officeDocument/2006/relationships/slideLayout" Target="../slideLayouts/slideLayout87.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41" Type="http://schemas.openxmlformats.org/officeDocument/2006/relationships/slideLayout" Target="../slideLayouts/slideLayout82.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37" Type="http://schemas.openxmlformats.org/officeDocument/2006/relationships/slideLayout" Target="../slideLayouts/slideLayout78.xml"/><Relationship Id="rId40" Type="http://schemas.openxmlformats.org/officeDocument/2006/relationships/slideLayout" Target="../slideLayouts/slideLayout81.xml"/><Relationship Id="rId45" Type="http://schemas.openxmlformats.org/officeDocument/2006/relationships/slideLayout" Target="../slideLayouts/slideLayout86.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slideLayout" Target="../slideLayouts/slideLayout77.xml"/><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4" Type="http://schemas.openxmlformats.org/officeDocument/2006/relationships/slideLayout" Target="../slideLayouts/slideLayout85.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slideLayout" Target="../slideLayouts/slideLayout76.xml"/><Relationship Id="rId43" Type="http://schemas.openxmlformats.org/officeDocument/2006/relationships/slideLayout" Target="../slideLayouts/slideLayout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slideLayout" Target="../slideLayouts/slideLayout105.xml"/><Relationship Id="rId26" Type="http://schemas.openxmlformats.org/officeDocument/2006/relationships/slideLayout" Target="../slideLayouts/slideLayout113.xml"/><Relationship Id="rId39" Type="http://schemas.openxmlformats.org/officeDocument/2006/relationships/slideLayout" Target="../slideLayouts/slideLayout126.xml"/><Relationship Id="rId3" Type="http://schemas.openxmlformats.org/officeDocument/2006/relationships/slideLayout" Target="../slideLayouts/slideLayout90.xml"/><Relationship Id="rId21" Type="http://schemas.openxmlformats.org/officeDocument/2006/relationships/slideLayout" Target="../slideLayouts/slideLayout108.xml"/><Relationship Id="rId34" Type="http://schemas.openxmlformats.org/officeDocument/2006/relationships/slideLayout" Target="../slideLayouts/slideLayout121.xml"/><Relationship Id="rId42" Type="http://schemas.openxmlformats.org/officeDocument/2006/relationships/slideLayout" Target="../slideLayouts/slideLayout129.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5" Type="http://schemas.openxmlformats.org/officeDocument/2006/relationships/slideLayout" Target="../slideLayouts/slideLayout112.xml"/><Relationship Id="rId33" Type="http://schemas.openxmlformats.org/officeDocument/2006/relationships/slideLayout" Target="../slideLayouts/slideLayout120.xml"/><Relationship Id="rId38" Type="http://schemas.openxmlformats.org/officeDocument/2006/relationships/slideLayout" Target="../slideLayouts/slideLayout125.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slideLayout" Target="../slideLayouts/slideLayout107.xml"/><Relationship Id="rId29" Type="http://schemas.openxmlformats.org/officeDocument/2006/relationships/slideLayout" Target="../slideLayouts/slideLayout116.xml"/><Relationship Id="rId41" Type="http://schemas.openxmlformats.org/officeDocument/2006/relationships/slideLayout" Target="../slideLayouts/slideLayout12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24" Type="http://schemas.openxmlformats.org/officeDocument/2006/relationships/slideLayout" Target="../slideLayouts/slideLayout111.xml"/><Relationship Id="rId32" Type="http://schemas.openxmlformats.org/officeDocument/2006/relationships/slideLayout" Target="../slideLayouts/slideLayout119.xml"/><Relationship Id="rId37" Type="http://schemas.openxmlformats.org/officeDocument/2006/relationships/slideLayout" Target="../slideLayouts/slideLayout124.xml"/><Relationship Id="rId40" Type="http://schemas.openxmlformats.org/officeDocument/2006/relationships/slideLayout" Target="../slideLayouts/slideLayout127.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23" Type="http://schemas.openxmlformats.org/officeDocument/2006/relationships/slideLayout" Target="../slideLayouts/slideLayout110.xml"/><Relationship Id="rId28" Type="http://schemas.openxmlformats.org/officeDocument/2006/relationships/slideLayout" Target="../slideLayouts/slideLayout115.xml"/><Relationship Id="rId36" Type="http://schemas.openxmlformats.org/officeDocument/2006/relationships/slideLayout" Target="../slideLayouts/slideLayout123.xml"/><Relationship Id="rId10" Type="http://schemas.openxmlformats.org/officeDocument/2006/relationships/slideLayout" Target="../slideLayouts/slideLayout97.xml"/><Relationship Id="rId19" Type="http://schemas.openxmlformats.org/officeDocument/2006/relationships/slideLayout" Target="../slideLayouts/slideLayout106.xml"/><Relationship Id="rId31" Type="http://schemas.openxmlformats.org/officeDocument/2006/relationships/slideLayout" Target="../slideLayouts/slideLayout118.xml"/><Relationship Id="rId44" Type="http://schemas.openxmlformats.org/officeDocument/2006/relationships/theme" Target="../theme/theme3.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 Id="rId22" Type="http://schemas.openxmlformats.org/officeDocument/2006/relationships/slideLayout" Target="../slideLayouts/slideLayout109.xml"/><Relationship Id="rId27" Type="http://schemas.openxmlformats.org/officeDocument/2006/relationships/slideLayout" Target="../slideLayouts/slideLayout114.xml"/><Relationship Id="rId30" Type="http://schemas.openxmlformats.org/officeDocument/2006/relationships/slideLayout" Target="../slideLayouts/slideLayout117.xml"/><Relationship Id="rId35" Type="http://schemas.openxmlformats.org/officeDocument/2006/relationships/slideLayout" Target="../slideLayouts/slideLayout122.xml"/><Relationship Id="rId43" Type="http://schemas.openxmlformats.org/officeDocument/2006/relationships/slideLayout" Target="../slideLayouts/slideLayout1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8.xml"/><Relationship Id="rId13" Type="http://schemas.openxmlformats.org/officeDocument/2006/relationships/slideLayout" Target="../slideLayouts/slideLayout143.xml"/><Relationship Id="rId18" Type="http://schemas.openxmlformats.org/officeDocument/2006/relationships/slideLayout" Target="../slideLayouts/slideLayout148.xml"/><Relationship Id="rId3" Type="http://schemas.openxmlformats.org/officeDocument/2006/relationships/slideLayout" Target="../slideLayouts/slideLayout133.xml"/><Relationship Id="rId21" Type="http://schemas.openxmlformats.org/officeDocument/2006/relationships/slideLayout" Target="../slideLayouts/slideLayout151.xml"/><Relationship Id="rId7" Type="http://schemas.openxmlformats.org/officeDocument/2006/relationships/slideLayout" Target="../slideLayouts/slideLayout137.xml"/><Relationship Id="rId12" Type="http://schemas.openxmlformats.org/officeDocument/2006/relationships/slideLayout" Target="../slideLayouts/slideLayout142.xml"/><Relationship Id="rId17" Type="http://schemas.openxmlformats.org/officeDocument/2006/relationships/slideLayout" Target="../slideLayouts/slideLayout147.xml"/><Relationship Id="rId2" Type="http://schemas.openxmlformats.org/officeDocument/2006/relationships/slideLayout" Target="../slideLayouts/slideLayout132.xml"/><Relationship Id="rId16" Type="http://schemas.openxmlformats.org/officeDocument/2006/relationships/slideLayout" Target="../slideLayouts/slideLayout146.xml"/><Relationship Id="rId20" Type="http://schemas.openxmlformats.org/officeDocument/2006/relationships/slideLayout" Target="../slideLayouts/slideLayout150.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24" Type="http://schemas.openxmlformats.org/officeDocument/2006/relationships/theme" Target="../theme/theme4.xml"/><Relationship Id="rId5" Type="http://schemas.openxmlformats.org/officeDocument/2006/relationships/slideLayout" Target="../slideLayouts/slideLayout135.xml"/><Relationship Id="rId15" Type="http://schemas.openxmlformats.org/officeDocument/2006/relationships/slideLayout" Target="../slideLayouts/slideLayout145.xml"/><Relationship Id="rId23" Type="http://schemas.openxmlformats.org/officeDocument/2006/relationships/slideLayout" Target="../slideLayouts/slideLayout153.xml"/><Relationship Id="rId10" Type="http://schemas.openxmlformats.org/officeDocument/2006/relationships/slideLayout" Target="../slideLayouts/slideLayout140.xml"/><Relationship Id="rId19" Type="http://schemas.openxmlformats.org/officeDocument/2006/relationships/slideLayout" Target="../slideLayouts/slideLayout149.xml"/><Relationship Id="rId4" Type="http://schemas.openxmlformats.org/officeDocument/2006/relationships/slideLayout" Target="../slideLayouts/slideLayout134.xml"/><Relationship Id="rId9" Type="http://schemas.openxmlformats.org/officeDocument/2006/relationships/slideLayout" Target="../slideLayouts/slideLayout139.xml"/><Relationship Id="rId14" Type="http://schemas.openxmlformats.org/officeDocument/2006/relationships/slideLayout" Target="../slideLayouts/slideLayout144.xml"/><Relationship Id="rId22" Type="http://schemas.openxmlformats.org/officeDocument/2006/relationships/slideLayout" Target="../slideLayouts/slideLayout15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10" Type="http://schemas.openxmlformats.org/officeDocument/2006/relationships/slideLayout" Target="../slideLayouts/slideLayout163.xml"/><Relationship Id="rId19" Type="http://schemas.openxmlformats.org/officeDocument/2006/relationships/theme" Target="../theme/theme5.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79.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18" Type="http://schemas.openxmlformats.org/officeDocument/2006/relationships/slideLayout" Target="../slideLayouts/slideLayout200.xml"/><Relationship Id="rId26" Type="http://schemas.openxmlformats.org/officeDocument/2006/relationships/slideLayout" Target="../slideLayouts/slideLayout208.xml"/><Relationship Id="rId3" Type="http://schemas.openxmlformats.org/officeDocument/2006/relationships/slideLayout" Target="../slideLayouts/slideLayout185.xml"/><Relationship Id="rId21" Type="http://schemas.openxmlformats.org/officeDocument/2006/relationships/slideLayout" Target="../slideLayouts/slideLayout203.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17" Type="http://schemas.openxmlformats.org/officeDocument/2006/relationships/slideLayout" Target="../slideLayouts/slideLayout199.xml"/><Relationship Id="rId25" Type="http://schemas.openxmlformats.org/officeDocument/2006/relationships/slideLayout" Target="../slideLayouts/slideLayout207.xml"/><Relationship Id="rId2" Type="http://schemas.openxmlformats.org/officeDocument/2006/relationships/slideLayout" Target="../slideLayouts/slideLayout184.xml"/><Relationship Id="rId16" Type="http://schemas.openxmlformats.org/officeDocument/2006/relationships/slideLayout" Target="../slideLayouts/slideLayout198.xml"/><Relationship Id="rId20" Type="http://schemas.openxmlformats.org/officeDocument/2006/relationships/slideLayout" Target="../slideLayouts/slideLayout202.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24" Type="http://schemas.openxmlformats.org/officeDocument/2006/relationships/slideLayout" Target="../slideLayouts/slideLayout206.xml"/><Relationship Id="rId5" Type="http://schemas.openxmlformats.org/officeDocument/2006/relationships/slideLayout" Target="../slideLayouts/slideLayout187.xml"/><Relationship Id="rId15" Type="http://schemas.openxmlformats.org/officeDocument/2006/relationships/slideLayout" Target="../slideLayouts/slideLayout197.xml"/><Relationship Id="rId23" Type="http://schemas.openxmlformats.org/officeDocument/2006/relationships/slideLayout" Target="../slideLayouts/slideLayout205.xml"/><Relationship Id="rId10" Type="http://schemas.openxmlformats.org/officeDocument/2006/relationships/slideLayout" Target="../slideLayouts/slideLayout192.xml"/><Relationship Id="rId19" Type="http://schemas.openxmlformats.org/officeDocument/2006/relationships/slideLayout" Target="../slideLayouts/slideLayout201.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slideLayout" Target="../slideLayouts/slideLayout196.xml"/><Relationship Id="rId22" Type="http://schemas.openxmlformats.org/officeDocument/2006/relationships/slideLayout" Target="../slideLayouts/slideLayout204.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29.xml"/><Relationship Id="rId13" Type="http://schemas.openxmlformats.org/officeDocument/2006/relationships/slideLayout" Target="../slideLayouts/slideLayout234.xml"/><Relationship Id="rId18" Type="http://schemas.openxmlformats.org/officeDocument/2006/relationships/slideLayout" Target="../slideLayouts/slideLayout239.xml"/><Relationship Id="rId26" Type="http://schemas.openxmlformats.org/officeDocument/2006/relationships/slideLayout" Target="../slideLayouts/slideLayout247.xml"/><Relationship Id="rId3" Type="http://schemas.openxmlformats.org/officeDocument/2006/relationships/slideLayout" Target="../slideLayouts/slideLayout224.xml"/><Relationship Id="rId21" Type="http://schemas.openxmlformats.org/officeDocument/2006/relationships/slideLayout" Target="../slideLayouts/slideLayout242.xml"/><Relationship Id="rId7" Type="http://schemas.openxmlformats.org/officeDocument/2006/relationships/slideLayout" Target="../slideLayouts/slideLayout228.xml"/><Relationship Id="rId12" Type="http://schemas.openxmlformats.org/officeDocument/2006/relationships/slideLayout" Target="../slideLayouts/slideLayout233.xml"/><Relationship Id="rId17" Type="http://schemas.openxmlformats.org/officeDocument/2006/relationships/slideLayout" Target="../slideLayouts/slideLayout238.xml"/><Relationship Id="rId25" Type="http://schemas.openxmlformats.org/officeDocument/2006/relationships/slideLayout" Target="../slideLayouts/slideLayout246.xml"/><Relationship Id="rId2" Type="http://schemas.openxmlformats.org/officeDocument/2006/relationships/slideLayout" Target="../slideLayouts/slideLayout223.xml"/><Relationship Id="rId16" Type="http://schemas.openxmlformats.org/officeDocument/2006/relationships/slideLayout" Target="../slideLayouts/slideLayout237.xml"/><Relationship Id="rId20" Type="http://schemas.openxmlformats.org/officeDocument/2006/relationships/slideLayout" Target="../slideLayouts/slideLayout241.xml"/><Relationship Id="rId29" Type="http://schemas.openxmlformats.org/officeDocument/2006/relationships/slideLayout" Target="../slideLayouts/slideLayout250.xml"/><Relationship Id="rId1" Type="http://schemas.openxmlformats.org/officeDocument/2006/relationships/slideLayout" Target="../slideLayouts/slideLayout222.xml"/><Relationship Id="rId6" Type="http://schemas.openxmlformats.org/officeDocument/2006/relationships/slideLayout" Target="../slideLayouts/slideLayout227.xml"/><Relationship Id="rId11" Type="http://schemas.openxmlformats.org/officeDocument/2006/relationships/slideLayout" Target="../slideLayouts/slideLayout232.xml"/><Relationship Id="rId24" Type="http://schemas.openxmlformats.org/officeDocument/2006/relationships/slideLayout" Target="../slideLayouts/slideLayout245.xml"/><Relationship Id="rId5" Type="http://schemas.openxmlformats.org/officeDocument/2006/relationships/slideLayout" Target="../slideLayouts/slideLayout226.xml"/><Relationship Id="rId15" Type="http://schemas.openxmlformats.org/officeDocument/2006/relationships/slideLayout" Target="../slideLayouts/slideLayout236.xml"/><Relationship Id="rId23" Type="http://schemas.openxmlformats.org/officeDocument/2006/relationships/slideLayout" Target="../slideLayouts/slideLayout244.xml"/><Relationship Id="rId28" Type="http://schemas.openxmlformats.org/officeDocument/2006/relationships/slideLayout" Target="../slideLayouts/slideLayout249.xml"/><Relationship Id="rId10" Type="http://schemas.openxmlformats.org/officeDocument/2006/relationships/slideLayout" Target="../slideLayouts/slideLayout231.xml"/><Relationship Id="rId19" Type="http://schemas.openxmlformats.org/officeDocument/2006/relationships/slideLayout" Target="../slideLayouts/slideLayout240.xml"/><Relationship Id="rId4" Type="http://schemas.openxmlformats.org/officeDocument/2006/relationships/slideLayout" Target="../slideLayouts/slideLayout225.xml"/><Relationship Id="rId9" Type="http://schemas.openxmlformats.org/officeDocument/2006/relationships/slideLayout" Target="../slideLayouts/slideLayout230.xml"/><Relationship Id="rId14" Type="http://schemas.openxmlformats.org/officeDocument/2006/relationships/slideLayout" Target="../slideLayouts/slideLayout235.xml"/><Relationship Id="rId22" Type="http://schemas.openxmlformats.org/officeDocument/2006/relationships/slideLayout" Target="../slideLayouts/slideLayout243.xml"/><Relationship Id="rId27" Type="http://schemas.openxmlformats.org/officeDocument/2006/relationships/slideLayout" Target="../slideLayouts/slideLayout248.xml"/><Relationship Id="rId30"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FCDC9"/>
        </a:solidFill>
        <a:effectLst/>
      </p:bgPr>
    </p:bg>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BA0C2F"/>
              </a:buClr>
              <a:buSzPts val="1400"/>
              <a:buFont typeface="Arial"/>
              <a:buNone/>
              <a:defRPr sz="2800" b="1" i="0" u="none" strike="noStrike" cap="none">
                <a:solidFill>
                  <a:srgbClr val="BA0C2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8" name="Google Shape;88;p13"/>
          <p:cNvSpPr txBox="1">
            <a:spLocks noGrp="1"/>
          </p:cNvSpPr>
          <p:nvPr>
            <p:ph type="body" idx="1"/>
          </p:nvPr>
        </p:nvSpPr>
        <p:spPr>
          <a:xfrm>
            <a:off x="685800" y="1200150"/>
            <a:ext cx="7772400" cy="30861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Arial"/>
                <a:ea typeface="Arial"/>
                <a:cs typeface="Arial"/>
                <a:sym typeface="Arial"/>
              </a:defRPr>
            </a:lvl1pPr>
            <a:lvl2pPr marL="914400" marR="0" lvl="1" indent="-355600" algn="l" rtl="0">
              <a:lnSpc>
                <a:spcPct val="100000"/>
              </a:lnSpc>
              <a:spcBef>
                <a:spcPts val="1200"/>
              </a:spcBef>
              <a:spcAft>
                <a:spcPts val="0"/>
              </a:spcAft>
              <a:buClr>
                <a:srgbClr val="6C6463"/>
              </a:buClr>
              <a:buSzPts val="2000"/>
              <a:buFont typeface="Arial"/>
              <a:buChar char="–"/>
              <a:defRPr sz="2000" b="0" i="0" u="none" strike="noStrike" cap="none">
                <a:solidFill>
                  <a:srgbClr val="6C6463"/>
                </a:solidFill>
                <a:latin typeface="Arial"/>
                <a:ea typeface="Arial"/>
                <a:cs typeface="Arial"/>
                <a:sym typeface="Arial"/>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89" name="Google Shape;89;p13"/>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1pPr>
            <a:lvl2pPr marL="0" marR="0" lvl="1"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2pPr>
            <a:lvl3pPr marL="0" marR="0" lvl="2"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3pPr>
            <a:lvl4pPr marL="0" marR="0" lvl="3"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4pPr>
            <a:lvl5pPr marL="0" marR="0" lvl="4"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5pPr>
            <a:lvl6pPr marL="0" marR="0" lvl="5"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6pPr>
            <a:lvl7pPr marL="0" marR="0" lvl="6"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7pPr>
            <a:lvl8pPr marL="0" marR="0" lvl="7"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8pPr>
            <a:lvl9pPr marL="0" marR="0" lvl="8"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0" name="Google Shape;90;p13"/>
          <p:cNvSpPr/>
          <p:nvPr/>
        </p:nvSpPr>
        <p:spPr>
          <a:xfrm>
            <a:off x="0" y="0"/>
            <a:ext cx="9144000" cy="5143500"/>
          </a:xfrm>
          <a:prstGeom prst="frame">
            <a:avLst>
              <a:gd name="adj1" fmla="val 2222"/>
            </a:avLst>
          </a:prstGeom>
          <a:solidFill>
            <a:srgbClr val="FFFFFF"/>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 id="2147483701" r:id="rId4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2"/>
        <p:cNvGrpSpPr/>
        <p:nvPr/>
      </p:nvGrpSpPr>
      <p:grpSpPr>
        <a:xfrm>
          <a:off x="0" y="0"/>
          <a:ext cx="0" cy="0"/>
          <a:chOff x="0" y="0"/>
          <a:chExt cx="0" cy="0"/>
        </a:xfrm>
      </p:grpSpPr>
      <p:sp>
        <p:nvSpPr>
          <p:cNvPr id="1903" name="Google Shape;1903;g2ecc26fd3ec_0_3911"/>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accent2"/>
              </a:buClr>
              <a:buSzPts val="1400"/>
              <a:buFont typeface="Arial"/>
              <a:buNone/>
              <a:defRPr sz="2400" b="1"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904" name="Google Shape;1904;g2ecc26fd3ec_0_3911"/>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1pPr>
            <a:lvl2pPr marL="914400" marR="0" lvl="1" indent="-330200" algn="l" rtl="0">
              <a:lnSpc>
                <a:spcPct val="100000"/>
              </a:lnSpc>
              <a:spcBef>
                <a:spcPts val="80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2pPr>
            <a:lvl3pPr marL="1371600" marR="0" lvl="2" indent="-342900" algn="l" rtl="0">
              <a:lnSpc>
                <a:spcPct val="100000"/>
              </a:lnSpc>
              <a:spcBef>
                <a:spcPts val="8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3pPr>
            <a:lvl4pPr marL="1828800" marR="0" lvl="3" indent="-330200" algn="l" rtl="0">
              <a:lnSpc>
                <a:spcPct val="100000"/>
              </a:lnSpc>
              <a:spcBef>
                <a:spcPts val="30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4pPr>
            <a:lvl5pPr marL="2286000" marR="0" lvl="4" indent="-317500" algn="l" rtl="0">
              <a:lnSpc>
                <a:spcPct val="100000"/>
              </a:lnSpc>
              <a:spcBef>
                <a:spcPts val="300"/>
              </a:spcBef>
              <a:spcAft>
                <a:spcPts val="0"/>
              </a:spcAft>
              <a:buClr>
                <a:srgbClr val="6C6463"/>
              </a:buClr>
              <a:buSzPts val="1400"/>
              <a:buFont typeface="Arial"/>
              <a:buChar char="»"/>
              <a:defRPr sz="1400" b="0" i="0" u="none" strike="noStrike" cap="none">
                <a:solidFill>
                  <a:srgbClr val="6C646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905" name="Google Shape;1905;g2ecc26fd3ec_0_3911"/>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906" name="Google Shape;1906;g2ecc26fd3ec_0_3911"/>
          <p:cNvSpPr/>
          <p:nvPr/>
        </p:nvSpPr>
        <p:spPr>
          <a:xfrm>
            <a:off x="0" y="0"/>
            <a:ext cx="9144000" cy="5148000"/>
          </a:xfrm>
          <a:prstGeom prst="frame">
            <a:avLst>
              <a:gd name="adj1" fmla="val 2963"/>
            </a:avLst>
          </a:prstGeom>
          <a:solidFill>
            <a:srgbClr val="FFFFFF"/>
          </a:solidFill>
          <a:ln>
            <a:noFill/>
          </a:ln>
        </p:spPr>
        <p:txBody>
          <a:bodyPr spcFirstLastPara="1" wrap="square" lIns="91175" tIns="45575" rIns="91175" bIns="455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2296727237"/>
      </p:ext>
    </p:extLst>
  </p:cSld>
  <p:clrMap bg1="lt1" tx1="dk1" bg2="dk2" tx2="lt2" accent1="accent1" accent2="accent2" accent3="accent3" accent4="accent4" accent5="accent5" accent6="accent6" hlink="hlink" folHlink="folHlink"/>
  <p:sldLayoutIdLst>
    <p:sldLayoutId id="2147484223" r:id="rId1"/>
    <p:sldLayoutId id="2147484224" r:id="rId2"/>
    <p:sldLayoutId id="2147484225" r:id="rId3"/>
    <p:sldLayoutId id="2147484226" r:id="rId4"/>
    <p:sldLayoutId id="2147484227" r:id="rId5"/>
    <p:sldLayoutId id="2147484228" r:id="rId6"/>
    <p:sldLayoutId id="2147484229" r:id="rId7"/>
    <p:sldLayoutId id="2147484230" r:id="rId8"/>
    <p:sldLayoutId id="2147484231" r:id="rId9"/>
    <p:sldLayoutId id="2147484232" r:id="rId10"/>
    <p:sldLayoutId id="2147484233" r:id="rId11"/>
    <p:sldLayoutId id="2147484234" r:id="rId12"/>
    <p:sldLayoutId id="2147484235" r:id="rId13"/>
    <p:sldLayoutId id="2147484236" r:id="rId14"/>
    <p:sldLayoutId id="2147484237" r:id="rId15"/>
    <p:sldLayoutId id="2147484238" r:id="rId16"/>
    <p:sldLayoutId id="2147484239" r:id="rId17"/>
    <p:sldLayoutId id="2147484240" r:id="rId18"/>
    <p:sldLayoutId id="2147484241" r:id="rId19"/>
    <p:sldLayoutId id="2147484242" r:id="rId20"/>
    <p:sldLayoutId id="2147484243" r:id="rId21"/>
    <p:sldLayoutId id="2147484244" r:id="rId22"/>
    <p:sldLayoutId id="2147484245" r:id="rId23"/>
    <p:sldLayoutId id="2147484246" r:id="rId24"/>
    <p:sldLayoutId id="2147484247" r:id="rId25"/>
    <p:sldLayoutId id="2147484248" r:id="rId26"/>
    <p:sldLayoutId id="2147484249" r:id="rId27"/>
    <p:sldLayoutId id="2147484250" r:id="rId28"/>
    <p:sldLayoutId id="2147484251" r:id="rId29"/>
    <p:sldLayoutId id="2147484252"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7E7E5"/>
        </a:solidFill>
        <a:effectLst/>
      </p:bgPr>
    </p:bg>
    <p:spTree>
      <p:nvGrpSpPr>
        <p:cNvPr id="1" name="Shape 392"/>
        <p:cNvGrpSpPr/>
        <p:nvPr/>
      </p:nvGrpSpPr>
      <p:grpSpPr>
        <a:xfrm>
          <a:off x="0" y="0"/>
          <a:ext cx="0" cy="0"/>
          <a:chOff x="0" y="0"/>
          <a:chExt cx="0" cy="0"/>
        </a:xfrm>
      </p:grpSpPr>
      <p:sp>
        <p:nvSpPr>
          <p:cNvPr id="393" name="Google Shape;393;g2ec57ed2e0d_0_1024"/>
          <p:cNvSpPr txBox="1">
            <a:spLocks noGrp="1"/>
          </p:cNvSpPr>
          <p:nvPr>
            <p:ph type="title"/>
          </p:nvPr>
        </p:nvSpPr>
        <p:spPr>
          <a:xfrm>
            <a:off x="686104" y="699876"/>
            <a:ext cx="7772400" cy="435600"/>
          </a:xfrm>
          <a:prstGeom prst="rect">
            <a:avLst/>
          </a:prstGeom>
          <a:noFill/>
          <a:ln>
            <a:noFill/>
          </a:ln>
        </p:spPr>
        <p:txBody>
          <a:bodyPr spcFirstLastPara="1" wrap="square" lIns="68575" tIns="34275" rIns="68575" bIns="34275" anchor="b" anchorCtr="0">
            <a:noAutofit/>
          </a:bodyPr>
          <a:lstStyle>
            <a:lvl1pPr marR="0" lvl="0" algn="l" rtl="0">
              <a:spcBef>
                <a:spcPts val="0"/>
              </a:spcBef>
              <a:spcAft>
                <a:spcPts val="0"/>
              </a:spcAft>
              <a:buClr>
                <a:srgbClr val="BA0C2F"/>
              </a:buClr>
              <a:buSzPts val="2400"/>
              <a:buFont typeface="Gill Sans"/>
              <a:buNone/>
              <a:defRPr sz="2400" b="0" i="0" u="none" strike="noStrike" cap="none">
                <a:solidFill>
                  <a:srgbClr val="BA0C2F"/>
                </a:solidFill>
                <a:latin typeface="Gill Sans"/>
                <a:ea typeface="Gill Sans"/>
                <a:cs typeface="Gill Sans"/>
                <a:sym typeface="Gill Sans"/>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394" name="Google Shape;394;g2ec57ed2e0d_0_1024"/>
          <p:cNvSpPr txBox="1">
            <a:spLocks noGrp="1"/>
          </p:cNvSpPr>
          <p:nvPr>
            <p:ph type="body" idx="1"/>
          </p:nvPr>
        </p:nvSpPr>
        <p:spPr>
          <a:xfrm>
            <a:off x="685800" y="1286662"/>
            <a:ext cx="7772400" cy="3174900"/>
          </a:xfrm>
          <a:prstGeom prst="rect">
            <a:avLst/>
          </a:prstGeom>
          <a:noFill/>
          <a:ln>
            <a:noFill/>
          </a:ln>
        </p:spPr>
        <p:txBody>
          <a:bodyPr spcFirstLastPara="1" wrap="square" lIns="68575" tIns="34275" rIns="68575" bIns="34275" anchor="t" anchorCtr="0">
            <a:noAutofit/>
          </a:bodyPr>
          <a:lstStyle>
            <a:lvl1pPr marL="457200" marR="0" lvl="0" indent="-330200" algn="l" rtl="0">
              <a:spcBef>
                <a:spcPts val="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1pPr>
            <a:lvl2pPr marL="914400" marR="0" lvl="1" indent="-330200" algn="l" rtl="0">
              <a:spcBef>
                <a:spcPts val="8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2pPr>
            <a:lvl3pPr marL="1371600" marR="0" lvl="2" indent="-342900" algn="l" rtl="0">
              <a:spcBef>
                <a:spcPts val="800"/>
              </a:spcBef>
              <a:spcAft>
                <a:spcPts val="0"/>
              </a:spcAft>
              <a:buClr>
                <a:srgbClr val="6C6463"/>
              </a:buClr>
              <a:buSzPts val="1800"/>
              <a:buFont typeface="Arial"/>
              <a:buChar char="•"/>
              <a:defRPr sz="1800" b="0" i="0" u="none" strike="noStrike" cap="none">
                <a:solidFill>
                  <a:srgbClr val="6C6463"/>
                </a:solidFill>
                <a:latin typeface="Gill Sans"/>
                <a:ea typeface="Gill Sans"/>
                <a:cs typeface="Gill Sans"/>
                <a:sym typeface="Gill Sans"/>
              </a:defRPr>
            </a:lvl3pPr>
            <a:lvl4pPr marL="1828800" marR="0" lvl="3" indent="-330200" algn="l" rtl="0">
              <a:spcBef>
                <a:spcPts val="300"/>
              </a:spcBef>
              <a:spcAft>
                <a:spcPts val="0"/>
              </a:spcAft>
              <a:buClr>
                <a:srgbClr val="6C6463"/>
              </a:buClr>
              <a:buSzPts val="1600"/>
              <a:buFont typeface="Arial"/>
              <a:buChar char="–"/>
              <a:defRPr sz="1600" b="0" i="0" u="none" strike="noStrike" cap="none">
                <a:solidFill>
                  <a:srgbClr val="6C6463"/>
                </a:solidFill>
                <a:latin typeface="Gill Sans"/>
                <a:ea typeface="Gill Sans"/>
                <a:cs typeface="Gill Sans"/>
                <a:sym typeface="Gill Sans"/>
              </a:defRPr>
            </a:lvl4pPr>
            <a:lvl5pPr marL="2286000" marR="0" lvl="4" indent="-317500" algn="l" rtl="0">
              <a:spcBef>
                <a:spcPts val="300"/>
              </a:spcBef>
              <a:spcAft>
                <a:spcPts val="0"/>
              </a:spcAft>
              <a:buClr>
                <a:srgbClr val="6C6463"/>
              </a:buClr>
              <a:buSzPts val="1400"/>
              <a:buFont typeface="Arial"/>
              <a:buChar char="»"/>
              <a:defRPr sz="1400" b="0" i="0" u="none" strike="noStrike" cap="none">
                <a:solidFill>
                  <a:srgbClr val="6C6463"/>
                </a:solidFill>
                <a:latin typeface="Gill Sans"/>
                <a:ea typeface="Gill Sans"/>
                <a:cs typeface="Gill Sans"/>
                <a:sym typeface="Gill Sans"/>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Gill Sans"/>
                <a:ea typeface="Gill Sans"/>
                <a:cs typeface="Gill Sans"/>
                <a:sym typeface="Gill Sans"/>
              </a:defRPr>
            </a:lvl9pPr>
          </a:lstStyle>
          <a:p>
            <a:endParaRPr/>
          </a:p>
        </p:txBody>
      </p:sp>
      <p:sp>
        <p:nvSpPr>
          <p:cNvPr id="395" name="Google Shape;395;g2ec57ed2e0d_0_1024"/>
          <p:cNvSpPr txBox="1">
            <a:spLocks noGrp="1"/>
          </p:cNvSpPr>
          <p:nvPr>
            <p:ph type="dt" idx="10"/>
          </p:nvPr>
        </p:nvSpPr>
        <p:spPr>
          <a:xfrm>
            <a:off x="152400" y="4837362"/>
            <a:ext cx="2133600" cy="1611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6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396" name="Google Shape;396;g2ec57ed2e0d_0_1024"/>
          <p:cNvSpPr txBox="1">
            <a:spLocks noGrp="1"/>
          </p:cNvSpPr>
          <p:nvPr>
            <p:ph type="ftr" idx="11"/>
          </p:nvPr>
        </p:nvSpPr>
        <p:spPr>
          <a:xfrm>
            <a:off x="3124200" y="4837362"/>
            <a:ext cx="2895600" cy="1611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600" b="0" i="0" u="none" strike="noStrike" cap="none">
                <a:solidFill>
                  <a:srgbClr val="6C6463"/>
                </a:solidFill>
                <a:latin typeface="Gill Sans"/>
                <a:ea typeface="Gill Sans"/>
                <a:cs typeface="Gill Sans"/>
                <a:sym typeface="Gill Sans"/>
              </a:defRPr>
            </a:lvl1pPr>
            <a:lvl2pPr marR="0" lvl="1"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2pPr>
            <a:lvl3pPr marR="0" lvl="2"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3pPr>
            <a:lvl4pPr marR="0" lvl="3"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4pPr>
            <a:lvl5pPr marR="0" lvl="4"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5pPr>
            <a:lvl6pPr marR="0" lvl="5"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6pPr>
            <a:lvl7pPr marR="0" lvl="6"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7pPr>
            <a:lvl8pPr marR="0" lvl="7"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8pPr>
            <a:lvl9pPr marR="0" lvl="8" algn="l" rtl="0">
              <a:spcBef>
                <a:spcPts val="0"/>
              </a:spcBef>
              <a:spcAft>
                <a:spcPts val="0"/>
              </a:spcAft>
              <a:buSzPts val="1100"/>
              <a:buNone/>
              <a:defRPr sz="1400" b="0" i="0" u="none" strike="noStrike" cap="none">
                <a:solidFill>
                  <a:schemeClr val="dk1"/>
                </a:solidFill>
                <a:latin typeface="Gill Sans"/>
                <a:ea typeface="Gill Sans"/>
                <a:cs typeface="Gill Sans"/>
                <a:sym typeface="Gill Sans"/>
              </a:defRPr>
            </a:lvl9pPr>
          </a:lstStyle>
          <a:p>
            <a:endParaRPr/>
          </a:p>
        </p:txBody>
      </p:sp>
      <p:sp>
        <p:nvSpPr>
          <p:cNvPr id="397" name="Google Shape;397;g2ec57ed2e0d_0_1024"/>
          <p:cNvSpPr txBox="1">
            <a:spLocks noGrp="1"/>
          </p:cNvSpPr>
          <p:nvPr>
            <p:ph type="sldNum" idx="12"/>
          </p:nvPr>
        </p:nvSpPr>
        <p:spPr>
          <a:xfrm>
            <a:off x="6858000" y="4837362"/>
            <a:ext cx="2133600" cy="1611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600" b="0" i="0" u="none" strike="noStrike" cap="none">
                <a:solidFill>
                  <a:srgbClr val="6C6463"/>
                </a:solidFill>
                <a:latin typeface="Gill Sans"/>
                <a:ea typeface="Gill Sans"/>
                <a:cs typeface="Gill Sans"/>
                <a:sym typeface="Gill Sans"/>
              </a:defRPr>
            </a:lvl1pPr>
            <a:lvl2pPr marL="0" marR="0" lvl="1" indent="0" algn="r" rtl="0">
              <a:spcBef>
                <a:spcPts val="0"/>
              </a:spcBef>
              <a:buNone/>
              <a:defRPr sz="600" b="0" i="0" u="none" strike="noStrike" cap="none">
                <a:solidFill>
                  <a:srgbClr val="6C6463"/>
                </a:solidFill>
                <a:latin typeface="Gill Sans"/>
                <a:ea typeface="Gill Sans"/>
                <a:cs typeface="Gill Sans"/>
                <a:sym typeface="Gill Sans"/>
              </a:defRPr>
            </a:lvl2pPr>
            <a:lvl3pPr marL="0" marR="0" lvl="2" indent="0" algn="r" rtl="0">
              <a:spcBef>
                <a:spcPts val="0"/>
              </a:spcBef>
              <a:buNone/>
              <a:defRPr sz="600" b="0" i="0" u="none" strike="noStrike" cap="none">
                <a:solidFill>
                  <a:srgbClr val="6C6463"/>
                </a:solidFill>
                <a:latin typeface="Gill Sans"/>
                <a:ea typeface="Gill Sans"/>
                <a:cs typeface="Gill Sans"/>
                <a:sym typeface="Gill Sans"/>
              </a:defRPr>
            </a:lvl3pPr>
            <a:lvl4pPr marL="0" marR="0" lvl="3" indent="0" algn="r" rtl="0">
              <a:spcBef>
                <a:spcPts val="0"/>
              </a:spcBef>
              <a:buNone/>
              <a:defRPr sz="600" b="0" i="0" u="none" strike="noStrike" cap="none">
                <a:solidFill>
                  <a:srgbClr val="6C6463"/>
                </a:solidFill>
                <a:latin typeface="Gill Sans"/>
                <a:ea typeface="Gill Sans"/>
                <a:cs typeface="Gill Sans"/>
                <a:sym typeface="Gill Sans"/>
              </a:defRPr>
            </a:lvl4pPr>
            <a:lvl5pPr marL="0" marR="0" lvl="4" indent="0" algn="r" rtl="0">
              <a:spcBef>
                <a:spcPts val="0"/>
              </a:spcBef>
              <a:buNone/>
              <a:defRPr sz="600" b="0" i="0" u="none" strike="noStrike" cap="none">
                <a:solidFill>
                  <a:srgbClr val="6C6463"/>
                </a:solidFill>
                <a:latin typeface="Gill Sans"/>
                <a:ea typeface="Gill Sans"/>
                <a:cs typeface="Gill Sans"/>
                <a:sym typeface="Gill Sans"/>
              </a:defRPr>
            </a:lvl5pPr>
            <a:lvl6pPr marL="0" marR="0" lvl="5" indent="0" algn="r" rtl="0">
              <a:spcBef>
                <a:spcPts val="0"/>
              </a:spcBef>
              <a:buNone/>
              <a:defRPr sz="600" b="0" i="0" u="none" strike="noStrike" cap="none">
                <a:solidFill>
                  <a:srgbClr val="6C6463"/>
                </a:solidFill>
                <a:latin typeface="Gill Sans"/>
                <a:ea typeface="Gill Sans"/>
                <a:cs typeface="Gill Sans"/>
                <a:sym typeface="Gill Sans"/>
              </a:defRPr>
            </a:lvl6pPr>
            <a:lvl7pPr marL="0" marR="0" lvl="6" indent="0" algn="r" rtl="0">
              <a:spcBef>
                <a:spcPts val="0"/>
              </a:spcBef>
              <a:buNone/>
              <a:defRPr sz="600" b="0" i="0" u="none" strike="noStrike" cap="none">
                <a:solidFill>
                  <a:srgbClr val="6C6463"/>
                </a:solidFill>
                <a:latin typeface="Gill Sans"/>
                <a:ea typeface="Gill Sans"/>
                <a:cs typeface="Gill Sans"/>
                <a:sym typeface="Gill Sans"/>
              </a:defRPr>
            </a:lvl7pPr>
            <a:lvl8pPr marL="0" marR="0" lvl="7" indent="0" algn="r" rtl="0">
              <a:spcBef>
                <a:spcPts val="0"/>
              </a:spcBef>
              <a:buNone/>
              <a:defRPr sz="600" b="0" i="0" u="none" strike="noStrike" cap="none">
                <a:solidFill>
                  <a:srgbClr val="6C6463"/>
                </a:solidFill>
                <a:latin typeface="Gill Sans"/>
                <a:ea typeface="Gill Sans"/>
                <a:cs typeface="Gill Sans"/>
                <a:sym typeface="Gill Sans"/>
              </a:defRPr>
            </a:lvl8pPr>
            <a:lvl9pPr marL="0" marR="0" lvl="8" indent="0" algn="r" rtl="0">
              <a:spcBef>
                <a:spcPts val="0"/>
              </a:spcBef>
              <a:buNone/>
              <a:defRPr sz="600" b="0" i="0" u="none" strike="noStrike" cap="none">
                <a:solidFill>
                  <a:srgbClr val="6C6463"/>
                </a:solidFill>
                <a:latin typeface="Gill Sans"/>
                <a:ea typeface="Gill Sans"/>
                <a:cs typeface="Gill Sans"/>
                <a:sym typeface="Gill Sans"/>
              </a:defRPr>
            </a:lvl9pPr>
          </a:lstStyle>
          <a:p>
            <a:pPr marL="0" lvl="0" indent="0" algn="r" rtl="0">
              <a:spcBef>
                <a:spcPts val="0"/>
              </a:spcBef>
              <a:spcAft>
                <a:spcPts val="0"/>
              </a:spcAft>
              <a:buNone/>
            </a:pPr>
            <a:fld id="{00000000-1234-1234-1234-123412341234}" type="slidenum">
              <a:rPr lang="en"/>
              <a:t>‹#›</a:t>
            </a:fld>
            <a:endParaRPr/>
          </a:p>
        </p:txBody>
      </p:sp>
      <p:sp>
        <p:nvSpPr>
          <p:cNvPr id="398" name="Google Shape;398;g2ec57ed2e0d_0_1024"/>
          <p:cNvSpPr/>
          <p:nvPr/>
        </p:nvSpPr>
        <p:spPr>
          <a:xfrm>
            <a:off x="0" y="0"/>
            <a:ext cx="9144000" cy="5148000"/>
          </a:xfrm>
          <a:prstGeom prst="frame">
            <a:avLst>
              <a:gd name="adj1" fmla="val 2963"/>
            </a:avLst>
          </a:prstGeom>
          <a:solidFill>
            <a:srgbClr val="FFFFF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rgbClr val="FFFFFF"/>
              </a:solidFill>
              <a:latin typeface="Gill Sans"/>
              <a:ea typeface="Gill Sans"/>
              <a:cs typeface="Gill Sans"/>
              <a:sym typeface="Gill Sans"/>
            </a:endParaRPr>
          </a:p>
        </p:txBody>
      </p:sp>
    </p:spTree>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 id="2147483723" r:id="rId21"/>
    <p:sldLayoutId id="2147483724" r:id="rId22"/>
    <p:sldLayoutId id="2147483725" r:id="rId23"/>
    <p:sldLayoutId id="2147483726" r:id="rId24"/>
    <p:sldLayoutId id="2147483727" r:id="rId25"/>
    <p:sldLayoutId id="2147483728" r:id="rId26"/>
    <p:sldLayoutId id="2147483729" r:id="rId27"/>
    <p:sldLayoutId id="2147483730" r:id="rId28"/>
    <p:sldLayoutId id="2147483731" r:id="rId29"/>
    <p:sldLayoutId id="2147483732" r:id="rId30"/>
    <p:sldLayoutId id="2147483733" r:id="rId31"/>
    <p:sldLayoutId id="2147483734" r:id="rId32"/>
    <p:sldLayoutId id="2147483735" r:id="rId33"/>
    <p:sldLayoutId id="2147483736" r:id="rId34"/>
    <p:sldLayoutId id="2147483737" r:id="rId35"/>
    <p:sldLayoutId id="2147483738" r:id="rId36"/>
    <p:sldLayoutId id="2147483739" r:id="rId37"/>
    <p:sldLayoutId id="2147483740" r:id="rId38"/>
    <p:sldLayoutId id="2147483741" r:id="rId39"/>
    <p:sldLayoutId id="2147483742" r:id="rId40"/>
    <p:sldLayoutId id="2147483743" r:id="rId41"/>
    <p:sldLayoutId id="2147483744" r:id="rId42"/>
    <p:sldLayoutId id="2147483745" r:id="rId43"/>
    <p:sldLayoutId id="2147483746" r:id="rId44"/>
    <p:sldLayoutId id="2147483747" r:id="rId45"/>
    <p:sldLayoutId id="2147483748" r:id="rId4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FCDC9"/>
        </a:solidFill>
        <a:effectLst/>
      </p:bgPr>
    </p:bg>
    <p:spTree>
      <p:nvGrpSpPr>
        <p:cNvPr id="1" name="Shape 711"/>
        <p:cNvGrpSpPr/>
        <p:nvPr/>
      </p:nvGrpSpPr>
      <p:grpSpPr>
        <a:xfrm>
          <a:off x="0" y="0"/>
          <a:ext cx="0" cy="0"/>
          <a:chOff x="0" y="0"/>
          <a:chExt cx="0" cy="0"/>
        </a:xfrm>
      </p:grpSpPr>
      <p:sp>
        <p:nvSpPr>
          <p:cNvPr id="712" name="Google Shape;712;g2ecb543676d_0_2120"/>
          <p:cNvSpPr txBox="1">
            <a:spLocks noGrp="1"/>
          </p:cNvSpPr>
          <p:nvPr>
            <p:ph type="title"/>
          </p:nvPr>
        </p:nvSpPr>
        <p:spPr>
          <a:xfrm>
            <a:off x="686104" y="342900"/>
            <a:ext cx="7772400" cy="6858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BA0C2F"/>
              </a:buClr>
              <a:buSzPts val="1400"/>
              <a:buFont typeface="Cabin"/>
              <a:buNone/>
              <a:defRPr sz="2800" b="0" i="0" u="none" strike="noStrike" cap="none">
                <a:solidFill>
                  <a:srgbClr val="BA0C2F"/>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13" name="Google Shape;713;g2ecb543676d_0_2120"/>
          <p:cNvSpPr txBox="1">
            <a:spLocks noGrp="1"/>
          </p:cNvSpPr>
          <p:nvPr>
            <p:ph type="body" idx="1"/>
          </p:nvPr>
        </p:nvSpPr>
        <p:spPr>
          <a:xfrm>
            <a:off x="685800" y="1200150"/>
            <a:ext cx="7772400" cy="3086100"/>
          </a:xfrm>
          <a:prstGeom prst="rect">
            <a:avLst/>
          </a:prstGeom>
          <a:noFill/>
          <a:ln>
            <a:noFill/>
          </a:ln>
        </p:spPr>
        <p:txBody>
          <a:bodyPr spcFirstLastPara="1" wrap="square" lIns="91425" tIns="91425" rIns="91425" bIns="91425" anchor="t" anchorCtr="0">
            <a:noAutofit/>
          </a:bodyPr>
          <a:lstStyle>
            <a:lvl1pPr marL="457200" marR="0" lvl="0" indent="-355600" algn="l" rtl="0">
              <a:lnSpc>
                <a:spcPct val="100000"/>
              </a:lnSpc>
              <a:spcBef>
                <a:spcPts val="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1pPr>
            <a:lvl2pPr marL="914400" marR="0" lvl="1" indent="-355600" algn="l" rtl="0">
              <a:lnSpc>
                <a:spcPct val="100000"/>
              </a:lnSpc>
              <a:spcBef>
                <a:spcPts val="1200"/>
              </a:spcBef>
              <a:spcAft>
                <a:spcPts val="0"/>
              </a:spcAft>
              <a:buClr>
                <a:srgbClr val="6C6463"/>
              </a:buClr>
              <a:buSzPts val="2000"/>
              <a:buFont typeface="Arial"/>
              <a:buChar char="–"/>
              <a:defRPr sz="2000" b="0" i="0" u="none" strike="noStrike" cap="none">
                <a:solidFill>
                  <a:srgbClr val="6C6463"/>
                </a:solidFill>
                <a:latin typeface="Cabin"/>
                <a:ea typeface="Cabin"/>
                <a:cs typeface="Cabin"/>
                <a:sym typeface="Cabin"/>
              </a:defRPr>
            </a:lvl2pPr>
            <a:lvl3pPr marL="1371600" marR="0" lvl="2" indent="-342900" algn="l" rtl="0">
              <a:lnSpc>
                <a:spcPct val="100000"/>
              </a:lnSpc>
              <a:spcBef>
                <a:spcPts val="1200"/>
              </a:spcBef>
              <a:spcAft>
                <a:spcPts val="0"/>
              </a:spcAft>
              <a:buClr>
                <a:srgbClr val="6C6463"/>
              </a:buClr>
              <a:buSzPts val="1800"/>
              <a:buFont typeface="Arial"/>
              <a:buChar char="•"/>
              <a:defRPr sz="1800" b="0" i="0" u="none" strike="noStrike" cap="none">
                <a:solidFill>
                  <a:srgbClr val="6C6463"/>
                </a:solidFill>
                <a:latin typeface="Cabin"/>
                <a:ea typeface="Cabin"/>
                <a:cs typeface="Cabin"/>
                <a:sym typeface="Cabin"/>
              </a:defRPr>
            </a:lvl3pPr>
            <a:lvl4pPr marL="1828800" marR="0" lvl="3" indent="-330200" algn="l" rtl="0">
              <a:lnSpc>
                <a:spcPct val="100000"/>
              </a:lnSpc>
              <a:spcBef>
                <a:spcPts val="320"/>
              </a:spcBef>
              <a:spcAft>
                <a:spcPts val="0"/>
              </a:spcAft>
              <a:buClr>
                <a:srgbClr val="6C6463"/>
              </a:buClr>
              <a:buSzPts val="1600"/>
              <a:buFont typeface="Arial"/>
              <a:buChar char="–"/>
              <a:defRPr sz="1600" b="0" i="0" u="none" strike="noStrike" cap="none">
                <a:solidFill>
                  <a:srgbClr val="6C6463"/>
                </a:solidFill>
                <a:latin typeface="Cabin"/>
                <a:ea typeface="Cabin"/>
                <a:cs typeface="Cabin"/>
                <a:sym typeface="Cabin"/>
              </a:defRPr>
            </a:lvl4pPr>
            <a:lvl5pPr marL="2286000" marR="0" lvl="4" indent="-317500" algn="l" rtl="0">
              <a:lnSpc>
                <a:spcPct val="100000"/>
              </a:lnSpc>
              <a:spcBef>
                <a:spcPts val="280"/>
              </a:spcBef>
              <a:spcAft>
                <a:spcPts val="0"/>
              </a:spcAft>
              <a:buClr>
                <a:srgbClr val="6C6463"/>
              </a:buClr>
              <a:buSzPts val="1400"/>
              <a:buFont typeface="Arial"/>
              <a:buChar char="»"/>
              <a:defRPr sz="1400" b="0" i="0" u="none" strike="noStrike" cap="none">
                <a:solidFill>
                  <a:srgbClr val="6C6463"/>
                </a:solidFill>
                <a:latin typeface="Cabin"/>
                <a:ea typeface="Cabin"/>
                <a:cs typeface="Cabin"/>
                <a:sym typeface="Cabin"/>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bin"/>
                <a:ea typeface="Cabin"/>
                <a:cs typeface="Cabin"/>
                <a:sym typeface="Cabin"/>
              </a:defRPr>
            </a:lvl9pPr>
          </a:lstStyle>
          <a:p>
            <a:endParaRPr/>
          </a:p>
        </p:txBody>
      </p:sp>
      <p:sp>
        <p:nvSpPr>
          <p:cNvPr id="714" name="Google Shape;714;g2ecb543676d_0_2120"/>
          <p:cNvSpPr txBox="1">
            <a:spLocks noGrp="1"/>
          </p:cNvSpPr>
          <p:nvPr>
            <p:ph type="dt" idx="10"/>
          </p:nvPr>
        </p:nvSpPr>
        <p:spPr>
          <a:xfrm>
            <a:off x="152400" y="4904418"/>
            <a:ext cx="2133600" cy="12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15" name="Google Shape;715;g2ecb543676d_0_2120"/>
          <p:cNvSpPr txBox="1">
            <a:spLocks noGrp="1"/>
          </p:cNvSpPr>
          <p:nvPr>
            <p:ph type="ftr" idx="11"/>
          </p:nvPr>
        </p:nvSpPr>
        <p:spPr>
          <a:xfrm>
            <a:off x="3124200" y="4904418"/>
            <a:ext cx="2895600" cy="1248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rgbClr val="000000"/>
              </a:buClr>
              <a:buSzPts val="1400"/>
              <a:buFont typeface="Arial"/>
              <a:buNone/>
              <a:defRPr sz="600" b="0" i="0" u="none" strike="noStrike" cap="none">
                <a:solidFill>
                  <a:srgbClr val="6C6463"/>
                </a:solidFill>
                <a:latin typeface="Cabin"/>
                <a:ea typeface="Cabin"/>
                <a:cs typeface="Cabin"/>
                <a:sym typeface="Cabin"/>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bin"/>
                <a:ea typeface="Cabin"/>
                <a:cs typeface="Cabin"/>
                <a:sym typeface="Cabin"/>
              </a:defRPr>
            </a:lvl9pPr>
          </a:lstStyle>
          <a:p>
            <a:endParaRPr/>
          </a:p>
        </p:txBody>
      </p:sp>
      <p:sp>
        <p:nvSpPr>
          <p:cNvPr id="716" name="Google Shape;716;g2ecb543676d_0_2120"/>
          <p:cNvSpPr txBox="1">
            <a:spLocks noGrp="1"/>
          </p:cNvSpPr>
          <p:nvPr>
            <p:ph type="sldNum" idx="12"/>
          </p:nvPr>
        </p:nvSpPr>
        <p:spPr>
          <a:xfrm>
            <a:off x="6858000" y="4904418"/>
            <a:ext cx="2133600" cy="1248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Cabin"/>
                <a:ea typeface="Cabin"/>
                <a:cs typeface="Cabin"/>
                <a:sym typeface="Cabin"/>
              </a:defRPr>
            </a:lvl9pPr>
          </a:lstStyle>
          <a:p>
            <a:pPr marL="0" lvl="0" indent="0" algn="r" rtl="0">
              <a:spcBef>
                <a:spcPts val="0"/>
              </a:spcBef>
              <a:spcAft>
                <a:spcPts val="0"/>
              </a:spcAft>
              <a:buNone/>
            </a:pPr>
            <a:fld id="{00000000-1234-1234-1234-123412341234}" type="slidenum">
              <a:rPr lang="en"/>
              <a:t>‹#›</a:t>
            </a:fld>
            <a:endParaRPr/>
          </a:p>
        </p:txBody>
      </p:sp>
      <p:sp>
        <p:nvSpPr>
          <p:cNvPr id="717" name="Google Shape;717;g2ecb543676d_0_2120"/>
          <p:cNvSpPr/>
          <p:nvPr/>
        </p:nvSpPr>
        <p:spPr>
          <a:xfrm>
            <a:off x="0" y="0"/>
            <a:ext cx="9144000" cy="5143500"/>
          </a:xfrm>
          <a:prstGeom prst="frame">
            <a:avLst>
              <a:gd name="adj1" fmla="val 2222"/>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bin"/>
              <a:ea typeface="Cabin"/>
              <a:cs typeface="Cabin"/>
              <a:sym typeface="Cabin"/>
            </a:endParaRPr>
          </a:p>
        </p:txBody>
      </p:sp>
    </p:spTree>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 id="2147483790" r:id="rId41"/>
    <p:sldLayoutId id="2147483791" r:id="rId42"/>
    <p:sldLayoutId id="2147483792" r:id="rId4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251"/>
        <p:cNvGrpSpPr/>
        <p:nvPr/>
      </p:nvGrpSpPr>
      <p:grpSpPr>
        <a:xfrm>
          <a:off x="0" y="0"/>
          <a:ext cx="0" cy="0"/>
          <a:chOff x="0" y="0"/>
          <a:chExt cx="0" cy="0"/>
        </a:xfrm>
      </p:grpSpPr>
      <p:sp>
        <p:nvSpPr>
          <p:cNvPr id="2252" name="Google Shape;2252;g2ecd08b8b25_0_5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a:endParaRPr/>
          </a:p>
        </p:txBody>
      </p:sp>
      <p:sp>
        <p:nvSpPr>
          <p:cNvPr id="2253" name="Google Shape;2253;g2ecd08b8b25_0_57"/>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dk2"/>
              </a:buClr>
              <a:buSzPts val="1800"/>
              <a:buChar char="●"/>
              <a:defRPr sz="1800">
                <a:solidFill>
                  <a:schemeClr val="dk2"/>
                </a:solidFill>
              </a:defRPr>
            </a:lvl1pPr>
            <a:lvl2pPr marL="914400" lvl="1" indent="-317500" rtl="0">
              <a:lnSpc>
                <a:spcPct val="115000"/>
              </a:lnSpc>
              <a:spcBef>
                <a:spcPts val="0"/>
              </a:spcBef>
              <a:spcAft>
                <a:spcPts val="0"/>
              </a:spcAft>
              <a:buClr>
                <a:schemeClr val="dk2"/>
              </a:buClr>
              <a:buSzPts val="1400"/>
              <a:buChar char="○"/>
              <a:defRPr>
                <a:solidFill>
                  <a:schemeClr val="dk2"/>
                </a:solidFill>
              </a:defRPr>
            </a:lvl2pPr>
            <a:lvl3pPr marL="1371600" lvl="2" indent="-317500" rtl="0">
              <a:lnSpc>
                <a:spcPct val="115000"/>
              </a:lnSpc>
              <a:spcBef>
                <a:spcPts val="0"/>
              </a:spcBef>
              <a:spcAft>
                <a:spcPts val="0"/>
              </a:spcAft>
              <a:buClr>
                <a:schemeClr val="dk2"/>
              </a:buClr>
              <a:buSzPts val="1400"/>
              <a:buChar char="■"/>
              <a:defRPr>
                <a:solidFill>
                  <a:schemeClr val="dk2"/>
                </a:solidFill>
              </a:defRPr>
            </a:lvl3pPr>
            <a:lvl4pPr marL="1828800" lvl="3" indent="-317500" rtl="0">
              <a:lnSpc>
                <a:spcPct val="115000"/>
              </a:lnSpc>
              <a:spcBef>
                <a:spcPts val="0"/>
              </a:spcBef>
              <a:spcAft>
                <a:spcPts val="0"/>
              </a:spcAft>
              <a:buClr>
                <a:schemeClr val="dk2"/>
              </a:buClr>
              <a:buSzPts val="1400"/>
              <a:buChar char="●"/>
              <a:defRPr>
                <a:solidFill>
                  <a:schemeClr val="dk2"/>
                </a:solidFill>
              </a:defRPr>
            </a:lvl4pPr>
            <a:lvl5pPr marL="2286000" lvl="4" indent="-317500" rtl="0">
              <a:lnSpc>
                <a:spcPct val="115000"/>
              </a:lnSpc>
              <a:spcBef>
                <a:spcPts val="0"/>
              </a:spcBef>
              <a:spcAft>
                <a:spcPts val="0"/>
              </a:spcAft>
              <a:buClr>
                <a:schemeClr val="dk2"/>
              </a:buClr>
              <a:buSzPts val="1400"/>
              <a:buChar char="○"/>
              <a:defRPr>
                <a:solidFill>
                  <a:schemeClr val="dk2"/>
                </a:solidFill>
              </a:defRPr>
            </a:lvl5pPr>
            <a:lvl6pPr marL="2743200" lvl="5" indent="-317500" rtl="0">
              <a:lnSpc>
                <a:spcPct val="115000"/>
              </a:lnSpc>
              <a:spcBef>
                <a:spcPts val="0"/>
              </a:spcBef>
              <a:spcAft>
                <a:spcPts val="0"/>
              </a:spcAft>
              <a:buClr>
                <a:schemeClr val="dk2"/>
              </a:buClr>
              <a:buSzPts val="1400"/>
              <a:buChar char="■"/>
              <a:defRPr>
                <a:solidFill>
                  <a:schemeClr val="dk2"/>
                </a:solidFill>
              </a:defRPr>
            </a:lvl6pPr>
            <a:lvl7pPr marL="3200400" lvl="6" indent="-317500" rtl="0">
              <a:lnSpc>
                <a:spcPct val="115000"/>
              </a:lnSpc>
              <a:spcBef>
                <a:spcPts val="0"/>
              </a:spcBef>
              <a:spcAft>
                <a:spcPts val="0"/>
              </a:spcAft>
              <a:buClr>
                <a:schemeClr val="dk2"/>
              </a:buClr>
              <a:buSzPts val="1400"/>
              <a:buChar char="●"/>
              <a:defRPr>
                <a:solidFill>
                  <a:schemeClr val="dk2"/>
                </a:solidFill>
              </a:defRPr>
            </a:lvl7pPr>
            <a:lvl8pPr marL="3657600" lvl="7" indent="-317500" rtl="0">
              <a:lnSpc>
                <a:spcPct val="115000"/>
              </a:lnSpc>
              <a:spcBef>
                <a:spcPts val="0"/>
              </a:spcBef>
              <a:spcAft>
                <a:spcPts val="0"/>
              </a:spcAft>
              <a:buClr>
                <a:schemeClr val="dk2"/>
              </a:buClr>
              <a:buSzPts val="1400"/>
              <a:buChar char="○"/>
              <a:defRPr>
                <a:solidFill>
                  <a:schemeClr val="dk2"/>
                </a:solidFill>
              </a:defRPr>
            </a:lvl8pPr>
            <a:lvl9pPr marL="4114800" lvl="8" indent="-317500" rtl="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2254" name="Google Shape;2254;g2ecd08b8b25_0_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dk2"/>
                </a:solidFill>
              </a:defRPr>
            </a:lvl1pPr>
            <a:lvl2pPr lvl="1" algn="r" rtl="0">
              <a:buNone/>
              <a:defRPr sz="1000">
                <a:solidFill>
                  <a:schemeClr val="dk2"/>
                </a:solidFill>
              </a:defRPr>
            </a:lvl2pPr>
            <a:lvl3pPr lvl="2" algn="r" rtl="0">
              <a:buNone/>
              <a:defRPr sz="1000">
                <a:solidFill>
                  <a:schemeClr val="dk2"/>
                </a:solidFill>
              </a:defRPr>
            </a:lvl3pPr>
            <a:lvl4pPr lvl="3" algn="r" rtl="0">
              <a:buNone/>
              <a:defRPr sz="1000">
                <a:solidFill>
                  <a:schemeClr val="dk2"/>
                </a:solidFill>
              </a:defRPr>
            </a:lvl4pPr>
            <a:lvl5pPr lvl="4" algn="r" rtl="0">
              <a:buNone/>
              <a:defRPr sz="1000">
                <a:solidFill>
                  <a:schemeClr val="dk2"/>
                </a:solidFill>
              </a:defRPr>
            </a:lvl5pPr>
            <a:lvl6pPr lvl="5" algn="r" rtl="0">
              <a:buNone/>
              <a:defRPr sz="1000">
                <a:solidFill>
                  <a:schemeClr val="dk2"/>
                </a:solidFill>
              </a:defRPr>
            </a:lvl6pPr>
            <a:lvl7pPr lvl="6" algn="r" rtl="0">
              <a:buNone/>
              <a:defRPr sz="1000">
                <a:solidFill>
                  <a:schemeClr val="dk2"/>
                </a:solidFill>
              </a:defRPr>
            </a:lvl7pPr>
            <a:lvl8pPr lvl="7" algn="r" rtl="0">
              <a:buNone/>
              <a:defRPr sz="1000">
                <a:solidFill>
                  <a:schemeClr val="dk2"/>
                </a:solidFill>
              </a:defRPr>
            </a:lvl8pPr>
            <a:lvl9pPr lvl="8" algn="r" rtl="0">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 id="2147484024" r:id="rId12"/>
    <p:sldLayoutId id="2147484025" r:id="rId13"/>
    <p:sldLayoutId id="2147484026" r:id="rId14"/>
    <p:sldLayoutId id="2147484027" r:id="rId15"/>
    <p:sldLayoutId id="2147484028" r:id="rId16"/>
    <p:sldLayoutId id="2147484029" r:id="rId17"/>
    <p:sldLayoutId id="2147484030" r:id="rId18"/>
    <p:sldLayoutId id="2147484031" r:id="rId19"/>
    <p:sldLayoutId id="2147484032" r:id="rId20"/>
    <p:sldLayoutId id="2147484033" r:id="rId21"/>
    <p:sldLayoutId id="2147484034" r:id="rId22"/>
    <p:sldLayoutId id="2147484035"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59"/>
        <p:cNvGrpSpPr/>
        <p:nvPr/>
      </p:nvGrpSpPr>
      <p:grpSpPr>
        <a:xfrm>
          <a:off x="0" y="0"/>
          <a:ext cx="0" cy="0"/>
          <a:chOff x="0" y="0"/>
          <a:chExt cx="0" cy="0"/>
        </a:xfrm>
      </p:grpSpPr>
      <p:sp>
        <p:nvSpPr>
          <p:cNvPr id="2360" name="Google Shape;2360;g2ecd08b8b25_0_78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361" name="Google Shape;2361;g2ecd08b8b25_0_785"/>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362" name="Google Shape;2362;g2ecd08b8b25_0_78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63" name="Google Shape;2363;g2ecd08b8b25_0_78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364" name="Google Shape;2364;g2ecd08b8b25_0_78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 id="2147484048" r:id="rId12"/>
    <p:sldLayoutId id="2147484049" r:id="rId13"/>
    <p:sldLayoutId id="2147484050" r:id="rId14"/>
    <p:sldLayoutId id="2147484051" r:id="rId15"/>
    <p:sldLayoutId id="2147484052" r:id="rId16"/>
    <p:sldLayoutId id="2147484053" r:id="rId17"/>
    <p:sldLayoutId id="2147484253"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25"/>
        <p:cNvGrpSpPr/>
        <p:nvPr/>
      </p:nvGrpSpPr>
      <p:grpSpPr>
        <a:xfrm>
          <a:off x="0" y="0"/>
          <a:ext cx="0" cy="0"/>
          <a:chOff x="0" y="0"/>
          <a:chExt cx="0" cy="0"/>
        </a:xfrm>
      </p:grpSpPr>
      <p:sp>
        <p:nvSpPr>
          <p:cNvPr id="2726" name="Google Shape;2726;g2ecc6c1f187_1_11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Play"/>
              <a:buNone/>
              <a:defRPr sz="3300" b="0" i="0" u="none" strike="noStrike" cap="none">
                <a:solidFill>
                  <a:schemeClr val="dk1"/>
                </a:solidFill>
                <a:latin typeface="Play"/>
                <a:ea typeface="Play"/>
                <a:cs typeface="Play"/>
                <a:sym typeface="Play"/>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2727" name="Google Shape;2727;g2ecc6c1f187_1_11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Arial"/>
                <a:ea typeface="Arial"/>
                <a:cs typeface="Arial"/>
                <a:sym typeface="Arial"/>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2728" name="Google Shape;2728;g2ecc6c1f187_1_11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729" name="Google Shape;2729;g2ecc6c1f187_1_11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757575"/>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730" name="Google Shape;2730;g2ecc6c1f187_1_11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757575"/>
                </a:solidFill>
                <a:latin typeface="Arial"/>
                <a:ea typeface="Arial"/>
                <a:cs typeface="Arial"/>
                <a:sym typeface="Arial"/>
              </a:defRPr>
            </a:lvl1pPr>
            <a:lvl2pPr marL="0" marR="0" lvl="1" indent="0" algn="r" rtl="0">
              <a:spcBef>
                <a:spcPts val="0"/>
              </a:spcBef>
              <a:buNone/>
              <a:defRPr sz="900" b="0" i="0" u="none" strike="noStrike" cap="none">
                <a:solidFill>
                  <a:srgbClr val="757575"/>
                </a:solidFill>
                <a:latin typeface="Arial"/>
                <a:ea typeface="Arial"/>
                <a:cs typeface="Arial"/>
                <a:sym typeface="Arial"/>
              </a:defRPr>
            </a:lvl2pPr>
            <a:lvl3pPr marL="0" marR="0" lvl="2" indent="0" algn="r" rtl="0">
              <a:spcBef>
                <a:spcPts val="0"/>
              </a:spcBef>
              <a:buNone/>
              <a:defRPr sz="900" b="0" i="0" u="none" strike="noStrike" cap="none">
                <a:solidFill>
                  <a:srgbClr val="757575"/>
                </a:solidFill>
                <a:latin typeface="Arial"/>
                <a:ea typeface="Arial"/>
                <a:cs typeface="Arial"/>
                <a:sym typeface="Arial"/>
              </a:defRPr>
            </a:lvl3pPr>
            <a:lvl4pPr marL="0" marR="0" lvl="3" indent="0" algn="r" rtl="0">
              <a:spcBef>
                <a:spcPts val="0"/>
              </a:spcBef>
              <a:buNone/>
              <a:defRPr sz="900" b="0" i="0" u="none" strike="noStrike" cap="none">
                <a:solidFill>
                  <a:srgbClr val="757575"/>
                </a:solidFill>
                <a:latin typeface="Arial"/>
                <a:ea typeface="Arial"/>
                <a:cs typeface="Arial"/>
                <a:sym typeface="Arial"/>
              </a:defRPr>
            </a:lvl4pPr>
            <a:lvl5pPr marL="0" marR="0" lvl="4" indent="0" algn="r" rtl="0">
              <a:spcBef>
                <a:spcPts val="0"/>
              </a:spcBef>
              <a:buNone/>
              <a:defRPr sz="900" b="0" i="0" u="none" strike="noStrike" cap="none">
                <a:solidFill>
                  <a:srgbClr val="757575"/>
                </a:solidFill>
                <a:latin typeface="Arial"/>
                <a:ea typeface="Arial"/>
                <a:cs typeface="Arial"/>
                <a:sym typeface="Arial"/>
              </a:defRPr>
            </a:lvl5pPr>
            <a:lvl6pPr marL="0" marR="0" lvl="5" indent="0" algn="r" rtl="0">
              <a:spcBef>
                <a:spcPts val="0"/>
              </a:spcBef>
              <a:buNone/>
              <a:defRPr sz="900" b="0" i="0" u="none" strike="noStrike" cap="none">
                <a:solidFill>
                  <a:srgbClr val="757575"/>
                </a:solidFill>
                <a:latin typeface="Arial"/>
                <a:ea typeface="Arial"/>
                <a:cs typeface="Arial"/>
                <a:sym typeface="Arial"/>
              </a:defRPr>
            </a:lvl6pPr>
            <a:lvl7pPr marL="0" marR="0" lvl="6" indent="0" algn="r" rtl="0">
              <a:spcBef>
                <a:spcPts val="0"/>
              </a:spcBef>
              <a:buNone/>
              <a:defRPr sz="900" b="0" i="0" u="none" strike="noStrike" cap="none">
                <a:solidFill>
                  <a:srgbClr val="757575"/>
                </a:solidFill>
                <a:latin typeface="Arial"/>
                <a:ea typeface="Arial"/>
                <a:cs typeface="Arial"/>
                <a:sym typeface="Arial"/>
              </a:defRPr>
            </a:lvl7pPr>
            <a:lvl8pPr marL="0" marR="0" lvl="7" indent="0" algn="r" rtl="0">
              <a:spcBef>
                <a:spcPts val="0"/>
              </a:spcBef>
              <a:buNone/>
              <a:defRPr sz="900" b="0" i="0" u="none" strike="noStrike" cap="none">
                <a:solidFill>
                  <a:srgbClr val="757575"/>
                </a:solidFill>
                <a:latin typeface="Arial"/>
                <a:ea typeface="Arial"/>
                <a:cs typeface="Arial"/>
                <a:sym typeface="Arial"/>
              </a:defRPr>
            </a:lvl8pPr>
            <a:lvl9pPr marL="0" marR="0" lvl="8" indent="0" algn="r" rtl="0">
              <a:spcBef>
                <a:spcPts val="0"/>
              </a:spcBef>
              <a:buNone/>
              <a:defRPr sz="9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096" r:id="rId1"/>
    <p:sldLayoutId id="2147484097" r:id="rId2"/>
    <p:sldLayoutId id="2147484099" r:id="rId3"/>
    <p:sldLayoutId id="2147484100" r:id="rId4"/>
    <p:sldLayoutId id="2147484101" r:id="rId5"/>
    <p:sldLayoutId id="2147484102" r:id="rId6"/>
    <p:sldLayoutId id="2147484104" r:id="rId7"/>
    <p:sldLayoutId id="2147484105" r:id="rId8"/>
    <p:sldLayoutId id="2147484106" r:id="rId9"/>
    <p:sldLayoutId id="2147484107" r:id="rId10"/>
    <p:sldLayoutId id="214748418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08"/>
        <p:cNvGrpSpPr/>
        <p:nvPr/>
      </p:nvGrpSpPr>
      <p:grpSpPr>
        <a:xfrm>
          <a:off x="0" y="0"/>
          <a:ext cx="0" cy="0"/>
          <a:chOff x="0" y="0"/>
          <a:chExt cx="0" cy="0"/>
        </a:xfrm>
      </p:grpSpPr>
      <p:sp>
        <p:nvSpPr>
          <p:cNvPr id="2809" name="Google Shape;2809;g2ecc6c1f187_1_1651"/>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accent2"/>
              </a:buClr>
              <a:buSzPts val="1400"/>
              <a:buFont typeface="Arial"/>
              <a:buNone/>
              <a:defRPr sz="2400" b="1"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810" name="Google Shape;2810;g2ecc6c1f187_1_1651"/>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1pPr>
            <a:lvl2pPr marL="914400" marR="0" lvl="1" indent="-330200" algn="l" rtl="0">
              <a:lnSpc>
                <a:spcPct val="100000"/>
              </a:lnSpc>
              <a:spcBef>
                <a:spcPts val="80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2pPr>
            <a:lvl3pPr marL="1371600" marR="0" lvl="2" indent="-342900" algn="l" rtl="0">
              <a:lnSpc>
                <a:spcPct val="100000"/>
              </a:lnSpc>
              <a:spcBef>
                <a:spcPts val="8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3pPr>
            <a:lvl4pPr marL="1828800" marR="0" lvl="3" indent="-330200" algn="l" rtl="0">
              <a:lnSpc>
                <a:spcPct val="100000"/>
              </a:lnSpc>
              <a:spcBef>
                <a:spcPts val="30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4pPr>
            <a:lvl5pPr marL="2286000" marR="0" lvl="4" indent="-317500" algn="l" rtl="0">
              <a:lnSpc>
                <a:spcPct val="100000"/>
              </a:lnSpc>
              <a:spcBef>
                <a:spcPts val="300"/>
              </a:spcBef>
              <a:spcAft>
                <a:spcPts val="0"/>
              </a:spcAft>
              <a:buClr>
                <a:srgbClr val="6C6463"/>
              </a:buClr>
              <a:buSzPts val="1400"/>
              <a:buFont typeface="Arial"/>
              <a:buChar char="»"/>
              <a:defRPr sz="1400" b="0" i="0" u="none" strike="noStrike" cap="none">
                <a:solidFill>
                  <a:srgbClr val="6C646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811" name="Google Shape;2811;g2ecc6c1f187_1_1651"/>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marR="0" lvl="0"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1pPr>
            <a:lvl2pPr marL="0" marR="0" lvl="1"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2pPr>
            <a:lvl3pPr marL="0" marR="0" lvl="2"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3pPr>
            <a:lvl4pPr marL="0" marR="0" lvl="3"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4pPr>
            <a:lvl5pPr marL="0" marR="0" lvl="4"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5pPr>
            <a:lvl6pPr marL="0" marR="0" lvl="5"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6pPr>
            <a:lvl7pPr marL="0" marR="0" lvl="6"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7pPr>
            <a:lvl8pPr marL="0" marR="0" lvl="7"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8pPr>
            <a:lvl9pPr marL="0" marR="0" lvl="8" indent="0" algn="r" rtl="0">
              <a:spcBef>
                <a:spcPts val="0"/>
              </a:spcBef>
              <a:buClr>
                <a:srgbClr val="6C6463"/>
              </a:buClr>
              <a:buSzPts val="600"/>
              <a:buFont typeface="Arial"/>
              <a:buNone/>
              <a:defRPr sz="600" b="0" i="0" u="none" strike="noStrike" cap="none">
                <a:solidFill>
                  <a:srgbClr val="6C64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2812" name="Google Shape;2812;g2ecc6c1f187_1_1651"/>
          <p:cNvSpPr/>
          <p:nvPr/>
        </p:nvSpPr>
        <p:spPr>
          <a:xfrm>
            <a:off x="0" y="0"/>
            <a:ext cx="9144000" cy="5148000"/>
          </a:xfrm>
          <a:prstGeom prst="frame">
            <a:avLst>
              <a:gd name="adj1" fmla="val 2963"/>
            </a:avLst>
          </a:prstGeom>
          <a:solidFill>
            <a:srgbClr val="FFFFFF"/>
          </a:solidFill>
          <a:ln>
            <a:noFill/>
          </a:ln>
        </p:spPr>
        <p:txBody>
          <a:bodyPr spcFirstLastPara="1" wrap="square" lIns="91175" tIns="45575" rIns="91175" bIns="45575" anchor="ctr" anchorCtr="0">
            <a:noAutofit/>
          </a:bodyPr>
          <a:lstStyle/>
          <a:p>
            <a:pPr marL="0" marR="0" lvl="0" indent="0" algn="ctr" rtl="0">
              <a:spcBef>
                <a:spcPts val="0"/>
              </a:spcBef>
              <a:spcAft>
                <a:spcPts val="0"/>
              </a:spcAft>
              <a:buClr>
                <a:schemeClr val="dk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4109" r:id="rId1"/>
    <p:sldLayoutId id="2147484110"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 id="2147484121" r:id="rId12"/>
    <p:sldLayoutId id="2147484122" r:id="rId13"/>
    <p:sldLayoutId id="2147484123" r:id="rId14"/>
    <p:sldLayoutId id="2147484124" r:id="rId15"/>
    <p:sldLayoutId id="2147484125" r:id="rId16"/>
    <p:sldLayoutId id="2147484126" r:id="rId17"/>
    <p:sldLayoutId id="2147484127" r:id="rId18"/>
    <p:sldLayoutId id="2147484128" r:id="rId19"/>
    <p:sldLayoutId id="2147484129" r:id="rId20"/>
    <p:sldLayoutId id="2147484130" r:id="rId21"/>
    <p:sldLayoutId id="2147484131" r:id="rId22"/>
    <p:sldLayoutId id="2147484132" r:id="rId23"/>
    <p:sldLayoutId id="2147484133" r:id="rId24"/>
    <p:sldLayoutId id="2147484134" r:id="rId25"/>
    <p:sldLayoutId id="2147484191" r:id="rId2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2971"/>
        <p:cNvGrpSpPr/>
        <p:nvPr/>
      </p:nvGrpSpPr>
      <p:grpSpPr>
        <a:xfrm>
          <a:off x="0" y="0"/>
          <a:ext cx="0" cy="0"/>
          <a:chOff x="0" y="0"/>
          <a:chExt cx="0" cy="0"/>
        </a:xfrm>
      </p:grpSpPr>
      <p:sp>
        <p:nvSpPr>
          <p:cNvPr id="2972" name="Google Shape;2972;g2ece6006a8a_2_77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2973" name="Google Shape;2973;g2ece6006a8a_2_77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2974" name="Google Shape;2974;g2ece6006a8a_2_7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4136" r:id="rId1"/>
    <p:sldLayoutId id="2147484137" r:id="rId2"/>
    <p:sldLayoutId id="2147484138" r:id="rId3"/>
    <p:sldLayoutId id="2147484139" r:id="rId4"/>
    <p:sldLayoutId id="2147484141" r:id="rId5"/>
    <p:sldLayoutId id="2147484142" r:id="rId6"/>
    <p:sldLayoutId id="2147484143" r:id="rId7"/>
    <p:sldLayoutId id="2147484144" r:id="rId8"/>
    <p:sldLayoutId id="2147484145" r:id="rId9"/>
    <p:sldLayoutId id="2147484146" r:id="rId10"/>
    <p:sldLayoutId id="2147484147" r:id="rId11"/>
    <p:sldLayoutId id="2147484189" r:id="rId12"/>
    <p:sldLayoutId id="214748419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28"/>
        <p:cNvGrpSpPr/>
        <p:nvPr/>
      </p:nvGrpSpPr>
      <p:grpSpPr>
        <a:xfrm>
          <a:off x="0" y="0"/>
          <a:ext cx="0" cy="0"/>
          <a:chOff x="0" y="0"/>
          <a:chExt cx="0" cy="0"/>
        </a:xfrm>
      </p:grpSpPr>
      <p:sp>
        <p:nvSpPr>
          <p:cNvPr id="1729" name="Google Shape;1729;g2ecc26fd3ec_0_3737"/>
          <p:cNvSpPr txBox="1">
            <a:spLocks noGrp="1"/>
          </p:cNvSpPr>
          <p:nvPr>
            <p:ph type="title"/>
          </p:nvPr>
        </p:nvSpPr>
        <p:spPr>
          <a:xfrm>
            <a:off x="686104" y="677485"/>
            <a:ext cx="7772400" cy="458100"/>
          </a:xfrm>
          <a:prstGeom prst="rect">
            <a:avLst/>
          </a:prstGeom>
          <a:noFill/>
          <a:ln>
            <a:noFill/>
          </a:ln>
        </p:spPr>
        <p:txBody>
          <a:bodyPr spcFirstLastPara="1" wrap="square" lIns="91175" tIns="91175" rIns="91175" bIns="91175" anchor="b" anchorCtr="0">
            <a:noAutofit/>
          </a:bodyPr>
          <a:lstStyle>
            <a:lvl1pPr marR="0" lvl="0" algn="l" rtl="0">
              <a:lnSpc>
                <a:spcPct val="100000"/>
              </a:lnSpc>
              <a:spcBef>
                <a:spcPts val="0"/>
              </a:spcBef>
              <a:spcAft>
                <a:spcPts val="0"/>
              </a:spcAft>
              <a:buClr>
                <a:schemeClr val="accent2"/>
              </a:buClr>
              <a:buSzPts val="1400"/>
              <a:buFont typeface="Arial"/>
              <a:buNone/>
              <a:defRPr sz="2400" b="1" i="0" u="none" strike="noStrike" cap="none">
                <a:solidFill>
                  <a:schemeClr val="accent2"/>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730" name="Google Shape;1730;g2ecc26fd3ec_0_3737"/>
          <p:cNvSpPr txBox="1">
            <a:spLocks noGrp="1"/>
          </p:cNvSpPr>
          <p:nvPr>
            <p:ph type="body" idx="1"/>
          </p:nvPr>
        </p:nvSpPr>
        <p:spPr>
          <a:xfrm>
            <a:off x="685800" y="1286662"/>
            <a:ext cx="7772400" cy="3174900"/>
          </a:xfrm>
          <a:prstGeom prst="rect">
            <a:avLst/>
          </a:prstGeom>
          <a:noFill/>
          <a:ln>
            <a:noFill/>
          </a:ln>
        </p:spPr>
        <p:txBody>
          <a:bodyPr spcFirstLastPara="1" wrap="square" lIns="91175" tIns="91175" rIns="91175" bIns="91175" anchor="t" anchorCtr="0">
            <a:noAutofit/>
          </a:bodyPr>
          <a:lstStyle>
            <a:lvl1pPr marL="457200" marR="0" lvl="0" indent="-330200" algn="l" rtl="0">
              <a:lnSpc>
                <a:spcPct val="100000"/>
              </a:lnSpc>
              <a:spcBef>
                <a:spcPts val="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1pPr>
            <a:lvl2pPr marL="914400" marR="0" lvl="1" indent="-330200" algn="l" rtl="0">
              <a:lnSpc>
                <a:spcPct val="100000"/>
              </a:lnSpc>
              <a:spcBef>
                <a:spcPts val="80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2pPr>
            <a:lvl3pPr marL="1371600" marR="0" lvl="2" indent="-342900" algn="l" rtl="0">
              <a:lnSpc>
                <a:spcPct val="100000"/>
              </a:lnSpc>
              <a:spcBef>
                <a:spcPts val="800"/>
              </a:spcBef>
              <a:spcAft>
                <a:spcPts val="0"/>
              </a:spcAft>
              <a:buClr>
                <a:srgbClr val="6C6463"/>
              </a:buClr>
              <a:buSzPts val="1800"/>
              <a:buFont typeface="Arial"/>
              <a:buChar char="•"/>
              <a:defRPr sz="1800" b="0" i="0" u="none" strike="noStrike" cap="none">
                <a:solidFill>
                  <a:srgbClr val="6C6463"/>
                </a:solidFill>
                <a:latin typeface="Arial"/>
                <a:ea typeface="Arial"/>
                <a:cs typeface="Arial"/>
                <a:sym typeface="Arial"/>
              </a:defRPr>
            </a:lvl3pPr>
            <a:lvl4pPr marL="1828800" marR="0" lvl="3" indent="-330200" algn="l" rtl="0">
              <a:lnSpc>
                <a:spcPct val="100000"/>
              </a:lnSpc>
              <a:spcBef>
                <a:spcPts val="300"/>
              </a:spcBef>
              <a:spcAft>
                <a:spcPts val="0"/>
              </a:spcAft>
              <a:buClr>
                <a:srgbClr val="6C6463"/>
              </a:buClr>
              <a:buSzPts val="1600"/>
              <a:buFont typeface="Arial"/>
              <a:buChar char="–"/>
              <a:defRPr sz="1600" b="0" i="0" u="none" strike="noStrike" cap="none">
                <a:solidFill>
                  <a:srgbClr val="6C6463"/>
                </a:solidFill>
                <a:latin typeface="Arial"/>
                <a:ea typeface="Arial"/>
                <a:cs typeface="Arial"/>
                <a:sym typeface="Arial"/>
              </a:defRPr>
            </a:lvl4pPr>
            <a:lvl5pPr marL="2286000" marR="0" lvl="4" indent="-317500" algn="l" rtl="0">
              <a:lnSpc>
                <a:spcPct val="100000"/>
              </a:lnSpc>
              <a:spcBef>
                <a:spcPts val="300"/>
              </a:spcBef>
              <a:spcAft>
                <a:spcPts val="0"/>
              </a:spcAft>
              <a:buClr>
                <a:srgbClr val="6C6463"/>
              </a:buClr>
              <a:buSzPts val="1400"/>
              <a:buFont typeface="Arial"/>
              <a:buChar char="»"/>
              <a:defRPr sz="1400" b="0" i="0" u="none" strike="noStrike" cap="none">
                <a:solidFill>
                  <a:srgbClr val="6C6463"/>
                </a:solidFill>
                <a:latin typeface="Arial"/>
                <a:ea typeface="Arial"/>
                <a:cs typeface="Arial"/>
                <a:sym typeface="Arial"/>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1731" name="Google Shape;1731;g2ecc26fd3ec_0_3737"/>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lvl1pPr marL="0" marR="0" lvl="0"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600"/>
              <a:buFont typeface="Arial"/>
              <a:buNone/>
              <a:defRPr sz="600" b="0" i="0" u="none" strike="noStrike" cap="none">
                <a:solidFill>
                  <a:srgbClr val="6C6463"/>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732" name="Google Shape;1732;g2ecc26fd3ec_0_3737"/>
          <p:cNvSpPr/>
          <p:nvPr/>
        </p:nvSpPr>
        <p:spPr>
          <a:xfrm>
            <a:off x="0" y="0"/>
            <a:ext cx="9144000" cy="5148000"/>
          </a:xfrm>
          <a:prstGeom prst="frame">
            <a:avLst>
              <a:gd name="adj1" fmla="val 2963"/>
            </a:avLst>
          </a:prstGeom>
          <a:solidFill>
            <a:srgbClr val="FFFFFF"/>
          </a:solidFill>
          <a:ln>
            <a:noFill/>
          </a:ln>
        </p:spPr>
        <p:txBody>
          <a:bodyPr spcFirstLastPara="1" wrap="square" lIns="91175" tIns="45575" rIns="91175" bIns="4557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Tree>
    <p:extLst>
      <p:ext uri="{BB962C8B-B14F-4D97-AF65-F5344CB8AC3E}">
        <p14:creationId xmlns:p14="http://schemas.microsoft.com/office/powerpoint/2010/main" val="1482603178"/>
      </p:ext>
    </p:extLst>
  </p:cSld>
  <p:clrMap bg1="lt1" tx1="dk1" bg2="dk2" tx2="lt2" accent1="accent1" accent2="accent2" accent3="accent3" accent4="accent4" accent5="accent5" accent6="accent6" hlink="hlink" folHlink="folHlink"/>
  <p:sldLayoutIdLst>
    <p:sldLayoutId id="2147484193" r:id="rId1"/>
    <p:sldLayoutId id="2147484194" r:id="rId2"/>
    <p:sldLayoutId id="2147484195" r:id="rId3"/>
    <p:sldLayoutId id="2147484196" r:id="rId4"/>
    <p:sldLayoutId id="2147484197" r:id="rId5"/>
    <p:sldLayoutId id="2147484198" r:id="rId6"/>
    <p:sldLayoutId id="2147484199" r:id="rId7"/>
    <p:sldLayoutId id="2147484200" r:id="rId8"/>
    <p:sldLayoutId id="2147484201" r:id="rId9"/>
    <p:sldLayoutId id="2147484202" r:id="rId10"/>
    <p:sldLayoutId id="2147484203" r:id="rId11"/>
    <p:sldLayoutId id="2147484204" r:id="rId12"/>
    <p:sldLayoutId id="2147484205" r:id="rId13"/>
    <p:sldLayoutId id="2147484206" r:id="rId14"/>
    <p:sldLayoutId id="2147484207" r:id="rId15"/>
    <p:sldLayoutId id="2147484208" r:id="rId16"/>
    <p:sldLayoutId id="2147484209" r:id="rId17"/>
    <p:sldLayoutId id="2147484210" r:id="rId18"/>
    <p:sldLayoutId id="2147484211" r:id="rId19"/>
    <p:sldLayoutId id="2147484212" r:id="rId20"/>
    <p:sldLayoutId id="2147484213" r:id="rId21"/>
    <p:sldLayoutId id="2147484214" r:id="rId22"/>
    <p:sldLayoutId id="2147484215" r:id="rId23"/>
    <p:sldLayoutId id="2147484216" r:id="rId24"/>
    <p:sldLayoutId id="2147484217" r:id="rId25"/>
    <p:sldLayoutId id="2147484218" r:id="rId26"/>
    <p:sldLayoutId id="2147484219" r:id="rId27"/>
    <p:sldLayoutId id="2147484220" r:id="rId28"/>
    <p:sldLayoutId id="2147484221"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2.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52.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154.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155.xml"/></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155.xml"/></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171.xml"/><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0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10.xml"/></Relationships>
</file>

<file path=ppt/slides/_rels/slide19.xml.rels><?xml version="1.0" encoding="UTF-8" standalone="yes"?>
<Relationships xmlns="http://schemas.openxmlformats.org/package/2006/relationships"><Relationship Id="rId3" Type="http://schemas.openxmlformats.org/officeDocument/2006/relationships/hyperlink" Target="https://www.intrahealth.org/asap-resources" TargetMode="External"/><Relationship Id="rId2" Type="http://schemas.openxmlformats.org/officeDocument/2006/relationships/notesSlide" Target="../notesSlides/notesSlide15.xml"/><Relationship Id="rId1" Type="http://schemas.openxmlformats.org/officeDocument/2006/relationships/slideLayout" Target="../slideLayouts/slideLayout2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0.xml"/></Relationships>
</file>

<file path=ppt/slides/_rels/slide2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7.xml"/><Relationship Id="rId1" Type="http://schemas.openxmlformats.org/officeDocument/2006/relationships/slideLayout" Target="../slideLayouts/slideLayout2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11.xml"/></Relationships>
</file>

<file path=ppt/slides/_rels/slide23.xml.rels><?xml version="1.0" encoding="UTF-8" standalone="yes"?>
<Relationships xmlns="http://schemas.openxmlformats.org/package/2006/relationships"><Relationship Id="rId3" Type="http://schemas.microsoft.com/office/2018/10/relationships/comments" Target="../comments/modernComment_113_0.xml"/><Relationship Id="rId2" Type="http://schemas.openxmlformats.org/officeDocument/2006/relationships/notesSlide" Target="../notesSlides/notesSlide19.xml"/><Relationship Id="rId1" Type="http://schemas.openxmlformats.org/officeDocument/2006/relationships/slideLayout" Target="../slideLayouts/slideLayout220.xml"/><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1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20.xml"/></Relationships>
</file>

<file path=ppt/slides/_rels/slide2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2.xml"/></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1.xml"/><Relationship Id="rId1" Type="http://schemas.openxmlformats.org/officeDocument/2006/relationships/slideLayout" Target="../slideLayouts/slideLayout220.xml"/><Relationship Id="rId4" Type="http://schemas.openxmlformats.org/officeDocument/2006/relationships/image" Target="../media/image51.emf"/></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20.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Word_Document1.docx"/><Relationship Id="rId2" Type="http://schemas.openxmlformats.org/officeDocument/2006/relationships/notesSlide" Target="../notesSlides/notesSlide23.xml"/><Relationship Id="rId1" Type="http://schemas.openxmlformats.org/officeDocument/2006/relationships/slideLayout" Target="../slideLayouts/slideLayout220.xml"/><Relationship Id="rId6" Type="http://schemas.openxmlformats.org/officeDocument/2006/relationships/image" Target="../media/image53.png"/><Relationship Id="rId5" Type="http://schemas.openxmlformats.org/officeDocument/2006/relationships/customXml" Target="../ink/ink1.xml"/><Relationship Id="rId4" Type="http://schemas.openxmlformats.org/officeDocument/2006/relationships/image" Target="../media/image52.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30.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package" Target="../embeddings/Microsoft_Word_Document2.docx"/><Relationship Id="rId7" Type="http://schemas.openxmlformats.org/officeDocument/2006/relationships/customXml" Target="../ink/ink3.xml"/><Relationship Id="rId2" Type="http://schemas.openxmlformats.org/officeDocument/2006/relationships/notesSlide" Target="../notesSlides/notesSlide24.xml"/><Relationship Id="rId1" Type="http://schemas.openxmlformats.org/officeDocument/2006/relationships/slideLayout" Target="../slideLayouts/slideLayout220.xml"/><Relationship Id="rId6" Type="http://schemas.openxmlformats.org/officeDocument/2006/relationships/image" Target="../media/image55.png"/><Relationship Id="rId5" Type="http://schemas.openxmlformats.org/officeDocument/2006/relationships/customXml" Target="../ink/ink2.xml"/><Relationship Id="rId4" Type="http://schemas.openxmlformats.org/officeDocument/2006/relationships/image" Target="../media/image53.emf"/><Relationship Id="rId9"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notesSlide" Target="../notesSlides/notesSlide25.xml"/><Relationship Id="rId1" Type="http://schemas.openxmlformats.org/officeDocument/2006/relationships/slideLayout" Target="../slideLayouts/slideLayout220.xml"/><Relationship Id="rId4" Type="http://schemas.openxmlformats.org/officeDocument/2006/relationships/image" Target="../media/image54.emf"/></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11.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7.xml"/><Relationship Id="rId1" Type="http://schemas.openxmlformats.org/officeDocument/2006/relationships/slideLayout" Target="../slideLayouts/slideLayout211.xml"/><Relationship Id="rId6" Type="http://schemas.openxmlformats.org/officeDocument/2006/relationships/hyperlink" Target="https://www.intrahealth.org/sites/default/files/ASAP%20II%20Path%20to%20Prime%20Manual-Final%20Sept_23_2024.pdf" TargetMode="External"/><Relationship Id="rId5" Type="http://schemas.openxmlformats.org/officeDocument/2006/relationships/image" Target="../media/image59.png"/><Relationship Id="rId4" Type="http://schemas.openxmlformats.org/officeDocument/2006/relationships/image" Target="../media/image5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10.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209.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6.png"/><Relationship Id="rId7" Type="http://schemas.openxmlformats.org/officeDocument/2006/relationships/image" Target="../media/image69.png"/><Relationship Id="rId2" Type="http://schemas.openxmlformats.org/officeDocument/2006/relationships/notesSlide" Target="../notesSlides/notesSlide29.xml"/><Relationship Id="rId1" Type="http://schemas.openxmlformats.org/officeDocument/2006/relationships/slideLayout" Target="../slideLayouts/slideLayout211.xml"/><Relationship Id="rId6" Type="http://schemas.openxmlformats.org/officeDocument/2006/relationships/hyperlink" Target="https://www.intrahealth.org/sites/default/files/ASAP%20II%20Subaward%20Management%20Training%20Manual.pdf" TargetMode="External"/><Relationship Id="rId11" Type="http://schemas.openxmlformats.org/officeDocument/2006/relationships/hyperlink" Target="https://www.intrahealth.org/nupas-plus-20-training-manual" TargetMode="External"/><Relationship Id="rId5" Type="http://schemas.openxmlformats.org/officeDocument/2006/relationships/image" Target="../media/image68.png"/><Relationship Id="rId10" Type="http://schemas.openxmlformats.org/officeDocument/2006/relationships/hyperlink" Target="https://view.officeapps.live.com/op/view.aspx?src=https%3A%2F%2Fwww.intrahealth.org%2Fsites%2Fdefault%2Ffiles%2FASAP%2520II_BD%2520Training%2520Manual%2520Draft_0.docx&amp;wdOrigin=BROWSELINK" TargetMode="External"/><Relationship Id="rId4" Type="http://schemas.openxmlformats.org/officeDocument/2006/relationships/image" Target="../media/image67.png"/><Relationship Id="rId9" Type="http://schemas.openxmlformats.org/officeDocument/2006/relationships/hyperlink" Target="https://www.intrahealth.org/sites/default/files/ASAP%20II%20Leadership%20and%20Governance%20Training%20Manual.pdf"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11.xml"/></Relationships>
</file>

<file path=ppt/slides/_rels/slide3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1.xml"/><Relationship Id="rId1" Type="http://schemas.openxmlformats.org/officeDocument/2006/relationships/slideLayout" Target="../slideLayouts/slideLayout212.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212.xml"/></Relationships>
</file>

<file path=ppt/slides/_rels/slide4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212.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12.xml"/></Relationships>
</file>

<file path=ppt/slides/_rels/slide43.xml.rels><?xml version="1.0" encoding="UTF-8" standalone="yes"?>
<Relationships xmlns="http://schemas.openxmlformats.org/package/2006/relationships"><Relationship Id="rId2" Type="http://schemas.microsoft.com/office/2018/10/relationships/comments" Target="../comments/modernComment_7FFFD22F_B20255BA.xml"/><Relationship Id="rId1" Type="http://schemas.openxmlformats.org/officeDocument/2006/relationships/slideLayout" Target="../slideLayouts/slideLayout2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11.xml"/></Relationships>
</file>

<file path=ppt/slides/_rels/slide45.xml.rels><?xml version="1.0" encoding="UTF-8" standalone="yes"?>
<Relationships xmlns="http://schemas.openxmlformats.org/package/2006/relationships"><Relationship Id="rId3" Type="http://schemas.microsoft.com/office/2018/10/relationships/comments" Target="../comments/modernComment_126_AD89D1DB.xml"/><Relationship Id="rId2" Type="http://schemas.openxmlformats.org/officeDocument/2006/relationships/notesSlide" Target="../notesSlides/notesSlide35.xml"/><Relationship Id="rId1" Type="http://schemas.openxmlformats.org/officeDocument/2006/relationships/slideLayout" Target="../slideLayouts/slideLayout211.xml"/><Relationship Id="rId5" Type="http://schemas.openxmlformats.org/officeDocument/2006/relationships/image" Target="../media/image78.emf"/><Relationship Id="rId4" Type="http://schemas.openxmlformats.org/officeDocument/2006/relationships/package" Target="../embeddings/Microsoft_Word_Document4.docx"/></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222.xml"/><Relationship Id="rId6" Type="http://schemas.openxmlformats.org/officeDocument/2006/relationships/image" Target="../media/image25.png"/><Relationship Id="rId5" Type="http://schemas.openxmlformats.org/officeDocument/2006/relationships/hyperlink" Target="https://intrahealthinternational.sharepoint.com/:v:/r/Programs_ASAP/ASAPII/Closeout/Closeout%20Plan%20ASAP%20II/Close%20out%20Event/Video%20Production/Zeleman/Video%20Script/Final%20video/Documentary%20on%20USAID_ASAP%20support%20to%20ISHDO_August-30-2024.mp4?csf=1&amp;web=1&amp;e=reJIqo&amp;referrer=Outlook.Web&amp;referrerScenario=email-linkwithembed" TargetMode="External"/><Relationship Id="rId4" Type="http://schemas.openxmlformats.org/officeDocument/2006/relationships/image" Target="../media/image27.jpeg"/></Relationships>
</file>

<file path=ppt/slides/_rels/slide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22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7.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1.xml"/></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252.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42.xml"/><Relationship Id="rId4" Type="http://schemas.openxmlformats.org/officeDocument/2006/relationships/image" Target="../media/image29.jpeg"/></Relationships>
</file>

<file path=ppt/slides/_rels/slide5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5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53.xml"/></Relationships>
</file>

<file path=ppt/slides/_rels/slide5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2.xml"/><Relationship Id="rId1" Type="http://schemas.openxmlformats.org/officeDocument/2006/relationships/slideLayout" Target="../slideLayouts/slideLayout251.xml"/></Relationships>
</file>

<file path=ppt/slides/_rels/slide53.xml.rels><?xml version="1.0" encoding="UTF-8" standalone="yes"?>
<Relationships xmlns="http://schemas.openxmlformats.org/package/2006/relationships"><Relationship Id="rId3" Type="http://schemas.microsoft.com/office/2018/10/relationships/comments" Target="../comments/modernComment_7FFFD25F_C037311D.xml"/><Relationship Id="rId2" Type="http://schemas.openxmlformats.org/officeDocument/2006/relationships/notesSlide" Target="../notesSlides/notesSlide43.xml"/><Relationship Id="rId1" Type="http://schemas.openxmlformats.org/officeDocument/2006/relationships/slideLayout" Target="../slideLayouts/slideLayout220.xml"/><Relationship Id="rId5" Type="http://schemas.openxmlformats.org/officeDocument/2006/relationships/image" Target="../media/image82.emf"/><Relationship Id="rId4" Type="http://schemas.openxmlformats.org/officeDocument/2006/relationships/package" Target="../embeddings/Microsoft_Word_Document5.docx"/></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53.xml"/></Relationships>
</file>

<file path=ppt/slides/_rels/slide5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5.xml"/><Relationship Id="rId1" Type="http://schemas.openxmlformats.org/officeDocument/2006/relationships/slideLayout" Target="../slideLayouts/slideLayout25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5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53.xml"/></Relationships>
</file>

<file path=ppt/slides/_rels/slide5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8.xml"/><Relationship Id="rId1" Type="http://schemas.openxmlformats.org/officeDocument/2006/relationships/slideLayout" Target="../slideLayouts/slideLayout251.xml"/><Relationship Id="rId4" Type="http://schemas.openxmlformats.org/officeDocument/2006/relationships/image" Target="../media/image85.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5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6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18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7.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84.xml"/></Relationships>
</file>

<file path=ppt/slides/_rels/slide62.xml.rels><?xml version="1.0" encoding="UTF-8" standalone="yes"?>
<Relationships xmlns="http://schemas.openxmlformats.org/package/2006/relationships"><Relationship Id="rId8" Type="http://schemas.openxmlformats.org/officeDocument/2006/relationships/customXml" Target="../ink/ink7.xml"/><Relationship Id="rId3" Type="http://schemas.openxmlformats.org/officeDocument/2006/relationships/package" Target="../embeddings/Microsoft_Word_Document6.docx"/><Relationship Id="rId7" Type="http://schemas.openxmlformats.org/officeDocument/2006/relationships/customXml" Target="../ink/ink6.xml"/><Relationship Id="rId2" Type="http://schemas.openxmlformats.org/officeDocument/2006/relationships/notesSlide" Target="../notesSlides/notesSlide52.xml"/><Relationship Id="rId1" Type="http://schemas.openxmlformats.org/officeDocument/2006/relationships/slideLayout" Target="../slideLayouts/slideLayout184.xml"/><Relationship Id="rId6" Type="http://schemas.openxmlformats.org/officeDocument/2006/relationships/image" Target="../media/image55.png"/><Relationship Id="rId5" Type="http://schemas.openxmlformats.org/officeDocument/2006/relationships/customXml" Target="../ink/ink5.xml"/><Relationship Id="rId4" Type="http://schemas.openxmlformats.org/officeDocument/2006/relationships/image" Target="../media/image86.emf"/><Relationship Id="rId9" Type="http://schemas.openxmlformats.org/officeDocument/2006/relationships/image" Target="../media/image56.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84.xml"/></Relationships>
</file>

<file path=ppt/slides/_rels/slide6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4.xml"/><Relationship Id="rId1" Type="http://schemas.openxmlformats.org/officeDocument/2006/relationships/slideLayout" Target="../slideLayouts/slideLayout184.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84.xml"/></Relationships>
</file>

<file path=ppt/slides/_rels/slide6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6.xml"/><Relationship Id="rId1" Type="http://schemas.openxmlformats.org/officeDocument/2006/relationships/slideLayout" Target="../slideLayouts/slideLayout18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84.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8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84.xml"/></Relationships>
</file>

<file path=ppt/slides/_rels/slide7.xml.rels><?xml version="1.0" encoding="UTF-8" standalone="yes"?>
<Relationships xmlns="http://schemas.openxmlformats.org/package/2006/relationships"><Relationship Id="rId3" Type="http://schemas.microsoft.com/office/2018/10/relationships/comments" Target="../comments/modernComment_105_0.xml"/><Relationship Id="rId2" Type="http://schemas.openxmlformats.org/officeDocument/2006/relationships/notesSlide" Target="../notesSlides/notesSlide4.xml"/><Relationship Id="rId1" Type="http://schemas.openxmlformats.org/officeDocument/2006/relationships/slideLayout" Target="../slideLayouts/slideLayout130.xml"/></Relationships>
</file>

<file path=ppt/slides/_rels/slide7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0.xml"/><Relationship Id="rId1" Type="http://schemas.openxmlformats.org/officeDocument/2006/relationships/slideLayout" Target="../slideLayouts/slideLayout18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84.xml"/></Relationships>
</file>

<file path=ppt/slides/_rels/slide72.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jpeg"/><Relationship Id="rId7" Type="http://schemas.openxmlformats.org/officeDocument/2006/relationships/image" Target="../media/image94.png"/><Relationship Id="rId2" Type="http://schemas.openxmlformats.org/officeDocument/2006/relationships/notesSlide" Target="../notesSlides/notesSlide62.xml"/><Relationship Id="rId1" Type="http://schemas.openxmlformats.org/officeDocument/2006/relationships/slideLayout" Target="../slideLayouts/slideLayout184.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3.xml"/><Relationship Id="rId1" Type="http://schemas.openxmlformats.org/officeDocument/2006/relationships/slideLayout" Target="../slideLayouts/slideLayout18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4.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84.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6.xml"/><Relationship Id="rId1" Type="http://schemas.openxmlformats.org/officeDocument/2006/relationships/slideLayout" Target="../slideLayouts/slideLayout18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8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08.xml"/></Relationships>
</file>

<file path=ppt/slides/_rels/slide79.xml.rels><?xml version="1.0" encoding="UTF-8" standalone="yes"?>
<Relationships xmlns="http://schemas.openxmlformats.org/package/2006/relationships"><Relationship Id="rId3" Type="http://schemas.openxmlformats.org/officeDocument/2006/relationships/hyperlink" Target="https://www.intrahealth.org/asap-resources" TargetMode="External"/><Relationship Id="rId2" Type="http://schemas.openxmlformats.org/officeDocument/2006/relationships/notesSlide" Target="../notesSlides/notesSlide69.xml"/><Relationship Id="rId1" Type="http://schemas.openxmlformats.org/officeDocument/2006/relationships/slideLayout" Target="../slideLayouts/slideLayout20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0.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276"/>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B2F611C-9A96-7E7B-3D8B-0281D31B43C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277" name="Google Shape;3277;g2ecc6c1f187_1_1110"/>
          <p:cNvSpPr txBox="1">
            <a:spLocks noGrp="1"/>
          </p:cNvSpPr>
          <p:nvPr>
            <p:ph type="subTitle" idx="1"/>
          </p:nvPr>
        </p:nvSpPr>
        <p:spPr>
          <a:xfrm>
            <a:off x="0" y="1204825"/>
            <a:ext cx="9144000" cy="2815500"/>
          </a:xfrm>
          <a:prstGeom prst="rect">
            <a:avLst/>
          </a:prstGeom>
          <a:noFill/>
          <a:ln>
            <a:noFill/>
          </a:ln>
        </p:spPr>
        <p:txBody>
          <a:bodyPr spcFirstLastPara="1" wrap="square" lIns="68375" tIns="68375" rIns="68375" bIns="68375" anchor="t" anchorCtr="0">
            <a:noAutofit/>
          </a:bodyPr>
          <a:lstStyle/>
          <a:p>
            <a:pPr marL="0" lvl="0" indent="0" algn="ctr" rtl="0">
              <a:lnSpc>
                <a:spcPct val="100000"/>
              </a:lnSpc>
              <a:spcBef>
                <a:spcPts val="900"/>
              </a:spcBef>
              <a:spcAft>
                <a:spcPts val="0"/>
              </a:spcAft>
              <a:buSzPts val="1200"/>
              <a:buNone/>
            </a:pPr>
            <a:r>
              <a:rPr lang="en-US" sz="3000" b="1">
                <a:latin typeface="Source Sans Pro" panose="020B0503030403020204" pitchFamily="34" charset="0"/>
                <a:ea typeface="Source Sans Pro" panose="020B0503030403020204" pitchFamily="34" charset="0"/>
                <a:sym typeface="Arial"/>
              </a:rPr>
              <a:t>USAID’S ACCELERATING SUPPORT TO ADVANCED LOCAL PARTNERS II </a:t>
            </a:r>
            <a:r>
              <a:rPr lang="en-US" sz="3000" b="1">
                <a:latin typeface="Source Sans Pro" panose="020B0503030403020204" pitchFamily="34" charset="0"/>
                <a:ea typeface="Source Sans Pro" panose="020B0503030403020204" pitchFamily="34" charset="0"/>
              </a:rPr>
              <a:t>(ASAP II)</a:t>
            </a:r>
            <a:r>
              <a:rPr lang="en-US" sz="3000" b="1">
                <a:latin typeface="Source Sans Pro" panose="020B0503030403020204" pitchFamily="34" charset="0"/>
                <a:ea typeface="Source Sans Pro" panose="020B0503030403020204" pitchFamily="34" charset="0"/>
                <a:sym typeface="Arial"/>
              </a:rPr>
              <a:t> </a:t>
            </a:r>
          </a:p>
          <a:p>
            <a:pPr marL="0" lvl="0" indent="0" algn="ctr" rtl="0">
              <a:lnSpc>
                <a:spcPct val="100000"/>
              </a:lnSpc>
              <a:spcBef>
                <a:spcPts val="900"/>
              </a:spcBef>
              <a:spcAft>
                <a:spcPts val="0"/>
              </a:spcAft>
              <a:buSzPts val="1200"/>
              <a:buNone/>
            </a:pPr>
            <a:r>
              <a:rPr lang="en-US" sz="3000" b="1">
                <a:latin typeface="Source Sans Pro" panose="020B0503030403020204" pitchFamily="34" charset="0"/>
                <a:ea typeface="Source Sans Pro" panose="020B0503030403020204" pitchFamily="34" charset="0"/>
                <a:sym typeface="Arial"/>
              </a:rPr>
              <a:t>CLOSEOUT </a:t>
            </a:r>
            <a:r>
              <a:rPr lang="en-US" sz="3000" b="1">
                <a:latin typeface="Source Sans Pro" panose="020B0503030403020204" pitchFamily="34" charset="0"/>
                <a:ea typeface="Source Sans Pro" panose="020B0503030403020204" pitchFamily="34" charset="0"/>
              </a:rPr>
              <a:t>WEBINAR </a:t>
            </a:r>
          </a:p>
          <a:p>
            <a:pPr marL="0" lvl="0" indent="0" algn="ctr" rtl="0">
              <a:lnSpc>
                <a:spcPct val="100000"/>
              </a:lnSpc>
              <a:spcBef>
                <a:spcPts val="900"/>
              </a:spcBef>
              <a:spcAft>
                <a:spcPts val="0"/>
              </a:spcAft>
              <a:buSzPts val="1200"/>
              <a:buNone/>
            </a:pPr>
            <a:endParaRPr lang="en-US">
              <a:latin typeface="Source Sans Pro" panose="020B0503030403020204" pitchFamily="34" charset="0"/>
              <a:ea typeface="Source Sans Pro" panose="020B0503030403020204" pitchFamily="34" charset="0"/>
            </a:endParaRPr>
          </a:p>
          <a:p>
            <a:pPr marL="0" lvl="0" indent="0" algn="ctr" rtl="0">
              <a:lnSpc>
                <a:spcPct val="100000"/>
              </a:lnSpc>
              <a:spcBef>
                <a:spcPts val="900"/>
              </a:spcBef>
              <a:spcAft>
                <a:spcPts val="0"/>
              </a:spcAft>
              <a:buSzPts val="1200"/>
              <a:buNone/>
            </a:pPr>
            <a:r>
              <a:rPr lang="en-US" sz="1800" b="1">
                <a:latin typeface="Source Sans Pro" panose="020B0503030403020204" pitchFamily="34" charset="0"/>
                <a:ea typeface="Source Sans Pro" panose="020B0503030403020204" pitchFamily="34" charset="0"/>
              </a:rPr>
              <a:t>September 24, 2024</a:t>
            </a:r>
            <a:endParaRPr lang="en-US" sz="1800" b="1">
              <a:latin typeface="Source Sans Pro" panose="020B0503030403020204" pitchFamily="34" charset="0"/>
              <a:ea typeface="Source Sans Pro" panose="020B0503030403020204" pitchFamily="34" charset="0"/>
              <a:sym typeface="Arial"/>
            </a:endParaRPr>
          </a:p>
          <a:p>
            <a:pPr marL="0" lvl="0" indent="0" algn="l" rtl="0">
              <a:lnSpc>
                <a:spcPct val="100000"/>
              </a:lnSpc>
              <a:spcBef>
                <a:spcPts val="500"/>
              </a:spcBef>
              <a:spcAft>
                <a:spcPts val="0"/>
              </a:spcAft>
              <a:buSzPts val="1200"/>
              <a:buNone/>
            </a:pPr>
            <a:endParaRPr lang="en-US" b="1">
              <a:latin typeface="Source Sans Pro" panose="020B0503030403020204" pitchFamily="34" charset="0"/>
              <a:ea typeface="Source Sans Pro" panose="020B0503030403020204" pitchFamily="34" charset="0"/>
              <a:sym typeface="Arial"/>
            </a:endParaRPr>
          </a:p>
          <a:p>
            <a:pPr marL="0" lvl="0" indent="0" algn="l" rtl="0">
              <a:lnSpc>
                <a:spcPct val="100000"/>
              </a:lnSpc>
              <a:spcBef>
                <a:spcPts val="500"/>
              </a:spcBef>
              <a:spcAft>
                <a:spcPts val="0"/>
              </a:spcAft>
              <a:buSzPts val="1200"/>
              <a:buNone/>
            </a:pPr>
            <a:r>
              <a:rPr lang="en-US" b="1">
                <a:latin typeface="Source Sans Pro" panose="020B0503030403020204" pitchFamily="34" charset="0"/>
                <a:ea typeface="Source Sans Pro" panose="020B0503030403020204" pitchFamily="34" charset="0"/>
                <a:sym typeface="Arial"/>
              </a:rPr>
              <a:t>PROJECT DURATION: </a:t>
            </a:r>
            <a:endParaRPr lang="en-US">
              <a:latin typeface="Source Sans Pro" panose="020B0503030403020204" pitchFamily="34" charset="0"/>
              <a:ea typeface="Source Sans Pro" panose="020B0503030403020204" pitchFamily="34" charset="0"/>
            </a:endParaRPr>
          </a:p>
          <a:p>
            <a:pPr marL="0" lvl="0" indent="0" algn="l" rtl="0">
              <a:lnSpc>
                <a:spcPct val="100000"/>
              </a:lnSpc>
              <a:spcBef>
                <a:spcPts val="0"/>
              </a:spcBef>
              <a:spcAft>
                <a:spcPts val="0"/>
              </a:spcAft>
              <a:buSzPts val="1200"/>
              <a:buNone/>
            </a:pPr>
            <a:r>
              <a:rPr lang="en-US" b="1">
                <a:latin typeface="Source Sans Pro" panose="020B0503030403020204" pitchFamily="34" charset="0"/>
                <a:ea typeface="Source Sans Pro" panose="020B0503030403020204" pitchFamily="34" charset="0"/>
                <a:sym typeface="Arial"/>
              </a:rPr>
              <a:t>May 31, 2022 – October 31, 2024</a:t>
            </a:r>
            <a:endParaRPr lang="en-US" sz="2400" b="1">
              <a:solidFill>
                <a:srgbClr val="FFFF00"/>
              </a:solidFill>
              <a:latin typeface="Source Sans Pro" panose="020B0503030403020204" pitchFamily="34" charset="0"/>
              <a:ea typeface="Source Sans Pro" panose="020B0503030403020204" pitchFamily="34" charset="0"/>
              <a:sym typeface="Arial"/>
            </a:endParaRPr>
          </a:p>
          <a:p>
            <a:pPr marL="0" lvl="0" indent="0" algn="ctr" rtl="0">
              <a:lnSpc>
                <a:spcPct val="90000"/>
              </a:lnSpc>
              <a:spcBef>
                <a:spcPts val="0"/>
              </a:spcBef>
              <a:spcAft>
                <a:spcPts val="0"/>
              </a:spcAft>
              <a:buSzPts val="1200"/>
              <a:buNone/>
            </a:pPr>
            <a:endParaRPr lang="en-US" sz="2400" b="1">
              <a:solidFill>
                <a:srgbClr val="FFFF00"/>
              </a:solidFill>
              <a:latin typeface="Source Sans Pro" panose="020B0503030403020204" pitchFamily="34" charset="0"/>
              <a:ea typeface="Source Sans Pro" panose="020B0503030403020204" pitchFamily="34" charset="0"/>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36"/>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4D62FD9-E604-2612-CA76-3C3FFD94BDD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337" name="Google Shape;3337;g2ec789e5204_0_0"/>
          <p:cNvSpPr/>
          <p:nvPr/>
        </p:nvSpPr>
        <p:spPr>
          <a:xfrm>
            <a:off x="1910084" y="1785325"/>
            <a:ext cx="1689300" cy="2511300"/>
          </a:xfrm>
          <a:prstGeom prst="roundRect">
            <a:avLst>
              <a:gd name="adj" fmla="val 4673"/>
            </a:avLst>
          </a:prstGeom>
          <a:solidFill>
            <a:srgbClr val="287C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38" name="Google Shape;3338;g2ec789e5204_0_0"/>
          <p:cNvSpPr/>
          <p:nvPr/>
        </p:nvSpPr>
        <p:spPr>
          <a:xfrm>
            <a:off x="1955088" y="1959875"/>
            <a:ext cx="1600800" cy="1311900"/>
          </a:xfrm>
          <a:prstGeom prst="roundRect">
            <a:avLst>
              <a:gd name="adj" fmla="val 472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39" name="Google Shape;3339;g2ec789e5204_0_0"/>
          <p:cNvSpPr txBox="1"/>
          <p:nvPr/>
        </p:nvSpPr>
        <p:spPr>
          <a:xfrm>
            <a:off x="147225" y="134425"/>
            <a:ext cx="8886300" cy="892800"/>
          </a:xfrm>
          <a:prstGeom prst="rect">
            <a:avLst/>
          </a:prstGeom>
          <a:solidFill>
            <a:schemeClr val="lt1"/>
          </a:solidFill>
          <a:ln>
            <a:noFill/>
          </a:ln>
        </p:spPr>
        <p:txBody>
          <a:bodyPr spcFirstLastPara="1" wrap="square" lIns="91425" tIns="91425" rIns="91425" bIns="91425" anchor="ctr" anchorCtr="0">
            <a:spAutoFit/>
          </a:bodyPr>
          <a:lstStyle/>
          <a:p>
            <a:pPr marL="0" lvl="0" indent="0" algn="l" rtl="0">
              <a:spcBef>
                <a:spcPts val="0"/>
              </a:spcBef>
              <a:spcAft>
                <a:spcPts val="0"/>
              </a:spcAft>
              <a:buNone/>
            </a:pPr>
            <a:r>
              <a:rPr lang="en-US" sz="2300" b="1">
                <a:solidFill>
                  <a:schemeClr val="lt2"/>
                </a:solidFill>
                <a:latin typeface="Source Sans Pro" panose="020B0503030403020204" pitchFamily="34" charset="0"/>
                <a:ea typeface="Source Sans Pro" panose="020B0503030403020204" pitchFamily="34" charset="0"/>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Local partners are supporting over two-thirds of all USAID supported PLHIV with clinical services</a:t>
            </a:r>
            <a:endParaRPr lang="en-US" sz="2300" b="1">
              <a:solidFill>
                <a:schemeClr val="lt2"/>
              </a:solidFill>
              <a:latin typeface="Source Sans Pro" panose="020B0503030403020204" pitchFamily="34" charset="0"/>
              <a:ea typeface="Source Sans Pro" panose="020B0503030403020204" pitchFamily="34" charset="0"/>
              <a:cs typeface="Gill Sans"/>
              <a:sym typeface="Gill Sans"/>
            </a:endParaRPr>
          </a:p>
        </p:txBody>
      </p:sp>
      <p:sp>
        <p:nvSpPr>
          <p:cNvPr id="3340" name="Google Shape;3340;g2ec789e5204_0_0"/>
          <p:cNvSpPr/>
          <p:nvPr/>
        </p:nvSpPr>
        <p:spPr>
          <a:xfrm>
            <a:off x="3692744" y="1785325"/>
            <a:ext cx="1689300" cy="2511300"/>
          </a:xfrm>
          <a:prstGeom prst="roundRect">
            <a:avLst>
              <a:gd name="adj" fmla="val 4673"/>
            </a:avLst>
          </a:prstGeom>
          <a:solidFill>
            <a:srgbClr val="C43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41" name="Google Shape;3341;g2ec789e5204_0_0"/>
          <p:cNvSpPr/>
          <p:nvPr/>
        </p:nvSpPr>
        <p:spPr>
          <a:xfrm>
            <a:off x="5494491" y="1785325"/>
            <a:ext cx="1689300" cy="2511300"/>
          </a:xfrm>
          <a:prstGeom prst="roundRect">
            <a:avLst>
              <a:gd name="adj" fmla="val 4673"/>
            </a:avLst>
          </a:prstGeom>
          <a:solidFill>
            <a:srgbClr val="1E8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42" name="Google Shape;3342;g2ec789e5204_0_0"/>
          <p:cNvSpPr/>
          <p:nvPr/>
        </p:nvSpPr>
        <p:spPr>
          <a:xfrm>
            <a:off x="112300" y="1788111"/>
            <a:ext cx="1689300" cy="2511300"/>
          </a:xfrm>
          <a:prstGeom prst="roundRect">
            <a:avLst>
              <a:gd name="adj" fmla="val 4673"/>
            </a:avLst>
          </a:prstGeom>
          <a:solidFill>
            <a:srgbClr val="E076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43" name="Google Shape;3343;g2ec789e5204_0_0"/>
          <p:cNvSpPr/>
          <p:nvPr/>
        </p:nvSpPr>
        <p:spPr>
          <a:xfrm>
            <a:off x="7293725" y="1785325"/>
            <a:ext cx="1689300" cy="2511300"/>
          </a:xfrm>
          <a:prstGeom prst="roundRect">
            <a:avLst>
              <a:gd name="adj" fmla="val 4673"/>
            </a:avLst>
          </a:prstGeom>
          <a:solidFill>
            <a:srgbClr val="898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pic>
        <p:nvPicPr>
          <p:cNvPr id="3344" name="Google Shape;3344;g2ec789e5204_0_0"/>
          <p:cNvPicPr preferRelativeResize="0"/>
          <p:nvPr/>
        </p:nvPicPr>
        <p:blipFill>
          <a:blip r:embed="rId3">
            <a:alphaModFix/>
          </a:blip>
          <a:stretch>
            <a:fillRect/>
          </a:stretch>
        </p:blipFill>
        <p:spPr>
          <a:xfrm>
            <a:off x="4204225" y="1027238"/>
            <a:ext cx="772728" cy="576975"/>
          </a:xfrm>
          <a:prstGeom prst="rect">
            <a:avLst/>
          </a:prstGeom>
          <a:noFill/>
          <a:ln>
            <a:noFill/>
          </a:ln>
        </p:spPr>
      </p:pic>
      <p:pic>
        <p:nvPicPr>
          <p:cNvPr id="3345" name="Google Shape;3345;g2ec789e5204_0_0"/>
          <p:cNvPicPr preferRelativeResize="0"/>
          <p:nvPr/>
        </p:nvPicPr>
        <p:blipFill>
          <a:blip r:embed="rId4">
            <a:alphaModFix/>
          </a:blip>
          <a:stretch>
            <a:fillRect/>
          </a:stretch>
        </p:blipFill>
        <p:spPr>
          <a:xfrm>
            <a:off x="6067625" y="966509"/>
            <a:ext cx="586055" cy="662800"/>
          </a:xfrm>
          <a:prstGeom prst="rect">
            <a:avLst/>
          </a:prstGeom>
          <a:noFill/>
          <a:ln>
            <a:noFill/>
          </a:ln>
        </p:spPr>
      </p:pic>
      <p:pic>
        <p:nvPicPr>
          <p:cNvPr id="3346" name="Google Shape;3346;g2ec789e5204_0_0"/>
          <p:cNvPicPr preferRelativeResize="0"/>
          <p:nvPr/>
        </p:nvPicPr>
        <p:blipFill>
          <a:blip r:embed="rId5">
            <a:alphaModFix/>
          </a:blip>
          <a:stretch>
            <a:fillRect/>
          </a:stretch>
        </p:blipFill>
        <p:spPr>
          <a:xfrm>
            <a:off x="2461025" y="1061562"/>
            <a:ext cx="652518" cy="576963"/>
          </a:xfrm>
          <a:prstGeom prst="rect">
            <a:avLst/>
          </a:prstGeom>
          <a:noFill/>
          <a:ln>
            <a:noFill/>
          </a:ln>
        </p:spPr>
      </p:pic>
      <p:pic>
        <p:nvPicPr>
          <p:cNvPr id="3347" name="Google Shape;3347;g2ec789e5204_0_0"/>
          <p:cNvPicPr preferRelativeResize="0"/>
          <p:nvPr/>
        </p:nvPicPr>
        <p:blipFill>
          <a:blip r:embed="rId6">
            <a:alphaModFix/>
          </a:blip>
          <a:stretch>
            <a:fillRect/>
          </a:stretch>
        </p:blipFill>
        <p:spPr>
          <a:xfrm>
            <a:off x="631363" y="1027225"/>
            <a:ext cx="717536" cy="662800"/>
          </a:xfrm>
          <a:prstGeom prst="rect">
            <a:avLst/>
          </a:prstGeom>
          <a:noFill/>
          <a:ln>
            <a:noFill/>
          </a:ln>
        </p:spPr>
      </p:pic>
      <p:pic>
        <p:nvPicPr>
          <p:cNvPr id="3348" name="Google Shape;3348;g2ec789e5204_0_0"/>
          <p:cNvPicPr preferRelativeResize="0"/>
          <p:nvPr/>
        </p:nvPicPr>
        <p:blipFill rotWithShape="1">
          <a:blip r:embed="rId7">
            <a:alphaModFix/>
          </a:blip>
          <a:srcRect l="14850"/>
          <a:stretch/>
        </p:blipFill>
        <p:spPr>
          <a:xfrm>
            <a:off x="7845300" y="984313"/>
            <a:ext cx="617400" cy="662800"/>
          </a:xfrm>
          <a:prstGeom prst="rect">
            <a:avLst/>
          </a:prstGeom>
          <a:noFill/>
          <a:ln>
            <a:noFill/>
          </a:ln>
        </p:spPr>
      </p:pic>
      <p:sp>
        <p:nvSpPr>
          <p:cNvPr id="3349" name="Google Shape;3349;g2ec789e5204_0_0"/>
          <p:cNvSpPr txBox="1"/>
          <p:nvPr/>
        </p:nvSpPr>
        <p:spPr>
          <a:xfrm>
            <a:off x="4225988" y="3117750"/>
            <a:ext cx="541800" cy="27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50" name="Google Shape;3350;g2ec789e5204_0_0"/>
          <p:cNvSpPr txBox="1"/>
          <p:nvPr/>
        </p:nvSpPr>
        <p:spPr>
          <a:xfrm>
            <a:off x="3692788" y="3289725"/>
            <a:ext cx="1689300" cy="84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chemeClr val="lt1"/>
                </a:solidFill>
                <a:latin typeface="Source Sans Pro" panose="020B0503030403020204" pitchFamily="34" charset="0"/>
                <a:ea typeface="Source Sans Pro" panose="020B0503030403020204" pitchFamily="34" charset="0"/>
                <a:cs typeface="Gill Sans"/>
                <a:sym typeface="Gill Sans"/>
              </a:rPr>
              <a:t>Antiretroviral treatment (ART) for women, men, &amp; children</a:t>
            </a:r>
          </a:p>
        </p:txBody>
      </p:sp>
      <p:sp>
        <p:nvSpPr>
          <p:cNvPr id="3351" name="Google Shape;3351;g2ec789e5204_0_0"/>
          <p:cNvSpPr txBox="1"/>
          <p:nvPr/>
        </p:nvSpPr>
        <p:spPr>
          <a:xfrm>
            <a:off x="5500525" y="3289725"/>
            <a:ext cx="1689300" cy="84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chemeClr val="lt1"/>
                </a:solidFill>
                <a:latin typeface="Source Sans Pro" panose="020B0503030403020204" pitchFamily="34" charset="0"/>
                <a:ea typeface="Source Sans Pro" panose="020B0503030403020204" pitchFamily="34" charset="0"/>
                <a:cs typeface="Gill Sans"/>
                <a:sym typeface="Gill Sans"/>
              </a:rPr>
              <a:t>Dispensed multi -month (3+ month) ART for women, men, &amp; children</a:t>
            </a:r>
          </a:p>
        </p:txBody>
      </p:sp>
      <p:sp>
        <p:nvSpPr>
          <p:cNvPr id="3352" name="Google Shape;3352;g2ec789e5204_0_0"/>
          <p:cNvSpPr txBox="1"/>
          <p:nvPr/>
        </p:nvSpPr>
        <p:spPr>
          <a:xfrm>
            <a:off x="1913100" y="3289725"/>
            <a:ext cx="1689300" cy="84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chemeClr val="lt1"/>
                </a:solidFill>
                <a:latin typeface="Source Sans Pro" panose="020B0503030403020204" pitchFamily="34" charset="0"/>
                <a:ea typeface="Source Sans Pro" panose="020B0503030403020204" pitchFamily="34" charset="0"/>
                <a:cs typeface="Gill Sans"/>
                <a:sym typeface="Gill Sans"/>
              </a:rPr>
              <a:t>People newly enrolled on ARV treatment</a:t>
            </a:r>
          </a:p>
        </p:txBody>
      </p:sp>
      <p:sp>
        <p:nvSpPr>
          <p:cNvPr id="3353" name="Google Shape;3353;g2ec789e5204_0_0"/>
          <p:cNvSpPr txBox="1"/>
          <p:nvPr/>
        </p:nvSpPr>
        <p:spPr>
          <a:xfrm>
            <a:off x="55600" y="3292775"/>
            <a:ext cx="1785300" cy="84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chemeClr val="lt1"/>
                </a:solidFill>
                <a:latin typeface="Source Sans Pro" panose="020B0503030403020204" pitchFamily="34" charset="0"/>
                <a:ea typeface="Source Sans Pro" panose="020B0503030403020204" pitchFamily="34" charset="0"/>
                <a:cs typeface="Gill Sans"/>
                <a:sym typeface="Gill Sans"/>
              </a:rPr>
              <a:t>People who received HIV Testing Services (HTS) &amp; received positive results</a:t>
            </a:r>
          </a:p>
        </p:txBody>
      </p:sp>
      <p:sp>
        <p:nvSpPr>
          <p:cNvPr id="3354" name="Google Shape;3354;g2ec789e5204_0_0"/>
          <p:cNvSpPr txBox="1"/>
          <p:nvPr/>
        </p:nvSpPr>
        <p:spPr>
          <a:xfrm>
            <a:off x="7290700" y="3289725"/>
            <a:ext cx="1689300" cy="840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300">
                <a:solidFill>
                  <a:schemeClr val="lt1"/>
                </a:solidFill>
                <a:latin typeface="Source Sans Pro" panose="020B0503030403020204" pitchFamily="34" charset="0"/>
                <a:ea typeface="Source Sans Pro" panose="020B0503030403020204" pitchFamily="34" charset="0"/>
                <a:cs typeface="Gill Sans"/>
                <a:sym typeface="Gill Sans"/>
              </a:rPr>
              <a:t>People on ART who started TB Preventive Treatment</a:t>
            </a:r>
          </a:p>
        </p:txBody>
      </p:sp>
      <p:sp>
        <p:nvSpPr>
          <p:cNvPr id="3355" name="Google Shape;3355;g2ec789e5204_0_0"/>
          <p:cNvSpPr/>
          <p:nvPr/>
        </p:nvSpPr>
        <p:spPr>
          <a:xfrm>
            <a:off x="3732813" y="1977875"/>
            <a:ext cx="1600800" cy="1311900"/>
          </a:xfrm>
          <a:prstGeom prst="roundRect">
            <a:avLst>
              <a:gd name="adj" fmla="val 472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56" name="Google Shape;3356;g2ec789e5204_0_0"/>
          <p:cNvSpPr/>
          <p:nvPr/>
        </p:nvSpPr>
        <p:spPr>
          <a:xfrm>
            <a:off x="5540275" y="1977875"/>
            <a:ext cx="1600800" cy="1311900"/>
          </a:xfrm>
          <a:prstGeom prst="roundRect">
            <a:avLst>
              <a:gd name="adj" fmla="val 472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57" name="Google Shape;3357;g2ec789e5204_0_0"/>
          <p:cNvSpPr/>
          <p:nvPr/>
        </p:nvSpPr>
        <p:spPr>
          <a:xfrm>
            <a:off x="155050" y="1980925"/>
            <a:ext cx="1600800" cy="1311900"/>
          </a:xfrm>
          <a:prstGeom prst="roundRect">
            <a:avLst>
              <a:gd name="adj" fmla="val 472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58" name="Google Shape;3358;g2ec789e5204_0_0"/>
          <p:cNvSpPr/>
          <p:nvPr/>
        </p:nvSpPr>
        <p:spPr>
          <a:xfrm>
            <a:off x="7334950" y="1977775"/>
            <a:ext cx="1600800" cy="1311900"/>
          </a:xfrm>
          <a:prstGeom prst="roundRect">
            <a:avLst>
              <a:gd name="adj" fmla="val 472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59" name="Google Shape;3359;g2ec789e5204_0_0"/>
          <p:cNvSpPr txBox="1"/>
          <p:nvPr/>
        </p:nvSpPr>
        <p:spPr>
          <a:xfrm>
            <a:off x="3692788" y="3047876"/>
            <a:ext cx="1689300" cy="27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Source Sans Pro" panose="020B0503030403020204" pitchFamily="34" charset="0"/>
                <a:ea typeface="Source Sans Pro" panose="020B0503030403020204" pitchFamily="34" charset="0"/>
                <a:cs typeface="Source Sans Pro"/>
                <a:sym typeface="Source Sans Pro"/>
              </a:rPr>
              <a:t>(</a:t>
            </a:r>
            <a:r>
              <a:rPr lang="en-US" sz="1000">
                <a:solidFill>
                  <a:srgbClr val="C43D4D"/>
                </a:solidFill>
                <a:latin typeface="Source Sans Pro" panose="020B0503030403020204" pitchFamily="34" charset="0"/>
                <a:ea typeface="Source Sans Pro" panose="020B0503030403020204" pitchFamily="34" charset="0"/>
                <a:cs typeface="Source Sans Pro"/>
                <a:sym typeface="Source Sans Pro"/>
              </a:rPr>
              <a:t>Local Partner </a:t>
            </a:r>
            <a:r>
              <a:rPr lang="en-US" sz="1000">
                <a:solidFill>
                  <a:srgbClr val="202020"/>
                </a:solidFill>
                <a:latin typeface="Source Sans Pro" panose="020B0503030403020204" pitchFamily="34" charset="0"/>
                <a:ea typeface="Source Sans Pro" panose="020B0503030403020204" pitchFamily="34" charset="0"/>
                <a:cs typeface="Source Sans Pro"/>
                <a:sym typeface="Source Sans Pro"/>
              </a:rPr>
              <a:t>/ USAID)</a:t>
            </a:r>
          </a:p>
        </p:txBody>
      </p:sp>
      <p:sp>
        <p:nvSpPr>
          <p:cNvPr id="3360" name="Google Shape;3360;g2ec789e5204_0_0"/>
          <p:cNvSpPr txBox="1"/>
          <p:nvPr/>
        </p:nvSpPr>
        <p:spPr>
          <a:xfrm>
            <a:off x="3692788" y="2784401"/>
            <a:ext cx="1689300" cy="4002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a:solidFill>
                  <a:srgbClr val="C43D4D"/>
                </a:solidFill>
                <a:latin typeface="Source Sans Pro" panose="020B0503030403020204" pitchFamily="34" charset="0"/>
                <a:ea typeface="Source Sans Pro" panose="020B0503030403020204" pitchFamily="34" charset="0"/>
                <a:cs typeface="Source Sans Pro"/>
                <a:sym typeface="Source Sans Pro"/>
              </a:rPr>
              <a:t>5.4M </a:t>
            </a:r>
            <a:r>
              <a:rPr lang="en-US">
                <a:solidFill>
                  <a:schemeClr val="dk1"/>
                </a:solidFill>
                <a:latin typeface="Source Sans Pro" panose="020B0503030403020204" pitchFamily="34" charset="0"/>
                <a:ea typeface="Source Sans Pro" panose="020B0503030403020204" pitchFamily="34" charset="0"/>
                <a:cs typeface="Source Sans Pro"/>
                <a:sym typeface="Source Sans Pro"/>
              </a:rPr>
              <a:t>/ 7.3M</a:t>
            </a:r>
          </a:p>
        </p:txBody>
      </p:sp>
      <p:sp>
        <p:nvSpPr>
          <p:cNvPr id="3361" name="Google Shape;3361;g2ec789e5204_0_0"/>
          <p:cNvSpPr/>
          <p:nvPr/>
        </p:nvSpPr>
        <p:spPr>
          <a:xfrm>
            <a:off x="3895113" y="2753925"/>
            <a:ext cx="1276200" cy="64800"/>
          </a:xfrm>
          <a:prstGeom prst="roundRect">
            <a:avLst>
              <a:gd name="adj" fmla="val 472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62" name="Google Shape;3362;g2ec789e5204_0_0"/>
          <p:cNvSpPr/>
          <p:nvPr/>
        </p:nvSpPr>
        <p:spPr>
          <a:xfrm>
            <a:off x="3895113" y="2753925"/>
            <a:ext cx="951000" cy="64800"/>
          </a:xfrm>
          <a:prstGeom prst="roundRect">
            <a:avLst>
              <a:gd name="adj" fmla="val 4726"/>
            </a:avLst>
          </a:prstGeom>
          <a:solidFill>
            <a:srgbClr val="C43D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63" name="Google Shape;3363;g2ec789e5204_0_0"/>
          <p:cNvSpPr/>
          <p:nvPr/>
        </p:nvSpPr>
        <p:spPr>
          <a:xfrm>
            <a:off x="5532900" y="1959875"/>
            <a:ext cx="1600800" cy="1311900"/>
          </a:xfrm>
          <a:prstGeom prst="roundRect">
            <a:avLst>
              <a:gd name="adj" fmla="val 472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64" name="Google Shape;3364;g2ec789e5204_0_0"/>
          <p:cNvSpPr txBox="1"/>
          <p:nvPr/>
        </p:nvSpPr>
        <p:spPr>
          <a:xfrm>
            <a:off x="5494488" y="3010126"/>
            <a:ext cx="1689300" cy="27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rgbClr val="202020"/>
                </a:solidFill>
                <a:latin typeface="Source Sans Pro" panose="020B0503030403020204" pitchFamily="34" charset="0"/>
                <a:ea typeface="Source Sans Pro" panose="020B0503030403020204" pitchFamily="34" charset="0"/>
                <a:cs typeface="Source Sans Pro"/>
                <a:sym typeface="Source Sans Pro"/>
              </a:rPr>
              <a:t>(</a:t>
            </a:r>
            <a:r>
              <a:rPr lang="en-US" sz="1000">
                <a:solidFill>
                  <a:srgbClr val="1E87A5"/>
                </a:solidFill>
                <a:latin typeface="Source Sans Pro" panose="020B0503030403020204" pitchFamily="34" charset="0"/>
                <a:ea typeface="Source Sans Pro" panose="020B0503030403020204" pitchFamily="34" charset="0"/>
                <a:cs typeface="Source Sans Pro"/>
                <a:sym typeface="Source Sans Pro"/>
              </a:rPr>
              <a:t>Local Partner</a:t>
            </a:r>
            <a:r>
              <a:rPr lang="en-US" sz="1000">
                <a:solidFill>
                  <a:srgbClr val="C43D4D"/>
                </a:solidFill>
                <a:latin typeface="Source Sans Pro" panose="020B0503030403020204" pitchFamily="34" charset="0"/>
                <a:ea typeface="Source Sans Pro" panose="020B0503030403020204" pitchFamily="34" charset="0"/>
                <a:cs typeface="Source Sans Pro"/>
                <a:sym typeface="Source Sans Pro"/>
              </a:rPr>
              <a:t> </a:t>
            </a:r>
            <a:r>
              <a:rPr lang="en-US" sz="1000">
                <a:solidFill>
                  <a:srgbClr val="202020"/>
                </a:solidFill>
                <a:latin typeface="Source Sans Pro" panose="020B0503030403020204" pitchFamily="34" charset="0"/>
                <a:ea typeface="Source Sans Pro" panose="020B0503030403020204" pitchFamily="34" charset="0"/>
                <a:cs typeface="Source Sans Pro"/>
                <a:sym typeface="Source Sans Pro"/>
              </a:rPr>
              <a:t>/ USAID)</a:t>
            </a:r>
          </a:p>
        </p:txBody>
      </p:sp>
      <p:sp>
        <p:nvSpPr>
          <p:cNvPr id="3365" name="Google Shape;3365;g2ec789e5204_0_0"/>
          <p:cNvSpPr txBox="1"/>
          <p:nvPr/>
        </p:nvSpPr>
        <p:spPr>
          <a:xfrm>
            <a:off x="5494488" y="2746651"/>
            <a:ext cx="1689300" cy="4002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Clr>
                <a:schemeClr val="dk1"/>
              </a:buClr>
              <a:buSzPts val="1100"/>
              <a:buFont typeface="Arial"/>
              <a:buNone/>
            </a:pPr>
            <a:r>
              <a:rPr lang="en-US">
                <a:solidFill>
                  <a:srgbClr val="1E87A5"/>
                </a:solidFill>
                <a:latin typeface="Source Sans Pro" panose="020B0503030403020204" pitchFamily="34" charset="0"/>
                <a:ea typeface="Source Sans Pro" panose="020B0503030403020204" pitchFamily="34" charset="0"/>
                <a:cs typeface="Source Sans Pro"/>
                <a:sym typeface="Source Sans Pro"/>
              </a:rPr>
              <a:t>2.85M </a:t>
            </a:r>
            <a:r>
              <a:rPr lang="en-US">
                <a:solidFill>
                  <a:schemeClr val="dk1"/>
                </a:solidFill>
                <a:latin typeface="Source Sans Pro" panose="020B0503030403020204" pitchFamily="34" charset="0"/>
                <a:ea typeface="Source Sans Pro" panose="020B0503030403020204" pitchFamily="34" charset="0"/>
                <a:cs typeface="Source Sans Pro"/>
                <a:sym typeface="Source Sans Pro"/>
              </a:rPr>
              <a:t>/ 4.3M</a:t>
            </a:r>
          </a:p>
        </p:txBody>
      </p:sp>
      <p:sp>
        <p:nvSpPr>
          <p:cNvPr id="3366" name="Google Shape;3366;g2ec789e5204_0_0"/>
          <p:cNvSpPr/>
          <p:nvPr/>
        </p:nvSpPr>
        <p:spPr>
          <a:xfrm>
            <a:off x="5696813" y="2716175"/>
            <a:ext cx="1276200" cy="64800"/>
          </a:xfrm>
          <a:prstGeom prst="roundRect">
            <a:avLst>
              <a:gd name="adj" fmla="val 472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67" name="Google Shape;3367;g2ec789e5204_0_0"/>
          <p:cNvSpPr/>
          <p:nvPr/>
        </p:nvSpPr>
        <p:spPr>
          <a:xfrm>
            <a:off x="5696813" y="2716175"/>
            <a:ext cx="841200" cy="64800"/>
          </a:xfrm>
          <a:prstGeom prst="roundRect">
            <a:avLst>
              <a:gd name="adj" fmla="val 4726"/>
            </a:avLst>
          </a:prstGeom>
          <a:solidFill>
            <a:srgbClr val="1E87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solidFill>
                <a:srgbClr val="1E87A5"/>
              </a:solidFill>
              <a:latin typeface="Source Sans Pro" panose="020B0503030403020204" pitchFamily="34" charset="0"/>
              <a:ea typeface="Source Sans Pro" panose="020B0503030403020204" pitchFamily="34" charset="0"/>
            </a:endParaRPr>
          </a:p>
        </p:txBody>
      </p:sp>
      <p:sp>
        <p:nvSpPr>
          <p:cNvPr id="3368" name="Google Shape;3368;g2ec789e5204_0_0"/>
          <p:cNvSpPr txBox="1"/>
          <p:nvPr/>
        </p:nvSpPr>
        <p:spPr>
          <a:xfrm>
            <a:off x="1922650" y="3010976"/>
            <a:ext cx="1689300" cy="27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Source Sans Pro" panose="020B0503030403020204" pitchFamily="34" charset="0"/>
                <a:ea typeface="Source Sans Pro" panose="020B0503030403020204" pitchFamily="34" charset="0"/>
                <a:cs typeface="Source Sans Pro"/>
                <a:sym typeface="Source Sans Pro"/>
              </a:rPr>
              <a:t>(</a:t>
            </a:r>
            <a:r>
              <a:rPr lang="en-US" sz="1000">
                <a:solidFill>
                  <a:srgbClr val="287C6F"/>
                </a:solidFill>
                <a:latin typeface="Source Sans Pro" panose="020B0503030403020204" pitchFamily="34" charset="0"/>
                <a:ea typeface="Source Sans Pro" panose="020B0503030403020204" pitchFamily="34" charset="0"/>
                <a:cs typeface="Source Sans Pro"/>
                <a:sym typeface="Source Sans Pro"/>
              </a:rPr>
              <a:t>Local Partner</a:t>
            </a:r>
            <a:r>
              <a:rPr lang="en-US" sz="1000">
                <a:solidFill>
                  <a:srgbClr val="C43D4D"/>
                </a:solidFill>
                <a:latin typeface="Source Sans Pro" panose="020B0503030403020204" pitchFamily="34" charset="0"/>
                <a:ea typeface="Source Sans Pro" panose="020B0503030403020204" pitchFamily="34" charset="0"/>
                <a:cs typeface="Source Sans Pro"/>
                <a:sym typeface="Source Sans Pro"/>
              </a:rPr>
              <a:t> </a:t>
            </a:r>
            <a:r>
              <a:rPr lang="en-US" sz="1000">
                <a:solidFill>
                  <a:srgbClr val="202020"/>
                </a:solidFill>
                <a:latin typeface="Source Sans Pro" panose="020B0503030403020204" pitchFamily="34" charset="0"/>
                <a:ea typeface="Source Sans Pro" panose="020B0503030403020204" pitchFamily="34" charset="0"/>
                <a:cs typeface="Source Sans Pro"/>
                <a:sym typeface="Source Sans Pro"/>
              </a:rPr>
              <a:t>/ USAID)</a:t>
            </a:r>
          </a:p>
        </p:txBody>
      </p:sp>
      <p:sp>
        <p:nvSpPr>
          <p:cNvPr id="3369" name="Google Shape;3369;g2ec789e5204_0_0"/>
          <p:cNvSpPr txBox="1"/>
          <p:nvPr/>
        </p:nvSpPr>
        <p:spPr>
          <a:xfrm>
            <a:off x="1922650" y="2747501"/>
            <a:ext cx="1689300" cy="4002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a:solidFill>
                  <a:srgbClr val="287C6F"/>
                </a:solidFill>
                <a:latin typeface="Source Sans Pro" panose="020B0503030403020204" pitchFamily="34" charset="0"/>
                <a:ea typeface="Source Sans Pro" panose="020B0503030403020204" pitchFamily="34" charset="0"/>
                <a:cs typeface="Source Sans Pro"/>
                <a:sym typeface="Source Sans Pro"/>
              </a:rPr>
              <a:t>211K</a:t>
            </a:r>
            <a:r>
              <a:rPr lang="en-US">
                <a:solidFill>
                  <a:srgbClr val="C43D4D"/>
                </a:solidFill>
                <a:latin typeface="Source Sans Pro" panose="020B0503030403020204" pitchFamily="34" charset="0"/>
                <a:ea typeface="Source Sans Pro" panose="020B0503030403020204" pitchFamily="34" charset="0"/>
                <a:cs typeface="Source Sans Pro"/>
                <a:sym typeface="Source Sans Pro"/>
              </a:rPr>
              <a:t> </a:t>
            </a:r>
            <a:r>
              <a:rPr lang="en-US">
                <a:solidFill>
                  <a:schemeClr val="dk1"/>
                </a:solidFill>
                <a:latin typeface="Source Sans Pro" panose="020B0503030403020204" pitchFamily="34" charset="0"/>
                <a:ea typeface="Source Sans Pro" panose="020B0503030403020204" pitchFamily="34" charset="0"/>
                <a:cs typeface="Source Sans Pro"/>
                <a:sym typeface="Source Sans Pro"/>
              </a:rPr>
              <a:t>/ 327K</a:t>
            </a:r>
          </a:p>
        </p:txBody>
      </p:sp>
      <p:sp>
        <p:nvSpPr>
          <p:cNvPr id="3370" name="Google Shape;3370;g2ec789e5204_0_0"/>
          <p:cNvSpPr/>
          <p:nvPr/>
        </p:nvSpPr>
        <p:spPr>
          <a:xfrm>
            <a:off x="2124975" y="2717025"/>
            <a:ext cx="1276200" cy="64800"/>
          </a:xfrm>
          <a:prstGeom prst="roundRect">
            <a:avLst>
              <a:gd name="adj" fmla="val 472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71" name="Google Shape;3371;g2ec789e5204_0_0"/>
          <p:cNvSpPr/>
          <p:nvPr/>
        </p:nvSpPr>
        <p:spPr>
          <a:xfrm>
            <a:off x="2124975" y="2717025"/>
            <a:ext cx="841200" cy="64800"/>
          </a:xfrm>
          <a:prstGeom prst="roundRect">
            <a:avLst>
              <a:gd name="adj" fmla="val 4726"/>
            </a:avLst>
          </a:prstGeom>
          <a:solidFill>
            <a:srgbClr val="287C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solidFill>
                <a:srgbClr val="287C6F"/>
              </a:solidFill>
              <a:latin typeface="Source Sans Pro" panose="020B0503030403020204" pitchFamily="34" charset="0"/>
              <a:ea typeface="Source Sans Pro" panose="020B0503030403020204" pitchFamily="34" charset="0"/>
            </a:endParaRPr>
          </a:p>
        </p:txBody>
      </p:sp>
      <p:sp>
        <p:nvSpPr>
          <p:cNvPr id="3372" name="Google Shape;3372;g2ec789e5204_0_0"/>
          <p:cNvSpPr/>
          <p:nvPr/>
        </p:nvSpPr>
        <p:spPr>
          <a:xfrm>
            <a:off x="153825" y="1962425"/>
            <a:ext cx="1600800" cy="1311900"/>
          </a:xfrm>
          <a:prstGeom prst="roundRect">
            <a:avLst>
              <a:gd name="adj" fmla="val 472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73" name="Google Shape;3373;g2ec789e5204_0_0"/>
          <p:cNvSpPr txBox="1"/>
          <p:nvPr/>
        </p:nvSpPr>
        <p:spPr>
          <a:xfrm>
            <a:off x="113800" y="2001131"/>
            <a:ext cx="1689300" cy="66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E07653"/>
                </a:solidFill>
                <a:latin typeface="Source Sans Pro" panose="020B0503030403020204" pitchFamily="34" charset="0"/>
                <a:ea typeface="Source Sans Pro" panose="020B0503030403020204" pitchFamily="34" charset="0"/>
                <a:cs typeface="Source Sans Pro"/>
                <a:sym typeface="Source Sans Pro"/>
              </a:rPr>
              <a:t>66%</a:t>
            </a:r>
          </a:p>
        </p:txBody>
      </p:sp>
      <p:sp>
        <p:nvSpPr>
          <p:cNvPr id="3374" name="Google Shape;3374;g2ec789e5204_0_0"/>
          <p:cNvSpPr txBox="1"/>
          <p:nvPr/>
        </p:nvSpPr>
        <p:spPr>
          <a:xfrm>
            <a:off x="113800" y="3032426"/>
            <a:ext cx="1689300" cy="27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Source Sans Pro" panose="020B0503030403020204" pitchFamily="34" charset="0"/>
                <a:ea typeface="Source Sans Pro" panose="020B0503030403020204" pitchFamily="34" charset="0"/>
                <a:cs typeface="Source Sans Pro"/>
                <a:sym typeface="Source Sans Pro"/>
              </a:rPr>
              <a:t>(</a:t>
            </a:r>
            <a:r>
              <a:rPr lang="en-US" sz="1000">
                <a:solidFill>
                  <a:srgbClr val="E07653"/>
                </a:solidFill>
                <a:latin typeface="Source Sans Pro" panose="020B0503030403020204" pitchFamily="34" charset="0"/>
                <a:ea typeface="Source Sans Pro" panose="020B0503030403020204" pitchFamily="34" charset="0"/>
                <a:cs typeface="Source Sans Pro"/>
                <a:sym typeface="Source Sans Pro"/>
              </a:rPr>
              <a:t>Local Partner </a:t>
            </a:r>
            <a:r>
              <a:rPr lang="en-US" sz="1000">
                <a:solidFill>
                  <a:srgbClr val="202020"/>
                </a:solidFill>
                <a:latin typeface="Source Sans Pro" panose="020B0503030403020204" pitchFamily="34" charset="0"/>
                <a:ea typeface="Source Sans Pro" panose="020B0503030403020204" pitchFamily="34" charset="0"/>
                <a:cs typeface="Source Sans Pro"/>
                <a:sym typeface="Source Sans Pro"/>
              </a:rPr>
              <a:t>/ USAID)</a:t>
            </a:r>
          </a:p>
        </p:txBody>
      </p:sp>
      <p:sp>
        <p:nvSpPr>
          <p:cNvPr id="3375" name="Google Shape;3375;g2ec789e5204_0_0"/>
          <p:cNvSpPr txBox="1"/>
          <p:nvPr/>
        </p:nvSpPr>
        <p:spPr>
          <a:xfrm>
            <a:off x="113800" y="2768951"/>
            <a:ext cx="1689300" cy="4002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a:solidFill>
                  <a:srgbClr val="E07653"/>
                </a:solidFill>
                <a:latin typeface="Source Sans Pro" panose="020B0503030403020204" pitchFamily="34" charset="0"/>
                <a:ea typeface="Source Sans Pro" panose="020B0503030403020204" pitchFamily="34" charset="0"/>
                <a:cs typeface="Source Sans Pro"/>
                <a:sym typeface="Source Sans Pro"/>
              </a:rPr>
              <a:t>228K </a:t>
            </a:r>
            <a:r>
              <a:rPr lang="en-US">
                <a:solidFill>
                  <a:schemeClr val="dk1"/>
                </a:solidFill>
                <a:latin typeface="Source Sans Pro" panose="020B0503030403020204" pitchFamily="34" charset="0"/>
                <a:ea typeface="Source Sans Pro" panose="020B0503030403020204" pitchFamily="34" charset="0"/>
                <a:cs typeface="Source Sans Pro"/>
                <a:sym typeface="Source Sans Pro"/>
              </a:rPr>
              <a:t>/ 347K</a:t>
            </a:r>
          </a:p>
        </p:txBody>
      </p:sp>
      <p:sp>
        <p:nvSpPr>
          <p:cNvPr id="3376" name="Google Shape;3376;g2ec789e5204_0_0"/>
          <p:cNvSpPr/>
          <p:nvPr/>
        </p:nvSpPr>
        <p:spPr>
          <a:xfrm>
            <a:off x="316125" y="2738475"/>
            <a:ext cx="1276200" cy="64800"/>
          </a:xfrm>
          <a:prstGeom prst="roundRect">
            <a:avLst>
              <a:gd name="adj" fmla="val 472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77" name="Google Shape;3377;g2ec789e5204_0_0"/>
          <p:cNvSpPr/>
          <p:nvPr/>
        </p:nvSpPr>
        <p:spPr>
          <a:xfrm>
            <a:off x="316125" y="2738475"/>
            <a:ext cx="841200" cy="64800"/>
          </a:xfrm>
          <a:prstGeom prst="roundRect">
            <a:avLst>
              <a:gd name="adj" fmla="val 4726"/>
            </a:avLst>
          </a:prstGeom>
          <a:solidFill>
            <a:srgbClr val="E076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solidFill>
                <a:srgbClr val="E07653"/>
              </a:solidFill>
              <a:latin typeface="Source Sans Pro" panose="020B0503030403020204" pitchFamily="34" charset="0"/>
              <a:ea typeface="Source Sans Pro" panose="020B0503030403020204" pitchFamily="34" charset="0"/>
            </a:endParaRPr>
          </a:p>
        </p:txBody>
      </p:sp>
      <p:sp>
        <p:nvSpPr>
          <p:cNvPr id="3378" name="Google Shape;3378;g2ec789e5204_0_0"/>
          <p:cNvSpPr/>
          <p:nvPr/>
        </p:nvSpPr>
        <p:spPr>
          <a:xfrm>
            <a:off x="7332850" y="1959475"/>
            <a:ext cx="1600800" cy="1311900"/>
          </a:xfrm>
          <a:prstGeom prst="roundRect">
            <a:avLst>
              <a:gd name="adj" fmla="val 4726"/>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79" name="Google Shape;3379;g2ec789e5204_0_0"/>
          <p:cNvSpPr txBox="1"/>
          <p:nvPr/>
        </p:nvSpPr>
        <p:spPr>
          <a:xfrm>
            <a:off x="7292825" y="1998181"/>
            <a:ext cx="1689300" cy="66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8980CB"/>
                </a:solidFill>
                <a:latin typeface="Source Sans Pro" panose="020B0503030403020204" pitchFamily="34" charset="0"/>
                <a:ea typeface="Source Sans Pro" panose="020B0503030403020204" pitchFamily="34" charset="0"/>
                <a:cs typeface="Source Sans Pro"/>
                <a:sym typeface="Source Sans Pro"/>
              </a:rPr>
              <a:t>71%</a:t>
            </a:r>
          </a:p>
        </p:txBody>
      </p:sp>
      <p:sp>
        <p:nvSpPr>
          <p:cNvPr id="3380" name="Google Shape;3380;g2ec789e5204_0_0"/>
          <p:cNvSpPr txBox="1"/>
          <p:nvPr/>
        </p:nvSpPr>
        <p:spPr>
          <a:xfrm>
            <a:off x="7292825" y="3029476"/>
            <a:ext cx="1689300" cy="27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1000">
                <a:solidFill>
                  <a:schemeClr val="dk1"/>
                </a:solidFill>
                <a:latin typeface="Source Sans Pro" panose="020B0503030403020204" pitchFamily="34" charset="0"/>
                <a:ea typeface="Source Sans Pro" panose="020B0503030403020204" pitchFamily="34" charset="0"/>
                <a:cs typeface="Source Sans Pro"/>
                <a:sym typeface="Source Sans Pro"/>
              </a:rPr>
              <a:t>(</a:t>
            </a:r>
            <a:r>
              <a:rPr lang="en-US" sz="1000">
                <a:solidFill>
                  <a:srgbClr val="8980CB"/>
                </a:solidFill>
                <a:latin typeface="Source Sans Pro" panose="020B0503030403020204" pitchFamily="34" charset="0"/>
                <a:ea typeface="Source Sans Pro" panose="020B0503030403020204" pitchFamily="34" charset="0"/>
                <a:cs typeface="Source Sans Pro"/>
                <a:sym typeface="Source Sans Pro"/>
              </a:rPr>
              <a:t>Local Partner </a:t>
            </a:r>
            <a:r>
              <a:rPr lang="en-US" sz="1000">
                <a:solidFill>
                  <a:srgbClr val="202020"/>
                </a:solidFill>
                <a:latin typeface="Source Sans Pro" panose="020B0503030403020204" pitchFamily="34" charset="0"/>
                <a:ea typeface="Source Sans Pro" panose="020B0503030403020204" pitchFamily="34" charset="0"/>
                <a:cs typeface="Source Sans Pro"/>
                <a:sym typeface="Source Sans Pro"/>
              </a:rPr>
              <a:t>/ USAID)</a:t>
            </a:r>
          </a:p>
        </p:txBody>
      </p:sp>
      <p:sp>
        <p:nvSpPr>
          <p:cNvPr id="3381" name="Google Shape;3381;g2ec789e5204_0_0"/>
          <p:cNvSpPr txBox="1"/>
          <p:nvPr/>
        </p:nvSpPr>
        <p:spPr>
          <a:xfrm>
            <a:off x="7292825" y="2766001"/>
            <a:ext cx="1689300" cy="400200"/>
          </a:xfrm>
          <a:prstGeom prst="rect">
            <a:avLst/>
          </a:prstGeom>
          <a:noFill/>
          <a:ln>
            <a:noFill/>
          </a:ln>
        </p:spPr>
        <p:txBody>
          <a:bodyPr spcFirstLastPara="1" wrap="square" lIns="91425" tIns="91425" rIns="91425" bIns="91425" anchor="ctr" anchorCtr="0">
            <a:spAutoFit/>
          </a:bodyPr>
          <a:lstStyle/>
          <a:p>
            <a:pPr marL="0" lvl="0" indent="0" algn="ctr" rtl="0">
              <a:spcBef>
                <a:spcPts val="0"/>
              </a:spcBef>
              <a:spcAft>
                <a:spcPts val="0"/>
              </a:spcAft>
              <a:buNone/>
            </a:pPr>
            <a:r>
              <a:rPr lang="en-US">
                <a:solidFill>
                  <a:srgbClr val="8980CB"/>
                </a:solidFill>
                <a:latin typeface="Source Sans Pro" panose="020B0503030403020204" pitchFamily="34" charset="0"/>
                <a:ea typeface="Source Sans Pro" panose="020B0503030403020204" pitchFamily="34" charset="0"/>
                <a:cs typeface="Source Sans Pro"/>
                <a:sym typeface="Source Sans Pro"/>
              </a:rPr>
              <a:t>590K </a:t>
            </a:r>
            <a:r>
              <a:rPr lang="en-US">
                <a:solidFill>
                  <a:schemeClr val="dk1"/>
                </a:solidFill>
                <a:latin typeface="Source Sans Pro" panose="020B0503030403020204" pitchFamily="34" charset="0"/>
                <a:ea typeface="Source Sans Pro" panose="020B0503030403020204" pitchFamily="34" charset="0"/>
                <a:cs typeface="Source Sans Pro"/>
                <a:sym typeface="Source Sans Pro"/>
              </a:rPr>
              <a:t>/ 829K</a:t>
            </a:r>
          </a:p>
        </p:txBody>
      </p:sp>
      <p:sp>
        <p:nvSpPr>
          <p:cNvPr id="3382" name="Google Shape;3382;g2ec789e5204_0_0"/>
          <p:cNvSpPr/>
          <p:nvPr/>
        </p:nvSpPr>
        <p:spPr>
          <a:xfrm>
            <a:off x="7495150" y="2735525"/>
            <a:ext cx="1276200" cy="64800"/>
          </a:xfrm>
          <a:prstGeom prst="roundRect">
            <a:avLst>
              <a:gd name="adj" fmla="val 472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83" name="Google Shape;3383;g2ec789e5204_0_0"/>
          <p:cNvSpPr/>
          <p:nvPr/>
        </p:nvSpPr>
        <p:spPr>
          <a:xfrm>
            <a:off x="7495150" y="2735525"/>
            <a:ext cx="905400" cy="64800"/>
          </a:xfrm>
          <a:prstGeom prst="roundRect">
            <a:avLst>
              <a:gd name="adj" fmla="val 4726"/>
            </a:avLst>
          </a:prstGeom>
          <a:solidFill>
            <a:srgbClr val="8980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lang="en-US">
              <a:latin typeface="Source Sans Pro" panose="020B0503030403020204" pitchFamily="34" charset="0"/>
              <a:ea typeface="Source Sans Pro" panose="020B0503030403020204" pitchFamily="34" charset="0"/>
            </a:endParaRPr>
          </a:p>
        </p:txBody>
      </p:sp>
      <p:sp>
        <p:nvSpPr>
          <p:cNvPr id="3384" name="Google Shape;3384;g2ec789e5204_0_0"/>
          <p:cNvSpPr txBox="1"/>
          <p:nvPr/>
        </p:nvSpPr>
        <p:spPr>
          <a:xfrm>
            <a:off x="1910975" y="1979675"/>
            <a:ext cx="1689300" cy="66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287C6F"/>
                </a:solidFill>
                <a:latin typeface="Source Sans Pro" panose="020B0503030403020204" pitchFamily="34" charset="0"/>
                <a:ea typeface="Source Sans Pro" panose="020B0503030403020204" pitchFamily="34" charset="0"/>
                <a:cs typeface="Source Sans Pro"/>
                <a:sym typeface="Source Sans Pro"/>
              </a:rPr>
              <a:t>65%</a:t>
            </a:r>
          </a:p>
        </p:txBody>
      </p:sp>
      <p:sp>
        <p:nvSpPr>
          <p:cNvPr id="3385" name="Google Shape;3385;g2ec789e5204_0_0"/>
          <p:cNvSpPr txBox="1"/>
          <p:nvPr/>
        </p:nvSpPr>
        <p:spPr>
          <a:xfrm>
            <a:off x="3681113" y="2016581"/>
            <a:ext cx="1689300" cy="66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C43D4D"/>
                </a:solidFill>
                <a:latin typeface="Source Sans Pro" panose="020B0503030403020204" pitchFamily="34" charset="0"/>
                <a:ea typeface="Source Sans Pro" panose="020B0503030403020204" pitchFamily="34" charset="0"/>
                <a:cs typeface="Source Sans Pro"/>
                <a:sym typeface="Source Sans Pro"/>
              </a:rPr>
              <a:t>74%</a:t>
            </a:r>
          </a:p>
        </p:txBody>
      </p:sp>
      <p:sp>
        <p:nvSpPr>
          <p:cNvPr id="3386" name="Google Shape;3386;g2ec789e5204_0_0"/>
          <p:cNvSpPr txBox="1"/>
          <p:nvPr/>
        </p:nvSpPr>
        <p:spPr>
          <a:xfrm>
            <a:off x="5482825" y="1978825"/>
            <a:ext cx="1689300" cy="662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400" b="1">
                <a:solidFill>
                  <a:srgbClr val="1E87A5"/>
                </a:solidFill>
                <a:latin typeface="Source Sans Pro" panose="020B0503030403020204" pitchFamily="34" charset="0"/>
                <a:ea typeface="Source Sans Pro" panose="020B0503030403020204" pitchFamily="34" charset="0"/>
                <a:cs typeface="Source Sans Pro"/>
                <a:sym typeface="Source Sans Pro"/>
              </a:rPr>
              <a:t>66%</a:t>
            </a:r>
          </a:p>
        </p:txBody>
      </p:sp>
      <p:sp>
        <p:nvSpPr>
          <p:cNvPr id="3389" name="Google Shape;3389;g2ec789e5204_0_0"/>
          <p:cNvSpPr txBox="1"/>
          <p:nvPr/>
        </p:nvSpPr>
        <p:spPr>
          <a:xfrm>
            <a:off x="2136413" y="4303881"/>
            <a:ext cx="5371200" cy="237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a:solidFill>
                  <a:srgbClr val="6C6463"/>
                </a:solidFill>
                <a:latin typeface="Source Sans Pro" panose="020B0503030403020204" pitchFamily="34" charset="0"/>
                <a:ea typeface="Source Sans Pro" panose="020B0503030403020204" pitchFamily="34" charset="0"/>
                <a:cs typeface="Gill Sans"/>
                <a:sym typeface="Gill Sans"/>
              </a:rPr>
              <a:t>FY24 cumulative results. Source: MER Structured Dataset, FY24Q2 Clean.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93"/>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57BAA798-DAA2-EEE3-6E0B-D55BC02BBEC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396" name="Google Shape;3396;g2ec57ed2e0d_0_1419"/>
          <p:cNvPicPr preferRelativeResize="0"/>
          <p:nvPr/>
        </p:nvPicPr>
        <p:blipFill rotWithShape="1">
          <a:blip r:embed="rId3">
            <a:alphaModFix/>
          </a:blip>
          <a:srcRect/>
          <a:stretch/>
        </p:blipFill>
        <p:spPr>
          <a:xfrm>
            <a:off x="5383809" y="1840617"/>
            <a:ext cx="1870899" cy="2339174"/>
          </a:xfrm>
          <a:prstGeom prst="rect">
            <a:avLst/>
          </a:prstGeom>
          <a:noFill/>
          <a:ln w="9525" cap="flat" cmpd="sng">
            <a:solidFill>
              <a:srgbClr val="000000"/>
            </a:solidFill>
            <a:prstDash val="solid"/>
            <a:round/>
            <a:headEnd type="none" w="sm" len="sm"/>
            <a:tailEnd type="none" w="sm" len="sm"/>
          </a:ln>
          <a:effectLst>
            <a:outerShdw blurRad="57150" dist="142875" dir="2880000" algn="bl" rotWithShape="0">
              <a:srgbClr val="000000">
                <a:alpha val="48630"/>
              </a:srgbClr>
            </a:outerShdw>
          </a:effectLst>
        </p:spPr>
      </p:pic>
      <p:sp>
        <p:nvSpPr>
          <p:cNvPr id="3397" name="Google Shape;3397;g2ec57ed2e0d_0_1419"/>
          <p:cNvSpPr txBox="1"/>
          <p:nvPr/>
        </p:nvSpPr>
        <p:spPr>
          <a:xfrm>
            <a:off x="0" y="896098"/>
            <a:ext cx="4646100" cy="431100"/>
          </a:xfrm>
          <a:prstGeom prst="rect">
            <a:avLst/>
          </a:prstGeom>
          <a:solidFill>
            <a:srgbClr val="002F6C"/>
          </a:solidFill>
          <a:ln>
            <a:noFill/>
          </a:ln>
          <a:effectLst>
            <a:outerShdw blurRad="57150" dist="123825" dir="3180000" algn="bl" rotWithShape="0">
              <a:srgbClr val="000000">
                <a:alpha val="50000"/>
              </a:srgbClr>
            </a:outerShdw>
          </a:effectLst>
        </p:spPr>
        <p:txBody>
          <a:bodyPr spcFirstLastPara="1" wrap="square" lIns="91425" tIns="91425" rIns="91425" bIns="91425" anchor="t" anchorCtr="0">
            <a:spAutoFit/>
          </a:bodyPr>
          <a:lstStyle/>
          <a:p>
            <a:pPr marL="228600" marR="0" lvl="0" indent="0" algn="l" rtl="0">
              <a:lnSpc>
                <a:spcPct val="100000"/>
              </a:lnSpc>
              <a:spcBef>
                <a:spcPts val="0"/>
              </a:spcBef>
              <a:spcAft>
                <a:spcPts val="0"/>
              </a:spcAft>
              <a:buClr>
                <a:srgbClr val="000000"/>
              </a:buClr>
              <a:buSzPts val="1600"/>
              <a:buFont typeface="Arial"/>
              <a:buNone/>
            </a:pPr>
            <a:r>
              <a:rPr lang="en" sz="1600" b="1">
                <a:solidFill>
                  <a:schemeClr val="lt1"/>
                </a:solidFill>
                <a:latin typeface="Source Sans Pro" panose="020B0503030403020204" pitchFamily="34" charset="0"/>
                <a:ea typeface="Source Sans Pro" panose="020B0503030403020204" pitchFamily="34" charset="0"/>
                <a:cs typeface="Gill Sans"/>
                <a:sym typeface="Gill Sans"/>
              </a:rPr>
              <a:t>25% Direct Local Funding Goal</a:t>
            </a:r>
            <a:endParaRPr sz="1600" b="1" i="0" u="none" strike="noStrike" cap="none">
              <a:solidFill>
                <a:schemeClr val="lt1"/>
              </a:solidFill>
              <a:latin typeface="Source Sans Pro" panose="020B0503030403020204" pitchFamily="34" charset="0"/>
              <a:ea typeface="Source Sans Pro" panose="020B0503030403020204" pitchFamily="34" charset="0"/>
              <a:cs typeface="Gill Sans"/>
              <a:sym typeface="Gill Sans"/>
            </a:endParaRPr>
          </a:p>
        </p:txBody>
      </p:sp>
      <p:sp>
        <p:nvSpPr>
          <p:cNvPr id="3398" name="Google Shape;3398;g2ec57ed2e0d_0_1419"/>
          <p:cNvSpPr txBox="1"/>
          <p:nvPr/>
        </p:nvSpPr>
        <p:spPr>
          <a:xfrm>
            <a:off x="152400" y="3850600"/>
            <a:ext cx="5318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100"/>
              <a:buFont typeface="Arial"/>
              <a:buNone/>
            </a:pPr>
            <a:endParaRPr>
              <a:latin typeface="Source Sans Pro" panose="020B0503030403020204" pitchFamily="34" charset="0"/>
              <a:ea typeface="Source Sans Pro" panose="020B0503030403020204" pitchFamily="34" charset="0"/>
            </a:endParaRPr>
          </a:p>
        </p:txBody>
      </p:sp>
      <p:sp>
        <p:nvSpPr>
          <p:cNvPr id="3399" name="Google Shape;3399;g2ec57ed2e0d_0_1419"/>
          <p:cNvSpPr txBox="1"/>
          <p:nvPr/>
        </p:nvSpPr>
        <p:spPr>
          <a:xfrm>
            <a:off x="0" y="2681248"/>
            <a:ext cx="4769100" cy="431100"/>
          </a:xfrm>
          <a:prstGeom prst="rect">
            <a:avLst/>
          </a:prstGeom>
          <a:solidFill>
            <a:srgbClr val="002F6C"/>
          </a:solidFill>
          <a:ln>
            <a:noFill/>
          </a:ln>
          <a:effectLst>
            <a:outerShdw blurRad="57150" dist="123825" dir="3180000" algn="bl" rotWithShape="0">
              <a:srgbClr val="000000">
                <a:alpha val="50000"/>
              </a:srgbClr>
            </a:outerShdw>
          </a:effectLst>
        </p:spPr>
        <p:txBody>
          <a:bodyPr spcFirstLastPara="1" wrap="square" lIns="91425" tIns="91425" rIns="91425" bIns="91425" anchor="t" anchorCtr="0">
            <a:spAutoFit/>
          </a:bodyPr>
          <a:lstStyle/>
          <a:p>
            <a:pPr marL="228600" marR="0" lvl="0" indent="0" algn="l" rtl="0">
              <a:lnSpc>
                <a:spcPct val="100000"/>
              </a:lnSpc>
              <a:spcBef>
                <a:spcPts val="0"/>
              </a:spcBef>
              <a:spcAft>
                <a:spcPts val="0"/>
              </a:spcAft>
              <a:buClr>
                <a:srgbClr val="000000"/>
              </a:buClr>
              <a:buSzPts val="1600"/>
              <a:buFont typeface="Arial"/>
              <a:buNone/>
            </a:pPr>
            <a:r>
              <a:rPr lang="en" sz="1600" b="1">
                <a:solidFill>
                  <a:schemeClr val="lt1"/>
                </a:solidFill>
                <a:latin typeface="Source Sans Pro" panose="020B0503030403020204" pitchFamily="34" charset="0"/>
                <a:ea typeface="Source Sans Pro" panose="020B0503030403020204" pitchFamily="34" charset="0"/>
                <a:cs typeface="Gill Sans"/>
                <a:sym typeface="Gill Sans"/>
              </a:rPr>
              <a:t>50% Locally Led Development Development </a:t>
            </a:r>
            <a:endParaRPr sz="1600" b="1" i="0" u="none" strike="noStrike" cap="none">
              <a:solidFill>
                <a:schemeClr val="lt1"/>
              </a:solidFill>
              <a:latin typeface="Source Sans Pro" panose="020B0503030403020204" pitchFamily="34" charset="0"/>
              <a:ea typeface="Source Sans Pro" panose="020B0503030403020204" pitchFamily="34" charset="0"/>
              <a:cs typeface="Gill Sans"/>
              <a:sym typeface="Gill Sans"/>
            </a:endParaRPr>
          </a:p>
        </p:txBody>
      </p:sp>
      <p:pic>
        <p:nvPicPr>
          <p:cNvPr id="3400" name="Google Shape;3400;g2ec57ed2e0d_0_1419"/>
          <p:cNvPicPr preferRelativeResize="0"/>
          <p:nvPr/>
        </p:nvPicPr>
        <p:blipFill rotWithShape="1">
          <a:blip r:embed="rId4">
            <a:alphaModFix/>
          </a:blip>
          <a:srcRect t="2104"/>
          <a:stretch/>
        </p:blipFill>
        <p:spPr>
          <a:xfrm>
            <a:off x="6108460" y="904658"/>
            <a:ext cx="2757237" cy="831000"/>
          </a:xfrm>
          <a:prstGeom prst="rect">
            <a:avLst/>
          </a:prstGeom>
          <a:noFill/>
          <a:ln>
            <a:noFill/>
          </a:ln>
        </p:spPr>
      </p:pic>
      <p:pic>
        <p:nvPicPr>
          <p:cNvPr id="3401" name="Google Shape;3401;g2ec57ed2e0d_0_1419"/>
          <p:cNvPicPr preferRelativeResize="0"/>
          <p:nvPr/>
        </p:nvPicPr>
        <p:blipFill>
          <a:blip r:embed="rId5">
            <a:alphaModFix/>
          </a:blip>
          <a:stretch>
            <a:fillRect/>
          </a:stretch>
        </p:blipFill>
        <p:spPr>
          <a:xfrm>
            <a:off x="7247382" y="2746841"/>
            <a:ext cx="1485000" cy="1890051"/>
          </a:xfrm>
          <a:prstGeom prst="rect">
            <a:avLst/>
          </a:prstGeom>
          <a:noFill/>
          <a:ln>
            <a:noFill/>
          </a:ln>
          <a:effectLst>
            <a:outerShdw blurRad="57150" dist="19050" dir="5400000" algn="bl" rotWithShape="0">
              <a:srgbClr val="000000">
                <a:alpha val="50000"/>
              </a:srgbClr>
            </a:outerShdw>
          </a:effectLst>
        </p:spPr>
      </p:pic>
      <p:sp>
        <p:nvSpPr>
          <p:cNvPr id="3402" name="Google Shape;3402;g2ec57ed2e0d_0_1419"/>
          <p:cNvSpPr txBox="1"/>
          <p:nvPr/>
        </p:nvSpPr>
        <p:spPr>
          <a:xfrm>
            <a:off x="7494000" y="1797150"/>
            <a:ext cx="1650000"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solidFill>
                  <a:schemeClr val="dk2"/>
                </a:solidFill>
                <a:latin typeface="Source Sans Pro" panose="020B0503030403020204" pitchFamily="34" charset="0"/>
                <a:ea typeface="Source Sans Pro" panose="020B0503030403020204" pitchFamily="34" charset="0"/>
                <a:cs typeface="Gill Sans"/>
                <a:sym typeface="Gill Sans"/>
              </a:rPr>
              <a:t>The Agency FY23 Localization Progress report</a:t>
            </a:r>
            <a:endParaRPr>
              <a:solidFill>
                <a:schemeClr val="dk2"/>
              </a:solidFill>
              <a:latin typeface="Source Sans Pro" panose="020B0503030403020204" pitchFamily="34" charset="0"/>
              <a:ea typeface="Source Sans Pro" panose="020B0503030403020204" pitchFamily="34" charset="0"/>
              <a:cs typeface="Gill Sans"/>
              <a:sym typeface="Gill Sans"/>
            </a:endParaRPr>
          </a:p>
        </p:txBody>
      </p:sp>
      <p:sp>
        <p:nvSpPr>
          <p:cNvPr id="3403" name="Google Shape;3403;g2ec57ed2e0d_0_1419"/>
          <p:cNvSpPr txBox="1"/>
          <p:nvPr/>
        </p:nvSpPr>
        <p:spPr>
          <a:xfrm>
            <a:off x="239900" y="1444623"/>
            <a:ext cx="4154700" cy="969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 sz="1700">
                <a:solidFill>
                  <a:schemeClr val="dk1"/>
                </a:solidFill>
                <a:latin typeface="Source Sans Pro" panose="020B0503030403020204" pitchFamily="34" charset="0"/>
                <a:ea typeface="Source Sans Pro" panose="020B0503030403020204" pitchFamily="34" charset="0"/>
                <a:cs typeface="Gill Sans"/>
                <a:sym typeface="Gill Sans"/>
              </a:rPr>
              <a:t>USAID will provide at least a quarter of all our program funds directly to local partners by the end of FY 2025</a:t>
            </a:r>
            <a:r>
              <a:rPr lang="en" sz="1700" b="1">
                <a:solidFill>
                  <a:schemeClr val="dk1"/>
                </a:solidFill>
                <a:latin typeface="Source Sans Pro" panose="020B0503030403020204" pitchFamily="34" charset="0"/>
                <a:ea typeface="Source Sans Pro" panose="020B0503030403020204" pitchFamily="34" charset="0"/>
                <a:cs typeface="Gill Sans"/>
                <a:sym typeface="Gill Sans"/>
              </a:rPr>
              <a:t>. </a:t>
            </a:r>
            <a:endParaRPr sz="1200">
              <a:solidFill>
                <a:schemeClr val="dk2"/>
              </a:solidFill>
              <a:latin typeface="Source Sans Pro" panose="020B0503030403020204" pitchFamily="34" charset="0"/>
              <a:ea typeface="Source Sans Pro" panose="020B0503030403020204" pitchFamily="34" charset="0"/>
              <a:cs typeface="Gill Sans"/>
              <a:sym typeface="Gill Sans"/>
            </a:endParaRPr>
          </a:p>
        </p:txBody>
      </p:sp>
      <p:sp>
        <p:nvSpPr>
          <p:cNvPr id="3404" name="Google Shape;3404;g2ec57ed2e0d_0_1419"/>
          <p:cNvSpPr txBox="1"/>
          <p:nvPr/>
        </p:nvSpPr>
        <p:spPr>
          <a:xfrm>
            <a:off x="204800" y="3200173"/>
            <a:ext cx="4412100" cy="141574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en-US" sz="1600">
                <a:solidFill>
                  <a:srgbClr val="222222"/>
                </a:solidFill>
                <a:latin typeface="Source Sans Pro" panose="020B0503030403020204" pitchFamily="34" charset="0"/>
                <a:ea typeface="Source Sans Pro" panose="020B0503030403020204" pitchFamily="34" charset="0"/>
                <a:cs typeface="Gill Sans"/>
                <a:sym typeface="Gill San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USAID will take steps to ensure that by 2030, fifty percent of our programming will place local communities in the lead to co-design a project, set priorities, drive implementation, and/or evaluate the impact of our programs.</a:t>
            </a:r>
            <a:endParaRPr lang="en-US" sz="1100">
              <a:solidFill>
                <a:schemeClr val="dk2"/>
              </a:solidFill>
              <a:latin typeface="Source Sans Pro" panose="020B0503030403020204" pitchFamily="34" charset="0"/>
              <a:ea typeface="Source Sans Pro" panose="020B0503030403020204" pitchFamily="34" charset="0"/>
              <a:cs typeface="Gill Sans"/>
              <a:sym typeface="Gill Sans"/>
            </a:endParaRPr>
          </a:p>
        </p:txBody>
      </p:sp>
      <p:sp>
        <p:nvSpPr>
          <p:cNvPr id="2" name="Google Shape;385;p56">
            <a:extLst>
              <a:ext uri="{FF2B5EF4-FFF2-40B4-BE49-F238E27FC236}">
                <a16:creationId xmlns:a16="http://schemas.microsoft.com/office/drawing/2014/main" id="{9E25C4CD-0CB6-2CBF-050C-D60CBB694720}"/>
              </a:ext>
            </a:extLst>
          </p:cNvPr>
          <p:cNvSpPr/>
          <p:nvPr/>
        </p:nvSpPr>
        <p:spPr>
          <a:xfrm>
            <a:off x="0" y="0"/>
            <a:ext cx="9144000" cy="900683"/>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USAID’S TWO AGENCY-WIDE LOCALIZATION GOALS: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08"/>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610F5E0-6DBF-3CA1-7CA4-1618EE0D4E5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409" name="Google Shape;3409;g2ecd08b8b25_0_778"/>
          <p:cNvSpPr/>
          <p:nvPr/>
        </p:nvSpPr>
        <p:spPr>
          <a:xfrm>
            <a:off x="361429" y="1200731"/>
            <a:ext cx="7838700" cy="13800"/>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pic>
        <p:nvPicPr>
          <p:cNvPr id="3410" name="Google Shape;3410;g2ecd08b8b25_0_778"/>
          <p:cNvPicPr preferRelativeResize="0"/>
          <p:nvPr/>
        </p:nvPicPr>
        <p:blipFill>
          <a:blip r:embed="rId3">
            <a:alphaModFix/>
          </a:blip>
          <a:stretch>
            <a:fillRect/>
          </a:stretch>
        </p:blipFill>
        <p:spPr>
          <a:xfrm>
            <a:off x="649465" y="1335024"/>
            <a:ext cx="7112075" cy="3347560"/>
          </a:xfrm>
          <a:prstGeom prst="rect">
            <a:avLst/>
          </a:prstGeom>
          <a:noFill/>
          <a:ln>
            <a:noFill/>
          </a:ln>
        </p:spPr>
      </p:pic>
      <p:sp>
        <p:nvSpPr>
          <p:cNvPr id="2" name="Google Shape;385;p56">
            <a:extLst>
              <a:ext uri="{FF2B5EF4-FFF2-40B4-BE49-F238E27FC236}">
                <a16:creationId xmlns:a16="http://schemas.microsoft.com/office/drawing/2014/main" id="{57994CB6-B970-EE3B-2AD1-BFB48E7F8DEE}"/>
              </a:ext>
            </a:extLst>
          </p:cNvPr>
          <p:cNvSpPr/>
          <p:nvPr/>
        </p:nvSpPr>
        <p:spPr>
          <a:xfrm>
            <a:off x="0" y="0"/>
            <a:ext cx="9144000" cy="900683"/>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USAID AGENCY WIDE </a:t>
            </a:r>
          </a:p>
          <a:p>
            <a:pPr algn="ctr" defTabSz="914355">
              <a:defRPr/>
            </a:pPr>
            <a:r>
              <a:rPr lang="en-US" sz="3200" b="1">
                <a:solidFill>
                  <a:srgbClr val="FFFFFF"/>
                </a:solidFill>
                <a:latin typeface="Source Sans Pro"/>
                <a:ea typeface="Source Sans Pro"/>
                <a:cs typeface="Source Sans Pro"/>
              </a:rPr>
              <a:t>DIRECT LOCAL FUNDING HISTORICALLY HIGH</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5"/>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C3133A2-42FD-7D0C-DC18-9E03545BACA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417" name="Google Shape;3417;g2ec57ed2e0d_0_2659"/>
          <p:cNvSpPr/>
          <p:nvPr/>
        </p:nvSpPr>
        <p:spPr>
          <a:xfrm>
            <a:off x="649465" y="894407"/>
            <a:ext cx="7838700" cy="13800"/>
          </a:xfrm>
          <a:prstGeom prst="rect">
            <a:avLst/>
          </a:prstGeom>
          <a:solidFill>
            <a:srgbClr val="D5D5D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Source Sans Pro" panose="020B0503030403020204" pitchFamily="34" charset="0"/>
              <a:ea typeface="Source Sans Pro" panose="020B0503030403020204" pitchFamily="34" charset="0"/>
              <a:cs typeface="Calibri"/>
              <a:sym typeface="Calibri"/>
            </a:endParaRPr>
          </a:p>
        </p:txBody>
      </p:sp>
      <p:pic>
        <p:nvPicPr>
          <p:cNvPr id="3418" name="Google Shape;3418;g2ec57ed2e0d_0_2659"/>
          <p:cNvPicPr preferRelativeResize="0"/>
          <p:nvPr/>
        </p:nvPicPr>
        <p:blipFill>
          <a:blip r:embed="rId3">
            <a:alphaModFix/>
          </a:blip>
          <a:stretch>
            <a:fillRect/>
          </a:stretch>
        </p:blipFill>
        <p:spPr>
          <a:xfrm>
            <a:off x="569550" y="742005"/>
            <a:ext cx="7880099" cy="3822782"/>
          </a:xfrm>
          <a:prstGeom prst="rect">
            <a:avLst/>
          </a:prstGeom>
          <a:noFill/>
          <a:ln>
            <a:noFill/>
          </a:ln>
        </p:spPr>
      </p:pic>
      <p:sp>
        <p:nvSpPr>
          <p:cNvPr id="3419" name="Google Shape;3419;g2ec57ed2e0d_0_2659"/>
          <p:cNvSpPr txBox="1"/>
          <p:nvPr/>
        </p:nvSpPr>
        <p:spPr>
          <a:xfrm>
            <a:off x="0" y="4377580"/>
            <a:ext cx="3901200" cy="26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1"/>
                </a:solidFill>
                <a:latin typeface="Source Sans Pro" panose="020B0503030403020204" pitchFamily="34" charset="0"/>
                <a:ea typeface="Source Sans Pro" panose="020B0503030403020204" pitchFamily="34" charset="0"/>
                <a:cs typeface="Calibri"/>
                <a:sym typeface="Calibri"/>
              </a:rPr>
              <a:t>USAID FY23 Localization Progress Report</a:t>
            </a:r>
            <a:endParaRPr sz="1500">
              <a:solidFill>
                <a:schemeClr val="dk1"/>
              </a:solidFill>
              <a:latin typeface="Source Sans Pro" panose="020B0503030403020204" pitchFamily="34" charset="0"/>
              <a:ea typeface="Source Sans Pro" panose="020B0503030403020204" pitchFamily="34" charset="0"/>
              <a:cs typeface="Calibri"/>
              <a:sym typeface="Calibri"/>
            </a:endParaRPr>
          </a:p>
        </p:txBody>
      </p:sp>
      <p:sp>
        <p:nvSpPr>
          <p:cNvPr id="2" name="Google Shape;385;p56">
            <a:extLst>
              <a:ext uri="{FF2B5EF4-FFF2-40B4-BE49-F238E27FC236}">
                <a16:creationId xmlns:a16="http://schemas.microsoft.com/office/drawing/2014/main" id="{605EF4D1-A74A-B8C1-E619-26067826C724}"/>
              </a:ext>
            </a:extLst>
          </p:cNvPr>
          <p:cNvSpPr/>
          <p:nvPr/>
        </p:nvSpPr>
        <p:spPr>
          <a:xfrm>
            <a:off x="0" y="0"/>
            <a:ext cx="9144000" cy="900683"/>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THE HEALTH SECTOR LEADS THE AGENCY IN DIRECT LOCAL FUNDING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424"/>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55F66FA-E2CD-59B9-6D4E-D908B401B0D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426" name="Google Shape;3426;g2ec57ed2e0d_0_2777"/>
          <p:cNvPicPr preferRelativeResize="0"/>
          <p:nvPr/>
        </p:nvPicPr>
        <p:blipFill>
          <a:blip r:embed="rId3">
            <a:alphaModFix/>
          </a:blip>
          <a:stretch>
            <a:fillRect/>
          </a:stretch>
        </p:blipFill>
        <p:spPr>
          <a:xfrm>
            <a:off x="486300" y="943350"/>
            <a:ext cx="5484500" cy="3709800"/>
          </a:xfrm>
          <a:prstGeom prst="rect">
            <a:avLst/>
          </a:prstGeom>
          <a:noFill/>
          <a:ln>
            <a:noFill/>
          </a:ln>
        </p:spPr>
      </p:pic>
      <p:sp>
        <p:nvSpPr>
          <p:cNvPr id="3427" name="Google Shape;3427;g2ec57ed2e0d_0_2777"/>
          <p:cNvSpPr txBox="1"/>
          <p:nvPr/>
        </p:nvSpPr>
        <p:spPr>
          <a:xfrm>
            <a:off x="6025575" y="943350"/>
            <a:ext cx="2861700" cy="352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500">
                <a:solidFill>
                  <a:schemeClr val="dk1"/>
                </a:solidFill>
                <a:latin typeface="Source Sans Pro" panose="020B0503030403020204" pitchFamily="34" charset="0"/>
                <a:ea typeface="Source Sans Pro" panose="020B0503030403020204" pitchFamily="34" charset="0"/>
                <a:cs typeface="Calibri"/>
                <a:sym typeface="Calibri"/>
              </a:rPr>
              <a:t>USAID Administrator Samantha Power answered questions from local partners in a special Q&amp;A session at the 2021 Local Partner Meeting. </a:t>
            </a:r>
            <a:endParaRPr sz="1500">
              <a:solidFill>
                <a:schemeClr val="dk1"/>
              </a:solidFill>
              <a:latin typeface="Source Sans Pro" panose="020B0503030403020204" pitchFamily="34" charset="0"/>
              <a:ea typeface="Source Sans Pro" panose="020B0503030403020204" pitchFamily="34" charset="0"/>
              <a:cs typeface="Calibri"/>
              <a:sym typeface="Calibri"/>
            </a:endParaRPr>
          </a:p>
          <a:p>
            <a:pPr marL="0" lvl="0" indent="0" algn="l" rtl="0">
              <a:spcBef>
                <a:spcPts val="0"/>
              </a:spcBef>
              <a:spcAft>
                <a:spcPts val="0"/>
              </a:spcAft>
              <a:buClr>
                <a:schemeClr val="dk1"/>
              </a:buClr>
              <a:buSzPts val="1100"/>
              <a:buFont typeface="Arial"/>
              <a:buNone/>
            </a:pPr>
            <a:endParaRPr sz="1500">
              <a:solidFill>
                <a:schemeClr val="dk1"/>
              </a:solidFill>
              <a:latin typeface="Source Sans Pro" panose="020B0503030403020204" pitchFamily="34" charset="0"/>
              <a:ea typeface="Source Sans Pro" panose="020B0503030403020204" pitchFamily="34" charset="0"/>
              <a:cs typeface="Calibri"/>
              <a:sym typeface="Calibri"/>
            </a:endParaRPr>
          </a:p>
          <a:p>
            <a:pPr marL="0" lvl="0" indent="0" algn="l" rtl="0">
              <a:spcBef>
                <a:spcPts val="0"/>
              </a:spcBef>
              <a:spcAft>
                <a:spcPts val="0"/>
              </a:spcAft>
              <a:buClr>
                <a:schemeClr val="dk1"/>
              </a:buClr>
              <a:buSzPts val="1100"/>
              <a:buFont typeface="Arial"/>
              <a:buNone/>
            </a:pPr>
            <a:r>
              <a:rPr lang="en" sz="1500">
                <a:solidFill>
                  <a:schemeClr val="dk1"/>
                </a:solidFill>
                <a:latin typeface="Source Sans Pro" panose="020B0503030403020204" pitchFamily="34" charset="0"/>
                <a:ea typeface="Source Sans Pro" panose="020B0503030403020204" pitchFamily="34" charset="0"/>
                <a:cs typeface="Calibri"/>
                <a:sym typeface="Calibri"/>
              </a:rPr>
              <a:t>Five local partner representatives asked questions of the Administrator live during the session, which was moderated by Anita Sampson, USAID/South Africa’s Health Office Deputy Director, and attended by 276 local partners and USAID staff members.</a:t>
            </a:r>
            <a:endParaRPr sz="1500">
              <a:solidFill>
                <a:schemeClr val="dk1"/>
              </a:solidFill>
              <a:latin typeface="Source Sans Pro" panose="020B0503030403020204" pitchFamily="34" charset="0"/>
              <a:ea typeface="Source Sans Pro" panose="020B0503030403020204" pitchFamily="34" charset="0"/>
              <a:cs typeface="Calibri"/>
              <a:sym typeface="Calibri"/>
            </a:endParaRPr>
          </a:p>
          <a:p>
            <a:pPr marL="0" lvl="0" indent="0" algn="l" rtl="0">
              <a:spcBef>
                <a:spcPts val="0"/>
              </a:spcBef>
              <a:spcAft>
                <a:spcPts val="0"/>
              </a:spcAft>
              <a:buNone/>
            </a:pPr>
            <a:endParaRPr sz="2100">
              <a:solidFill>
                <a:schemeClr val="dk1"/>
              </a:solidFill>
              <a:latin typeface="Source Sans Pro" panose="020B0503030403020204" pitchFamily="34" charset="0"/>
              <a:ea typeface="Source Sans Pro" panose="020B0503030403020204" pitchFamily="34" charset="0"/>
              <a:cs typeface="Calibri"/>
              <a:sym typeface="Calibri"/>
            </a:endParaRPr>
          </a:p>
        </p:txBody>
      </p:sp>
      <p:sp>
        <p:nvSpPr>
          <p:cNvPr id="2" name="Google Shape;385;p56">
            <a:extLst>
              <a:ext uri="{FF2B5EF4-FFF2-40B4-BE49-F238E27FC236}">
                <a16:creationId xmlns:a16="http://schemas.microsoft.com/office/drawing/2014/main" id="{3148131C-666D-A925-13A2-C60399A9E746}"/>
              </a:ext>
            </a:extLst>
          </p:cNvPr>
          <p:cNvSpPr/>
          <p:nvPr/>
        </p:nvSpPr>
        <p:spPr>
          <a:xfrm>
            <a:off x="0" y="0"/>
            <a:ext cx="9144000" cy="900683"/>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BEYOND DIRECT FUNDING, ELEVATING LOCAL VOICES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31"/>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88FFD632-D170-005B-A318-E984BA3259E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432" name="Google Shape;3432;g2ec57ed2e0d_0_1501"/>
          <p:cNvSpPr/>
          <p:nvPr/>
        </p:nvSpPr>
        <p:spPr>
          <a:xfrm>
            <a:off x="260487" y="922944"/>
            <a:ext cx="3057600" cy="3754200"/>
          </a:xfrm>
          <a:prstGeom prst="rect">
            <a:avLst/>
          </a:prstGeom>
          <a:solidFill>
            <a:srgbClr val="C00000"/>
          </a:solidFill>
          <a:ln>
            <a:noFill/>
          </a:ln>
          <a:effectLst>
            <a:outerShdw blurRad="57150" dist="19050" dir="5400000" algn="bl" rotWithShape="0">
              <a:srgbClr val="000000">
                <a:alpha val="49800"/>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Source Sans Pro" panose="020B0503030403020204" pitchFamily="34" charset="0"/>
              <a:ea typeface="Source Sans Pro" panose="020B0503030403020204" pitchFamily="34" charset="0"/>
              <a:sym typeface="Arial"/>
            </a:endParaRPr>
          </a:p>
        </p:txBody>
      </p:sp>
      <p:sp>
        <p:nvSpPr>
          <p:cNvPr id="3435" name="Google Shape;3435;g2ec57ed2e0d_0_1501"/>
          <p:cNvSpPr txBox="1"/>
          <p:nvPr/>
        </p:nvSpPr>
        <p:spPr>
          <a:xfrm>
            <a:off x="3607350" y="1031150"/>
            <a:ext cx="5303478" cy="3513600"/>
          </a:xfrm>
          <a:prstGeom prst="rect">
            <a:avLst/>
          </a:prstGeom>
          <a:noFill/>
          <a:ln>
            <a:noFill/>
          </a:ln>
        </p:spPr>
        <p:txBody>
          <a:bodyPr spcFirstLastPara="1" wrap="square" lIns="91425" tIns="91425" rIns="91425" bIns="91425" anchor="t" anchorCtr="0">
            <a:noAutofit/>
          </a:bodyPr>
          <a:lstStyle/>
          <a:p>
            <a:pPr marL="342900" lvl="0" indent="-342900" algn="l" rtl="0">
              <a:spcBef>
                <a:spcPts val="600"/>
              </a:spcBef>
              <a:spcAft>
                <a:spcPts val="600"/>
              </a:spcAft>
              <a:buFont typeface="Wingdings" panose="05000000000000000000" pitchFamily="2" charset="2"/>
              <a:buChar char="§"/>
            </a:pPr>
            <a:r>
              <a:rPr lang="en" sz="2000">
                <a:solidFill>
                  <a:schemeClr val="tx1"/>
                </a:solidFill>
                <a:latin typeface="Source Sans Pro" panose="020B0503030403020204" pitchFamily="34" charset="0"/>
                <a:ea typeface="Source Sans Pro" panose="020B0503030403020204" pitchFamily="34" charset="0"/>
              </a:rPr>
              <a:t>ASAP supported </a:t>
            </a:r>
            <a:r>
              <a:rPr lang="en" sz="2000" b="1" u="sng">
                <a:solidFill>
                  <a:schemeClr val="tx1"/>
                </a:solidFill>
                <a:latin typeface="Source Sans Pro" panose="020B0503030403020204" pitchFamily="34" charset="0"/>
                <a:ea typeface="Source Sans Pro" panose="020B0503030403020204" pitchFamily="34" charset="0"/>
              </a:rPr>
              <a:t>126</a:t>
            </a:r>
            <a:r>
              <a:rPr lang="en" sz="2000">
                <a:solidFill>
                  <a:schemeClr val="tx1"/>
                </a:solidFill>
                <a:latin typeface="Source Sans Pro" panose="020B0503030403020204" pitchFamily="34" charset="0"/>
                <a:ea typeface="Source Sans Pro" panose="020B0503030403020204" pitchFamily="34" charset="0"/>
              </a:rPr>
              <a:t> local NGO and government partners </a:t>
            </a:r>
            <a:endParaRPr sz="2000">
              <a:solidFill>
                <a:schemeClr val="tx1"/>
              </a:solidFill>
              <a:latin typeface="Source Sans Pro" panose="020B0503030403020204" pitchFamily="34" charset="0"/>
              <a:ea typeface="Source Sans Pro" panose="020B0503030403020204" pitchFamily="34" charset="0"/>
            </a:endParaRPr>
          </a:p>
          <a:p>
            <a:pPr marL="342900" lvl="0" indent="-342900" algn="l" rtl="0">
              <a:spcBef>
                <a:spcPts val="600"/>
              </a:spcBef>
              <a:spcAft>
                <a:spcPts val="600"/>
              </a:spcAft>
              <a:buFont typeface="Wingdings" panose="05000000000000000000" pitchFamily="2" charset="2"/>
              <a:buChar char="§"/>
            </a:pPr>
            <a:r>
              <a:rPr lang="en" sz="2000">
                <a:solidFill>
                  <a:schemeClr val="tx1"/>
                </a:solidFill>
                <a:latin typeface="Source Sans Pro" panose="020B0503030403020204" pitchFamily="34" charset="0"/>
                <a:ea typeface="Source Sans Pro" panose="020B0503030403020204" pitchFamily="34" charset="0"/>
              </a:rPr>
              <a:t>ASAP supported </a:t>
            </a:r>
            <a:r>
              <a:rPr lang="en" sz="2000" b="1" u="sng">
                <a:solidFill>
                  <a:schemeClr val="tx1"/>
                </a:solidFill>
                <a:latin typeface="Source Sans Pro" panose="020B0503030403020204" pitchFamily="34" charset="0"/>
                <a:ea typeface="Source Sans Pro" panose="020B0503030403020204" pitchFamily="34" charset="0"/>
              </a:rPr>
              <a:t>41</a:t>
            </a:r>
            <a:r>
              <a:rPr lang="en" sz="2000" b="1">
                <a:solidFill>
                  <a:schemeClr val="tx1"/>
                </a:solidFill>
                <a:latin typeface="Source Sans Pro" panose="020B0503030403020204" pitchFamily="34" charset="0"/>
                <a:ea typeface="Source Sans Pro" panose="020B0503030403020204" pitchFamily="34" charset="0"/>
              </a:rPr>
              <a:t> local organizations to become new prime partners</a:t>
            </a:r>
            <a:r>
              <a:rPr lang="en" sz="2000">
                <a:solidFill>
                  <a:schemeClr val="tx1"/>
                </a:solidFill>
                <a:latin typeface="Source Sans Pro" panose="020B0503030403020204" pitchFamily="34" charset="0"/>
                <a:ea typeface="Source Sans Pro" panose="020B0503030403020204" pitchFamily="34" charset="0"/>
              </a:rPr>
              <a:t> with USAID </a:t>
            </a:r>
            <a:endParaRPr sz="2000">
              <a:solidFill>
                <a:schemeClr val="tx1"/>
              </a:solidFill>
              <a:latin typeface="Source Sans Pro" panose="020B0503030403020204" pitchFamily="34" charset="0"/>
              <a:ea typeface="Source Sans Pro" panose="020B0503030403020204" pitchFamily="34" charset="0"/>
            </a:endParaRPr>
          </a:p>
          <a:p>
            <a:pPr marL="342900" lvl="0" indent="-342900" algn="l" rtl="0">
              <a:spcBef>
                <a:spcPts val="600"/>
              </a:spcBef>
              <a:spcAft>
                <a:spcPts val="600"/>
              </a:spcAft>
              <a:buFont typeface="Wingdings" panose="05000000000000000000" pitchFamily="2" charset="2"/>
              <a:buChar char="§"/>
            </a:pPr>
            <a:r>
              <a:rPr lang="en" sz="2000">
                <a:solidFill>
                  <a:schemeClr val="tx1"/>
                </a:solidFill>
                <a:latin typeface="Source Sans Pro" panose="020B0503030403020204" pitchFamily="34" charset="0"/>
                <a:ea typeface="Source Sans Pro" panose="020B0503030403020204" pitchFamily="34" charset="0"/>
              </a:rPr>
              <a:t>ASAP helped host </a:t>
            </a:r>
            <a:r>
              <a:rPr lang="en" sz="2000" b="1" u="sng">
                <a:solidFill>
                  <a:schemeClr val="tx1"/>
                </a:solidFill>
                <a:latin typeface="Source Sans Pro" panose="020B0503030403020204" pitchFamily="34" charset="0"/>
                <a:ea typeface="Source Sans Pro" panose="020B0503030403020204" pitchFamily="34" charset="0"/>
              </a:rPr>
              <a:t>5</a:t>
            </a:r>
            <a:r>
              <a:rPr lang="en" sz="2000" b="1">
                <a:solidFill>
                  <a:schemeClr val="tx1"/>
                </a:solidFill>
                <a:latin typeface="Source Sans Pro" panose="020B0503030403020204" pitchFamily="34" charset="0"/>
                <a:ea typeface="Source Sans Pro" panose="020B0503030403020204" pitchFamily="34" charset="0"/>
              </a:rPr>
              <a:t> Local Partner Meetings</a:t>
            </a:r>
            <a:endParaRPr sz="2000" b="1">
              <a:solidFill>
                <a:schemeClr val="tx1"/>
              </a:solidFill>
              <a:latin typeface="Source Sans Pro" panose="020B0503030403020204" pitchFamily="34" charset="0"/>
              <a:ea typeface="Source Sans Pro" panose="020B0503030403020204" pitchFamily="34" charset="0"/>
            </a:endParaRPr>
          </a:p>
        </p:txBody>
      </p:sp>
      <p:pic>
        <p:nvPicPr>
          <p:cNvPr id="3436" name="Google Shape;3436;g2ec57ed2e0d_0_1501"/>
          <p:cNvPicPr preferRelativeResize="0"/>
          <p:nvPr/>
        </p:nvPicPr>
        <p:blipFill>
          <a:blip r:embed="rId3">
            <a:alphaModFix/>
          </a:blip>
          <a:stretch>
            <a:fillRect/>
          </a:stretch>
        </p:blipFill>
        <p:spPr>
          <a:xfrm rot="-1031024">
            <a:off x="344000" y="1981825"/>
            <a:ext cx="1428750" cy="1847850"/>
          </a:xfrm>
          <a:prstGeom prst="rect">
            <a:avLst/>
          </a:prstGeom>
          <a:noFill/>
          <a:ln>
            <a:noFill/>
          </a:ln>
        </p:spPr>
      </p:pic>
      <p:pic>
        <p:nvPicPr>
          <p:cNvPr id="3437" name="Google Shape;3437;g2ec57ed2e0d_0_1501"/>
          <p:cNvPicPr preferRelativeResize="0"/>
          <p:nvPr/>
        </p:nvPicPr>
        <p:blipFill>
          <a:blip r:embed="rId4">
            <a:alphaModFix/>
          </a:blip>
          <a:stretch>
            <a:fillRect/>
          </a:stretch>
        </p:blipFill>
        <p:spPr>
          <a:xfrm rot="431202">
            <a:off x="224189" y="1190040"/>
            <a:ext cx="3130193" cy="798188"/>
          </a:xfrm>
          <a:prstGeom prst="rect">
            <a:avLst/>
          </a:prstGeom>
          <a:solidFill>
            <a:srgbClr val="C00000"/>
          </a:solidFill>
          <a:ln>
            <a:noFill/>
          </a:ln>
          <a:effectLst>
            <a:outerShdw blurRad="57150" dist="19050" dir="5400000" algn="bl" rotWithShape="0">
              <a:srgbClr val="000000">
                <a:alpha val="49800"/>
              </a:srgbClr>
            </a:outerShdw>
          </a:effectLst>
        </p:spPr>
      </p:pic>
      <p:sp>
        <p:nvSpPr>
          <p:cNvPr id="2" name="Google Shape;385;p56">
            <a:extLst>
              <a:ext uri="{FF2B5EF4-FFF2-40B4-BE49-F238E27FC236}">
                <a16:creationId xmlns:a16="http://schemas.microsoft.com/office/drawing/2014/main" id="{4221486D-FF83-96A9-337A-D28C2D1785D1}"/>
              </a:ext>
            </a:extLst>
          </p:cNvPr>
          <p:cNvSpPr/>
          <p:nvPr/>
        </p:nvSpPr>
        <p:spPr>
          <a:xfrm>
            <a:off x="0" y="0"/>
            <a:ext cx="9144000" cy="900683"/>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ASAP CONTRIBUTIONS TO LOCAL PARTNER TRANSITION SUCCESS:  2019-2024</a:t>
            </a:r>
          </a:p>
        </p:txBody>
      </p:sp>
    </p:spTree>
    <p:extLst>
      <p:ext uri="{BB962C8B-B14F-4D97-AF65-F5344CB8AC3E}">
        <p14:creationId xmlns:p14="http://schemas.microsoft.com/office/powerpoint/2010/main" val="99938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44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BA7D15E-9936-1F3E-13EE-E5927A2F52B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443" name="Google Shape;3443;g2ece6006a8a_2_556"/>
          <p:cNvSpPr txBox="1"/>
          <p:nvPr/>
        </p:nvSpPr>
        <p:spPr>
          <a:xfrm>
            <a:off x="76954" y="3069995"/>
            <a:ext cx="4494900" cy="1200300"/>
          </a:xfrm>
          <a:prstGeom prst="rect">
            <a:avLst/>
          </a:prstGeom>
          <a:noFill/>
          <a:ln>
            <a:noFill/>
          </a:ln>
        </p:spPr>
        <p:txBody>
          <a:bodyPr spcFirstLastPara="1" wrap="square" lIns="91150" tIns="91150" rIns="91150" bIns="91150" anchor="t" anchorCtr="0">
            <a:noAutofit/>
          </a:bodyPr>
          <a:lstStyle/>
          <a:p>
            <a:pPr marL="0" marR="0" lvl="0" indent="0" algn="l" rtl="0">
              <a:lnSpc>
                <a:spcPct val="100000"/>
              </a:lnSpc>
              <a:spcBef>
                <a:spcPts val="800"/>
              </a:spcBef>
              <a:spcAft>
                <a:spcPts val="0"/>
              </a:spcAft>
              <a:buNone/>
            </a:pPr>
            <a:r>
              <a:rPr lang="en" sz="2000" b="0" i="0" u="none" strike="noStrike" cap="none">
                <a:solidFill>
                  <a:srgbClr val="FFFFFF"/>
                </a:solidFill>
                <a:latin typeface="Source Sans Pro" panose="020B0503030403020204" pitchFamily="34" charset="0"/>
                <a:ea typeface="Source Sans Pro" panose="020B0503030403020204" pitchFamily="34" charset="0"/>
                <a:sym typeface="Arial"/>
              </a:rPr>
              <a:t>Presenter:  </a:t>
            </a:r>
            <a:endParaRPr sz="2000" b="0" i="0" u="none" strike="noStrike" cap="none">
              <a:solidFill>
                <a:srgbClr val="FFFFFF"/>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800"/>
              </a:spcBef>
              <a:spcAft>
                <a:spcPts val="0"/>
              </a:spcAft>
              <a:buNone/>
            </a:pPr>
            <a:r>
              <a:rPr lang="en" sz="2000" b="0" i="0" u="none" strike="noStrike" cap="none">
                <a:solidFill>
                  <a:srgbClr val="FFFFFF"/>
                </a:solidFill>
                <a:latin typeface="Source Sans Pro" panose="020B0503030403020204" pitchFamily="34" charset="0"/>
                <a:ea typeface="Source Sans Pro" panose="020B0503030403020204" pitchFamily="34" charset="0"/>
                <a:sym typeface="Arial"/>
              </a:rPr>
              <a:t>Catherine Brokenshire Scott </a:t>
            </a:r>
            <a:endParaRPr sz="2000" b="0" i="0" u="none" strike="noStrike" cap="none">
              <a:solidFill>
                <a:srgbClr val="FFFFFF"/>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800"/>
              </a:spcBef>
              <a:spcAft>
                <a:spcPts val="0"/>
              </a:spcAft>
              <a:buNone/>
            </a:pPr>
            <a:r>
              <a:rPr lang="en" sz="2000" b="0" i="0" u="none" strike="noStrike" cap="none">
                <a:solidFill>
                  <a:srgbClr val="FFFFFF"/>
                </a:solidFill>
                <a:latin typeface="Source Sans Pro" panose="020B0503030403020204" pitchFamily="34" charset="0"/>
                <a:ea typeface="Source Sans Pro" panose="020B0503030403020204" pitchFamily="34" charset="0"/>
                <a:sym typeface="Arial"/>
              </a:rPr>
              <a:t>Project Director</a:t>
            </a:r>
            <a:endParaRPr sz="2000" b="0" i="0" u="none" strike="noStrike" cap="none">
              <a:solidFill>
                <a:srgbClr val="FFFFFF"/>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800"/>
              </a:spcBef>
              <a:spcAft>
                <a:spcPts val="0"/>
              </a:spcAft>
              <a:buNone/>
            </a:pPr>
            <a:r>
              <a:rPr lang="en" sz="2000" b="0" i="0" u="none" strike="noStrike" cap="none">
                <a:solidFill>
                  <a:srgbClr val="FFFFFF"/>
                </a:solidFill>
                <a:latin typeface="Source Sans Pro" panose="020B0503030403020204" pitchFamily="34" charset="0"/>
                <a:ea typeface="Source Sans Pro" panose="020B0503030403020204" pitchFamily="34" charset="0"/>
                <a:sym typeface="Arial"/>
              </a:rPr>
              <a:t>Date: July 18, 2024 </a:t>
            </a:r>
            <a:endParaRPr sz="2000" b="0"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444" name="Google Shape;3444;g2ece6006a8a_2_556"/>
          <p:cNvSpPr txBox="1">
            <a:spLocks noGrp="1"/>
          </p:cNvSpPr>
          <p:nvPr>
            <p:ph type="subTitle" idx="1"/>
          </p:nvPr>
        </p:nvSpPr>
        <p:spPr>
          <a:xfrm>
            <a:off x="1035065" y="1720357"/>
            <a:ext cx="7591800" cy="1132200"/>
          </a:xfrm>
          <a:prstGeom prst="rect">
            <a:avLst/>
          </a:prstGeom>
          <a:noFill/>
          <a:ln>
            <a:noFill/>
          </a:ln>
        </p:spPr>
        <p:txBody>
          <a:bodyPr spcFirstLastPara="1" wrap="square" lIns="68375" tIns="68375" rIns="68375" bIns="68375" anchor="t" anchorCtr="0">
            <a:noAutofit/>
          </a:bodyPr>
          <a:lstStyle/>
          <a:p>
            <a:pPr marL="0" lvl="0" indent="0" algn="ctr" rtl="0">
              <a:lnSpc>
                <a:spcPct val="90000"/>
              </a:lnSpc>
              <a:spcBef>
                <a:spcPts val="0"/>
              </a:spcBef>
              <a:spcAft>
                <a:spcPts val="0"/>
              </a:spcAft>
              <a:buSzPts val="1600"/>
              <a:buNone/>
            </a:pPr>
            <a:r>
              <a:rPr lang="en" sz="3000" b="1">
                <a:latin typeface="Source Sans Pro" panose="020B0503030403020204" pitchFamily="34" charset="0"/>
                <a:ea typeface="Source Sans Pro" panose="020B0503030403020204" pitchFamily="34" charset="0"/>
              </a:rPr>
              <a:t>ACCELERATING SUPPORT TO ADVANCED LOCAL PARTNERS II (ASAP II) </a:t>
            </a:r>
            <a:endParaRPr sz="3000" b="1">
              <a:latin typeface="Source Sans Pro" panose="020B0503030403020204" pitchFamily="34" charset="0"/>
              <a:ea typeface="Source Sans Pro" panose="020B0503030403020204" pitchFamily="34" charset="0"/>
            </a:endParaRPr>
          </a:p>
          <a:p>
            <a:pPr marL="0" lvl="0" indent="0" algn="ctr" rtl="0">
              <a:lnSpc>
                <a:spcPct val="90000"/>
              </a:lnSpc>
              <a:spcBef>
                <a:spcPts val="0"/>
              </a:spcBef>
              <a:spcAft>
                <a:spcPts val="0"/>
              </a:spcAft>
              <a:buSzPts val="1600"/>
              <a:buNone/>
            </a:pPr>
            <a:endParaRPr sz="3000" b="1">
              <a:latin typeface="Source Sans Pro" panose="020B0503030403020204" pitchFamily="34" charset="0"/>
              <a:ea typeface="Source Sans Pro" panose="020B0503030403020204" pitchFamily="34" charset="0"/>
            </a:endParaRPr>
          </a:p>
          <a:p>
            <a:pPr marL="0" lvl="0" indent="0" algn="ctr" rtl="0">
              <a:lnSpc>
                <a:spcPct val="90000"/>
              </a:lnSpc>
              <a:spcBef>
                <a:spcPts val="0"/>
              </a:spcBef>
              <a:spcAft>
                <a:spcPts val="0"/>
              </a:spcAft>
              <a:buSzPts val="1600"/>
              <a:buNone/>
            </a:pPr>
            <a:r>
              <a:rPr lang="en" sz="3000" b="1">
                <a:latin typeface="Source Sans Pro" panose="020B0503030403020204" pitchFamily="34" charset="0"/>
                <a:ea typeface="Source Sans Pro" panose="020B0503030403020204" pitchFamily="34" charset="0"/>
              </a:rPr>
              <a:t>CLOSEOUT PRESENTATION</a:t>
            </a:r>
            <a:endParaRPr sz="3000" b="1">
              <a:latin typeface="Source Sans Pro" panose="020B0503030403020204" pitchFamily="34" charset="0"/>
              <a:ea typeface="Source Sans Pro" panose="020B0503030403020204" pitchFamily="34" charset="0"/>
            </a:endParaRPr>
          </a:p>
          <a:p>
            <a:pPr marL="0" lvl="0" indent="0" algn="ctr" rtl="0">
              <a:lnSpc>
                <a:spcPct val="90000"/>
              </a:lnSpc>
              <a:spcBef>
                <a:spcPts val="0"/>
              </a:spcBef>
              <a:spcAft>
                <a:spcPts val="0"/>
              </a:spcAft>
              <a:buSzPts val="1600"/>
              <a:buNone/>
            </a:pPr>
            <a:endParaRPr sz="2400" b="1">
              <a:latin typeface="Arial"/>
              <a:ea typeface="Arial"/>
              <a:cs typeface="Arial"/>
              <a:sym typeface="Arial"/>
            </a:endParaRPr>
          </a:p>
          <a:p>
            <a:pPr marL="0" lvl="0" indent="0" algn="ctr" rtl="0">
              <a:lnSpc>
                <a:spcPct val="90000"/>
              </a:lnSpc>
              <a:spcBef>
                <a:spcPts val="0"/>
              </a:spcBef>
              <a:spcAft>
                <a:spcPts val="0"/>
              </a:spcAft>
              <a:buSzPts val="1600"/>
              <a:buNone/>
            </a:pPr>
            <a:r>
              <a:rPr lang="en" sz="2400" b="1">
                <a:solidFill>
                  <a:srgbClr val="FFFF00"/>
                </a:solidFill>
                <a:latin typeface="Arial"/>
                <a:ea typeface="Arial"/>
                <a:cs typeface="Arial"/>
                <a:sym typeface="Arial"/>
              </a:rPr>
              <a:t>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1AC0A0E-AD5A-AFBC-CBEB-BEAE82451940}"/>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08C697F1-ED03-6405-AB2A-9F4DDCE2B965}"/>
              </a:ext>
            </a:extLst>
          </p:cNvPr>
          <p:cNvSpPr txBox="1"/>
          <p:nvPr/>
        </p:nvSpPr>
        <p:spPr>
          <a:xfrm>
            <a:off x="413056" y="114408"/>
            <a:ext cx="8220141" cy="4985980"/>
          </a:xfrm>
          <a:prstGeom prst="rect">
            <a:avLst/>
          </a:prstGeom>
          <a:noFill/>
        </p:spPr>
        <p:txBody>
          <a:bodyPr wrap="square" lIns="91440" tIns="45720" rIns="91440" bIns="45720" rtlCol="0" anchor="t">
            <a:spAutoFit/>
          </a:bodyPr>
          <a:lstStyle/>
          <a:p>
            <a:pPr algn="ctr"/>
            <a:r>
              <a:rPr lang="en-US" sz="2400" b="1">
                <a:solidFill>
                  <a:srgbClr val="C00000"/>
                </a:solidFill>
              </a:rPr>
              <a:t>ACKNOWLEDGEMENTS</a:t>
            </a:r>
          </a:p>
          <a:p>
            <a:endParaRPr lang="en-US"/>
          </a:p>
          <a:p>
            <a:r>
              <a:rPr lang="en-US"/>
              <a:t>Sincere thanks to the USAID COR Management Team for supporting us with thoughtful guidance and kindness – </a:t>
            </a:r>
            <a:r>
              <a:rPr lang="en-US" b="1"/>
              <a:t>Debbie Kaliel, Callie </a:t>
            </a:r>
            <a:r>
              <a:rPr lang="en-US" b="1" err="1"/>
              <a:t>Raulfs</a:t>
            </a:r>
            <a:r>
              <a:rPr lang="en-US" b="1"/>
              <a:t>-Wang and Courtney Irwin.</a:t>
            </a:r>
          </a:p>
          <a:p>
            <a:endParaRPr lang="en-US" b="1"/>
          </a:p>
          <a:p>
            <a:r>
              <a:rPr lang="en-US"/>
              <a:t>Thanks to all the Local Implementing Partners  (LIPs) for entrusting us on your path to prime and road to sustainability, we learned so much and shared your successes.</a:t>
            </a:r>
          </a:p>
          <a:p>
            <a:endParaRPr lang="en-US"/>
          </a:p>
          <a:p>
            <a:r>
              <a:rPr lang="en-US"/>
              <a:t>I want to thank the 73 Capacity Advisors who supported 124 local organizations.  Thank you for your dedication and partnering with LIPs, you made ASAP I and II successful.</a:t>
            </a:r>
          </a:p>
          <a:p>
            <a:endParaRPr lang="en-US"/>
          </a:p>
          <a:p>
            <a:r>
              <a:rPr lang="en-US"/>
              <a:t>With immense gratitude I want to thank</a:t>
            </a:r>
            <a:br>
              <a:rPr lang="en-US"/>
            </a:br>
            <a:r>
              <a:rPr lang="en-US" b="1"/>
              <a:t>Yonas Asfaw, </a:t>
            </a:r>
            <a:r>
              <a:rPr lang="en-US"/>
              <a:t>Deputy Chief of Party who kept all the pieces moving and in full compliance and we provided seamless leadership.  </a:t>
            </a:r>
            <a:r>
              <a:rPr lang="en-US" b="1"/>
              <a:t>Vickie Hayes McGee, </a:t>
            </a:r>
            <a:r>
              <a:rPr lang="en-US"/>
              <a:t>Contracts and Grants Manager for timely management of contract requirements and providing country support. </a:t>
            </a:r>
          </a:p>
          <a:p>
            <a:endParaRPr lang="en-US"/>
          </a:p>
          <a:p>
            <a:r>
              <a:rPr lang="en-US"/>
              <a:t>And the  entire ASAP II team: </a:t>
            </a:r>
            <a:r>
              <a:rPr lang="en-US" b="1"/>
              <a:t>Shawn Aldridge, Samrawit Debebe, David Dobrowolski, Nancy  Erickson, Corinna Fales, Karin Ganter Luke, Amy </a:t>
            </a:r>
            <a:r>
              <a:rPr lang="en-US" b="1" err="1"/>
              <a:t>Gastinger</a:t>
            </a:r>
            <a:r>
              <a:rPr lang="en-US" b="1"/>
              <a:t>, Bashir </a:t>
            </a:r>
            <a:r>
              <a:rPr lang="en-US" b="1" err="1"/>
              <a:t>Ghafarzai</a:t>
            </a:r>
            <a:r>
              <a:rPr lang="en-US" b="1"/>
              <a:t>, </a:t>
            </a:r>
            <a:r>
              <a:rPr lang="en-US" b="1" err="1"/>
              <a:t>Gultineh</a:t>
            </a:r>
            <a:r>
              <a:rPr lang="en-US" b="1"/>
              <a:t> Kebede, Fikre Keith, Nicholas Matsiko, and Henok Yemen.</a:t>
            </a:r>
          </a:p>
          <a:p>
            <a:endParaRPr lang="en-US" b="1"/>
          </a:p>
          <a:p>
            <a:endParaRPr lang="en-US" b="1"/>
          </a:p>
          <a:p>
            <a:endParaRPr lang="en-US"/>
          </a:p>
        </p:txBody>
      </p:sp>
    </p:spTree>
    <p:extLst>
      <p:ext uri="{BB962C8B-B14F-4D97-AF65-F5344CB8AC3E}">
        <p14:creationId xmlns:p14="http://schemas.microsoft.com/office/powerpoint/2010/main" val="1566700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44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8DC0118-920B-0C6C-BACD-4C1FA5FB4870}"/>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449" name="Google Shape;3449;g2ece6006a8a_2_561"/>
          <p:cNvSpPr/>
          <p:nvPr/>
        </p:nvSpPr>
        <p:spPr>
          <a:xfrm>
            <a:off x="742604" y="745313"/>
            <a:ext cx="3917100" cy="922800"/>
          </a:xfrm>
          <a:prstGeom prst="homePlate">
            <a:avLst>
              <a:gd name="adj" fmla="val 50000"/>
            </a:avLst>
          </a:prstGeom>
          <a:solidFill>
            <a:srgbClr val="002F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lang="en-US" sz="1400" b="0" i="0" u="none" strike="noStrike" cap="none">
              <a:solidFill>
                <a:srgbClr val="000000"/>
              </a:solidFill>
              <a:latin typeface="Source Sans Pro" panose="020B0503030403020204" pitchFamily="34" charset="0"/>
              <a:ea typeface="Source Sans Pro" panose="020B0503030403020204" pitchFamily="34" charset="0"/>
              <a:sym typeface="Arial"/>
            </a:endParaRPr>
          </a:p>
        </p:txBody>
      </p:sp>
      <p:sp>
        <p:nvSpPr>
          <p:cNvPr id="3450" name="Google Shape;3450;g2ece6006a8a_2_561"/>
          <p:cNvSpPr txBox="1"/>
          <p:nvPr/>
        </p:nvSpPr>
        <p:spPr>
          <a:xfrm>
            <a:off x="1049759" y="800177"/>
            <a:ext cx="3372600" cy="1223700"/>
          </a:xfrm>
          <a:prstGeom prst="rect">
            <a:avLst/>
          </a:prstGeom>
          <a:no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US" sz="1500" b="1" i="1" u="none" strike="noStrike" cap="none">
                <a:solidFill>
                  <a:srgbClr val="FFFFFF"/>
                </a:solidFill>
                <a:latin typeface="Source Sans Pro" panose="020B0503030403020204" pitchFamily="34" charset="0"/>
                <a:ea typeface="Source Sans Pro" panose="020B0503030403020204" pitchFamily="34" charset="0"/>
                <a:sym typeface="Arial"/>
              </a:rPr>
              <a:t>ASAP I</a:t>
            </a:r>
            <a:endParaRPr lang="en-US" sz="1500" b="0" i="0" u="none" strike="noStrike" cap="none">
              <a:solidFill>
                <a:srgbClr val="FFFFFF"/>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None/>
            </a:pPr>
            <a:r>
              <a:rPr lang="en-US" sz="1500" b="0" i="0" u="none" strike="noStrike" cap="none">
                <a:solidFill>
                  <a:srgbClr val="FFFFFF"/>
                </a:solidFill>
                <a:latin typeface="Source Sans Pro" panose="020B0503030403020204" pitchFamily="34" charset="0"/>
                <a:ea typeface="Source Sans Pro" panose="020B0503030403020204" pitchFamily="34" charset="0"/>
                <a:sym typeface="Arial"/>
              </a:rPr>
              <a:t>LOP: April 1, 2019, to May 30, 2022</a:t>
            </a:r>
            <a:endParaRPr lang="en-US">
              <a:latin typeface="Source Sans Pro" panose="020B0503030403020204" pitchFamily="34" charset="0"/>
              <a:ea typeface="Source Sans Pro" panose="020B0503030403020204" pitchFamily="34" charset="0"/>
            </a:endParaRPr>
          </a:p>
          <a:p>
            <a:pPr marL="0" marR="0" lvl="0" indent="0" algn="l" rtl="0">
              <a:lnSpc>
                <a:spcPct val="100000"/>
              </a:lnSpc>
              <a:spcBef>
                <a:spcPts val="0"/>
              </a:spcBef>
              <a:spcAft>
                <a:spcPts val="0"/>
              </a:spcAft>
              <a:buNone/>
            </a:pPr>
            <a:r>
              <a:rPr lang="en-US" sz="1500" b="0" i="0" u="none" strike="noStrike" cap="none">
                <a:solidFill>
                  <a:srgbClr val="FFFFFF"/>
                </a:solidFill>
                <a:latin typeface="Source Sans Pro" panose="020B0503030403020204" pitchFamily="34" charset="0"/>
                <a:ea typeface="Source Sans Pro" panose="020B0503030403020204" pitchFamily="34" charset="0"/>
                <a:sym typeface="Arial"/>
              </a:rPr>
              <a:t>Budget Ceiling: $38,500,000</a:t>
            </a:r>
            <a:endParaRPr lang="en-US">
              <a:latin typeface="Source Sans Pro" panose="020B0503030403020204" pitchFamily="34" charset="0"/>
              <a:ea typeface="Source Sans Pro" panose="020B0503030403020204" pitchFamily="34" charset="0"/>
            </a:endParaRPr>
          </a:p>
          <a:p>
            <a:pPr marL="0" marR="0" lvl="0" indent="0" algn="l" rtl="0">
              <a:lnSpc>
                <a:spcPct val="100000"/>
              </a:lnSpc>
              <a:spcBef>
                <a:spcPts val="0"/>
              </a:spcBef>
              <a:spcAft>
                <a:spcPts val="0"/>
              </a:spcAft>
              <a:buNone/>
            </a:pPr>
            <a:endParaRPr lang="en-US" sz="1500" b="0" i="0" u="none" strike="noStrike" cap="none">
              <a:solidFill>
                <a:srgbClr val="FFFFFF"/>
              </a:solidFill>
              <a:latin typeface="Source Sans Pro" panose="020B0503030403020204" pitchFamily="34" charset="0"/>
              <a:ea typeface="Source Sans Pro" panose="020B0503030403020204" pitchFamily="34" charset="0"/>
              <a:sym typeface="Arial"/>
            </a:endParaRPr>
          </a:p>
          <a:p>
            <a:pPr marL="0" marR="0" lvl="0" indent="0" algn="ctr" rtl="0">
              <a:lnSpc>
                <a:spcPct val="100000"/>
              </a:lnSpc>
              <a:spcBef>
                <a:spcPts val="0"/>
              </a:spcBef>
              <a:spcAft>
                <a:spcPts val="0"/>
              </a:spcAft>
              <a:buNone/>
            </a:pPr>
            <a:endParaRPr lang="en-US" sz="1500" b="0"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451" name="Google Shape;3451;g2ece6006a8a_2_561"/>
          <p:cNvSpPr txBox="1"/>
          <p:nvPr/>
        </p:nvSpPr>
        <p:spPr>
          <a:xfrm>
            <a:off x="2267071" y="3266551"/>
            <a:ext cx="6120900" cy="1697870"/>
          </a:xfrm>
          <a:prstGeom prst="rect">
            <a:avLst/>
          </a:prstGeom>
          <a:noFill/>
          <a:ln>
            <a:noFill/>
          </a:ln>
        </p:spPr>
        <p:txBody>
          <a:bodyPr spcFirstLastPara="1" wrap="square" lIns="68575" tIns="34275" rIns="68575" bIns="34275" anchor="t" anchorCtr="0">
            <a:spAutoFit/>
          </a:bodyPr>
          <a:lstStyle/>
          <a:p>
            <a:pPr marL="342892" marR="0" lvl="0" indent="-342892" algn="l" rtl="0">
              <a:lnSpc>
                <a:spcPct val="100000"/>
              </a:lnSpc>
              <a:spcBef>
                <a:spcPts val="450"/>
              </a:spcBef>
              <a:spcAft>
                <a:spcPts val="0"/>
              </a:spcAft>
              <a:buClr>
                <a:srgbClr val="000000"/>
              </a:buClr>
              <a:buSzPts val="1500"/>
              <a:buFont typeface="Arial"/>
              <a:buAutoNum type="arabicPeriod"/>
            </a:pPr>
            <a:r>
              <a:rPr lang="en-US" sz="1500" b="0" i="0" u="none" strike="noStrike" cap="none">
                <a:solidFill>
                  <a:srgbClr val="000000"/>
                </a:solidFill>
                <a:latin typeface="Source Sans Pro" panose="020B0503030403020204" pitchFamily="34" charset="0"/>
                <a:ea typeface="Source Sans Pro" panose="020B0503030403020204" pitchFamily="34" charset="0"/>
                <a:sym typeface="Arial"/>
              </a:rPr>
              <a:t>Strengthen Local Partners as they transition to receive PEPFAR funding as a USAID Prime Partner to comply with regulations.</a:t>
            </a:r>
          </a:p>
          <a:p>
            <a:pPr marL="342892" marR="0" lvl="0" indent="-342892" algn="l" rtl="0">
              <a:lnSpc>
                <a:spcPct val="100000"/>
              </a:lnSpc>
              <a:spcBef>
                <a:spcPts val="900"/>
              </a:spcBef>
              <a:spcAft>
                <a:spcPts val="0"/>
              </a:spcAft>
              <a:buClr>
                <a:srgbClr val="000000"/>
              </a:buClr>
              <a:buSzPts val="1500"/>
              <a:buFont typeface="Arial"/>
              <a:buAutoNum type="arabicPeriod"/>
            </a:pPr>
            <a:r>
              <a:rPr lang="en-US" sz="1500" b="0" i="0" u="none" strike="noStrike" cap="none">
                <a:solidFill>
                  <a:srgbClr val="000000"/>
                </a:solidFill>
                <a:latin typeface="Source Sans Pro" panose="020B0503030403020204" pitchFamily="34" charset="0"/>
                <a:ea typeface="Source Sans Pro" panose="020B0503030403020204" pitchFamily="34" charset="0"/>
                <a:sym typeface="Arial"/>
              </a:rPr>
              <a:t>Prepare Local Partners to directly manage, implement, and monitor PEPFAR programs, and maintain consistent PEPFAR program achievement and quality.</a:t>
            </a:r>
          </a:p>
          <a:p>
            <a:pPr marL="0" marR="0" lvl="0" indent="0" algn="l" rtl="0">
              <a:lnSpc>
                <a:spcPct val="100000"/>
              </a:lnSpc>
              <a:spcBef>
                <a:spcPts val="450"/>
              </a:spcBef>
              <a:spcAft>
                <a:spcPts val="0"/>
              </a:spcAft>
              <a:buNone/>
            </a:pPr>
            <a:endParaRPr lang="en-US" sz="1500" b="0" i="0" u="none" strike="noStrike" cap="none">
              <a:solidFill>
                <a:srgbClr val="000000"/>
              </a:solidFill>
              <a:latin typeface="Source Sans Pro" panose="020B0503030403020204" pitchFamily="34" charset="0"/>
              <a:ea typeface="Source Sans Pro" panose="020B0503030403020204" pitchFamily="34" charset="0"/>
              <a:cs typeface="Avenir"/>
              <a:sym typeface="Avenir"/>
            </a:endParaRPr>
          </a:p>
        </p:txBody>
      </p:sp>
      <p:sp>
        <p:nvSpPr>
          <p:cNvPr id="3452" name="Google Shape;3452;g2ece6006a8a_2_561"/>
          <p:cNvSpPr txBox="1"/>
          <p:nvPr/>
        </p:nvSpPr>
        <p:spPr>
          <a:xfrm>
            <a:off x="721261" y="3518189"/>
            <a:ext cx="1606200" cy="6234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800" b="1" i="0" u="none" strike="noStrike" cap="none">
                <a:solidFill>
                  <a:srgbClr val="BA0C2F"/>
                </a:solidFill>
                <a:latin typeface="Source Sans Pro" panose="020B0503030403020204" pitchFamily="34" charset="0"/>
                <a:ea typeface="Source Sans Pro" panose="020B0503030403020204" pitchFamily="34" charset="0"/>
                <a:sym typeface="Arial"/>
              </a:rPr>
              <a:t>STRATEGIC</a:t>
            </a:r>
            <a:endParaRPr lang="en-US" sz="1800" b="1" i="0" u="none" strike="noStrike" cap="none">
              <a:solidFill>
                <a:srgbClr val="000000"/>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None/>
            </a:pPr>
            <a:r>
              <a:rPr lang="en-US" sz="1800" b="1" i="0" u="none" strike="noStrike" cap="none">
                <a:solidFill>
                  <a:srgbClr val="BA0C2F"/>
                </a:solidFill>
                <a:latin typeface="Source Sans Pro" panose="020B0503030403020204" pitchFamily="34" charset="0"/>
                <a:ea typeface="Source Sans Pro" panose="020B0503030403020204" pitchFamily="34" charset="0"/>
                <a:sym typeface="Arial"/>
              </a:rPr>
              <a:t>OBJECTIVES</a:t>
            </a:r>
            <a:endParaRPr lang="en-US" sz="1800" b="1" i="0" u="none" strike="noStrike" cap="none">
              <a:solidFill>
                <a:srgbClr val="000000"/>
              </a:solidFill>
              <a:latin typeface="Source Sans Pro" panose="020B0503030403020204" pitchFamily="34" charset="0"/>
              <a:ea typeface="Source Sans Pro" panose="020B0503030403020204" pitchFamily="34" charset="0"/>
              <a:sym typeface="Arial"/>
            </a:endParaRPr>
          </a:p>
        </p:txBody>
      </p:sp>
      <p:sp>
        <p:nvSpPr>
          <p:cNvPr id="3453" name="Google Shape;3453;g2ece6006a8a_2_561"/>
          <p:cNvSpPr txBox="1"/>
          <p:nvPr/>
        </p:nvSpPr>
        <p:spPr>
          <a:xfrm>
            <a:off x="1954444" y="1803711"/>
            <a:ext cx="6374700" cy="1223382"/>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500" b="0" i="0" u="none" strike="noStrike" cap="none">
                <a:solidFill>
                  <a:srgbClr val="BA0C2F"/>
                </a:solidFill>
                <a:latin typeface="Source Sans Pro" panose="020B0503030403020204" pitchFamily="34" charset="0"/>
                <a:ea typeface="Source Sans Pro" panose="020B0503030403020204" pitchFamily="34" charset="0"/>
                <a:sym typeface="Arial"/>
              </a:rPr>
              <a:t>Rapidly</a:t>
            </a:r>
            <a:r>
              <a:rPr lang="en-US" sz="1500" b="0" i="0" u="none" strike="noStrike" cap="none">
                <a:solidFill>
                  <a:srgbClr val="FF0000"/>
                </a:solidFill>
                <a:latin typeface="Source Sans Pro" panose="020B0503030403020204" pitchFamily="34" charset="0"/>
                <a:ea typeface="Source Sans Pro" panose="020B0503030403020204" pitchFamily="34" charset="0"/>
                <a:sym typeface="Arial"/>
              </a:rPr>
              <a:t> </a:t>
            </a:r>
            <a:r>
              <a:rPr lang="en-US" sz="1500" b="0" i="0" u="none" strike="noStrike" cap="none">
                <a:solidFill>
                  <a:srgbClr val="000000"/>
                </a:solidFill>
                <a:latin typeface="Source Sans Pro" panose="020B0503030403020204" pitchFamily="34" charset="0"/>
                <a:ea typeface="Source Sans Pro" panose="020B0503030403020204" pitchFamily="34" charset="0"/>
                <a:sym typeface="Arial"/>
              </a:rPr>
              <a:t>prepare Local Partners to have the capabilities and resources to serve as Prime Partners for USAID/PEPFAR programming, in compliance </a:t>
            </a:r>
            <a:br>
              <a:rPr lang="en-US" sz="1500" b="0" i="0" u="none" strike="noStrike" cap="none">
                <a:solidFill>
                  <a:srgbClr val="000000"/>
                </a:solidFill>
                <a:latin typeface="Source Sans Pro" panose="020B0503030403020204" pitchFamily="34" charset="0"/>
                <a:ea typeface="Source Sans Pro" panose="020B0503030403020204" pitchFamily="34" charset="0"/>
                <a:sym typeface="Arial"/>
              </a:rPr>
            </a:br>
            <a:r>
              <a:rPr lang="en-US" sz="1500" b="0" i="0" u="none" strike="noStrike" cap="none">
                <a:solidFill>
                  <a:srgbClr val="000000"/>
                </a:solidFill>
                <a:latin typeface="Source Sans Pro" panose="020B0503030403020204" pitchFamily="34" charset="0"/>
                <a:ea typeface="Source Sans Pro" panose="020B0503030403020204" pitchFamily="34" charset="0"/>
                <a:sym typeface="Arial"/>
              </a:rPr>
              <a:t>with USAID and PEPFAR procedures, for PEPFAR program implementation. </a:t>
            </a:r>
            <a:br>
              <a:rPr lang="en-US" sz="1500" b="0" i="0" u="none" strike="noStrike" cap="none">
                <a:solidFill>
                  <a:srgbClr val="000000"/>
                </a:solidFill>
                <a:latin typeface="Source Sans Pro" panose="020B0503030403020204" pitchFamily="34" charset="0"/>
                <a:ea typeface="Source Sans Pro" panose="020B0503030403020204" pitchFamily="34" charset="0"/>
                <a:sym typeface="Arial"/>
              </a:rPr>
            </a:br>
            <a:endParaRPr lang="en-US" sz="1500" b="0" i="0" u="none" strike="noStrike" cap="none">
              <a:solidFill>
                <a:srgbClr val="000000"/>
              </a:solidFill>
              <a:latin typeface="Source Sans Pro" panose="020B0503030403020204" pitchFamily="34" charset="0"/>
              <a:ea typeface="Source Sans Pro" panose="020B0503030403020204" pitchFamily="34" charset="0"/>
              <a:sym typeface="Arial"/>
            </a:endParaRPr>
          </a:p>
          <a:p>
            <a:pPr marL="0" marR="0" lvl="0" indent="0" algn="l" rtl="0">
              <a:lnSpc>
                <a:spcPct val="100000"/>
              </a:lnSpc>
              <a:spcBef>
                <a:spcPts val="0"/>
              </a:spcBef>
              <a:spcAft>
                <a:spcPts val="0"/>
              </a:spcAft>
              <a:buNone/>
            </a:pPr>
            <a:r>
              <a:rPr lang="en-US" sz="1500" b="0" i="0" u="none" strike="noStrike" cap="none">
                <a:solidFill>
                  <a:srgbClr val="BA0C2F"/>
                </a:solidFill>
                <a:latin typeface="Source Sans Pro" panose="020B0503030403020204" pitchFamily="34" charset="0"/>
                <a:ea typeface="Source Sans Pro" panose="020B0503030403020204" pitchFamily="34" charset="0"/>
                <a:sym typeface="Arial"/>
              </a:rPr>
              <a:t>70% of USAID PEPFAR funding to local prime partners.</a:t>
            </a:r>
            <a:endParaRPr lang="en-US" sz="1500" b="0" i="0" u="none" strike="noStrike" cap="none">
              <a:solidFill>
                <a:srgbClr val="000000"/>
              </a:solidFill>
              <a:latin typeface="Source Sans Pro" panose="020B0503030403020204" pitchFamily="34" charset="0"/>
              <a:ea typeface="Source Sans Pro" panose="020B0503030403020204" pitchFamily="34" charset="0"/>
              <a:sym typeface="Arial"/>
            </a:endParaRPr>
          </a:p>
        </p:txBody>
      </p:sp>
      <p:sp>
        <p:nvSpPr>
          <p:cNvPr id="3454" name="Google Shape;3454;g2ece6006a8a_2_561"/>
          <p:cNvSpPr txBox="1"/>
          <p:nvPr/>
        </p:nvSpPr>
        <p:spPr>
          <a:xfrm>
            <a:off x="680133" y="1841814"/>
            <a:ext cx="1309500" cy="3462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None/>
            </a:pPr>
            <a:r>
              <a:rPr lang="en-US" sz="1800" b="1" i="0" u="none" strike="noStrike" cap="none">
                <a:solidFill>
                  <a:srgbClr val="BA0C2F"/>
                </a:solidFill>
                <a:latin typeface="Source Sans Pro" panose="020B0503030403020204" pitchFamily="34" charset="0"/>
                <a:ea typeface="Source Sans Pro" panose="020B0503030403020204" pitchFamily="34" charset="0"/>
                <a:sym typeface="Arial"/>
              </a:rPr>
              <a:t>PURPOSE</a:t>
            </a:r>
            <a:endParaRPr lang="en-US" sz="1800" b="1" i="0" u="none" strike="noStrike" cap="none">
              <a:solidFill>
                <a:srgbClr val="000000"/>
              </a:solidFill>
              <a:latin typeface="Source Sans Pro" panose="020B0503030403020204" pitchFamily="34" charset="0"/>
              <a:ea typeface="Source Sans Pro" panose="020B0503030403020204" pitchFamily="34" charset="0"/>
              <a:sym typeface="Arial"/>
            </a:endParaRPr>
          </a:p>
        </p:txBody>
      </p:sp>
      <p:grpSp>
        <p:nvGrpSpPr>
          <p:cNvPr id="3455" name="Google Shape;3455;g2ece6006a8a_2_561"/>
          <p:cNvGrpSpPr/>
          <p:nvPr/>
        </p:nvGrpSpPr>
        <p:grpSpPr>
          <a:xfrm>
            <a:off x="4802381" y="706188"/>
            <a:ext cx="3704100" cy="1108137"/>
            <a:chOff x="4251230" y="680368"/>
            <a:chExt cx="3000000" cy="891000"/>
          </a:xfrm>
        </p:grpSpPr>
        <p:sp>
          <p:nvSpPr>
            <p:cNvPr id="3456" name="Google Shape;3456;g2ece6006a8a_2_561"/>
            <p:cNvSpPr/>
            <p:nvPr/>
          </p:nvSpPr>
          <p:spPr>
            <a:xfrm>
              <a:off x="4324718" y="701866"/>
              <a:ext cx="2782800" cy="6651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None/>
              </a:pPr>
              <a:endParaRPr sz="1200" b="0"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457" name="Google Shape;3457;g2ece6006a8a_2_561"/>
            <p:cNvSpPr txBox="1"/>
            <p:nvPr/>
          </p:nvSpPr>
          <p:spPr>
            <a:xfrm>
              <a:off x="4251230" y="680368"/>
              <a:ext cx="3000000" cy="891000"/>
            </a:xfrm>
            <a:prstGeom prst="rect">
              <a:avLst/>
            </a:prstGeom>
            <a:solidFill>
              <a:srgbClr val="C00000"/>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None/>
              </a:pPr>
              <a:r>
                <a:rPr lang="en" sz="1500" b="1" i="1" u="none" strike="noStrike" cap="none">
                  <a:solidFill>
                    <a:srgbClr val="FFFFFF"/>
                  </a:solidFill>
                  <a:latin typeface="Source Sans Pro"/>
                  <a:ea typeface="Source Sans Pro"/>
                  <a:sym typeface="Arial"/>
                </a:rPr>
                <a:t>ASAP II</a:t>
              </a:r>
              <a:endParaRPr sz="1500" b="1" i="1" u="none" strike="noStrike" cap="none">
                <a:solidFill>
                  <a:srgbClr val="FFFFFF"/>
                </a:solidFill>
                <a:latin typeface="Source Sans Pro"/>
                <a:ea typeface="Source Sans Pro"/>
                <a:sym typeface="Arial"/>
              </a:endParaRPr>
            </a:p>
            <a:p>
              <a:pPr marL="115570" marR="0" lvl="0" indent="0" algn="l" rtl="0">
                <a:lnSpc>
                  <a:spcPct val="100000"/>
                </a:lnSpc>
                <a:spcBef>
                  <a:spcPts val="0"/>
                </a:spcBef>
                <a:spcAft>
                  <a:spcPts val="0"/>
                </a:spcAft>
                <a:buNone/>
              </a:pPr>
              <a:r>
                <a:rPr lang="en" sz="1500" b="0" i="0" u="none" strike="noStrike" cap="none">
                  <a:solidFill>
                    <a:srgbClr val="FFFFFF"/>
                  </a:solidFill>
                  <a:latin typeface="Source Sans Pro"/>
                  <a:ea typeface="Source Sans Pro"/>
                  <a:sym typeface="Arial"/>
                </a:rPr>
                <a:t>LOP: May 31, 2022 – October </a:t>
              </a:r>
              <a:r>
                <a:rPr lang="en" sz="1500">
                  <a:solidFill>
                    <a:srgbClr val="FFFFFF"/>
                  </a:solidFill>
                  <a:latin typeface="Source Sans Pro"/>
                  <a:ea typeface="Source Sans Pro"/>
                </a:rPr>
                <a:t>31</a:t>
              </a:r>
              <a:r>
                <a:rPr lang="en" sz="1500" b="0" i="0" u="none" strike="noStrike" cap="none">
                  <a:solidFill>
                    <a:srgbClr val="FFFFFF"/>
                  </a:solidFill>
                  <a:latin typeface="Source Sans Pro"/>
                  <a:ea typeface="Source Sans Pro"/>
                  <a:sym typeface="Arial"/>
                </a:rPr>
                <a:t>, 2024</a:t>
              </a:r>
              <a:endParaRPr>
                <a:latin typeface="Source Sans Pro"/>
                <a:ea typeface="Source Sans Pro"/>
              </a:endParaRPr>
            </a:p>
            <a:p>
              <a:pPr marL="115570" marR="0" lvl="0" indent="0" algn="l" rtl="0">
                <a:lnSpc>
                  <a:spcPct val="100000"/>
                </a:lnSpc>
                <a:spcBef>
                  <a:spcPts val="0"/>
                </a:spcBef>
                <a:spcAft>
                  <a:spcPts val="0"/>
                </a:spcAft>
                <a:buNone/>
              </a:pPr>
              <a:r>
                <a:rPr lang="en" sz="1500" b="0" i="0" u="none" strike="noStrike" cap="none">
                  <a:solidFill>
                    <a:srgbClr val="FFFFFF"/>
                  </a:solidFill>
                  <a:latin typeface="Source Sans Pro"/>
                  <a:ea typeface="Source Sans Pro"/>
                  <a:sym typeface="Arial"/>
                </a:rPr>
                <a:t>Budget Ceiling: $16,023,445</a:t>
              </a:r>
              <a:endParaRPr>
                <a:latin typeface="Source Sans Pro"/>
                <a:ea typeface="Source Sans Pro"/>
              </a:endParaRPr>
            </a:p>
            <a:p>
              <a:pPr marL="115570" marR="0" lvl="0" indent="0" algn="l" rtl="0">
                <a:lnSpc>
                  <a:spcPct val="100000"/>
                </a:lnSpc>
                <a:spcBef>
                  <a:spcPts val="0"/>
                </a:spcBef>
                <a:spcAft>
                  <a:spcPts val="0"/>
                </a:spcAft>
                <a:buNone/>
              </a:pPr>
              <a:endParaRPr sz="1500" b="0" i="0" u="none" strike="noStrike" cap="none">
                <a:solidFill>
                  <a:srgbClr val="FFFFFF"/>
                </a:solidFill>
                <a:latin typeface="Source Sans Pro" panose="020B0503030403020204" pitchFamily="34" charset="0"/>
                <a:ea typeface="Source Sans Pro" panose="020B0503030403020204" pitchFamily="34" charset="0"/>
              </a:endParaRPr>
            </a:p>
          </p:txBody>
        </p:sp>
      </p:grpSp>
      <p:sp>
        <p:nvSpPr>
          <p:cNvPr id="3458" name="Google Shape;3458;g2ece6006a8a_2_561"/>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3200" b="1" i="0" u="none" strike="noStrike" cap="none">
                <a:solidFill>
                  <a:srgbClr val="FFFFFF"/>
                </a:solidFill>
                <a:latin typeface="Source Sans Pro" panose="020B0503030403020204" pitchFamily="34" charset="0"/>
                <a:ea typeface="Source Sans Pro" panose="020B0503030403020204" pitchFamily="34" charset="0"/>
                <a:sym typeface="Arial"/>
              </a:rPr>
              <a:t>ASAP II OVERVIEW</a:t>
            </a:r>
            <a:endParaRPr lang="en-US">
              <a:latin typeface="Source Sans Pro" panose="020B0503030403020204" pitchFamily="34" charset="0"/>
              <a:ea typeface="Source Sans Pro" panose="020B0503030403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A78ED95-9567-3DD5-002F-B91AD89BFED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463" name="Google Shape;3463;g2ece6006a8a_2_574"/>
          <p:cNvSpPr txBox="1"/>
          <p:nvPr/>
        </p:nvSpPr>
        <p:spPr>
          <a:xfrm>
            <a:off x="357914" y="809131"/>
            <a:ext cx="4541100" cy="3811500"/>
          </a:xfrm>
          <a:prstGeom prst="rect">
            <a:avLst/>
          </a:prstGeom>
          <a:solidFill>
            <a:srgbClr val="002E6C"/>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marR="0" lvl="0" indent="0" rtl="0">
              <a:spcBef>
                <a:spcPts val="1200"/>
              </a:spcBef>
              <a:spcAft>
                <a:spcPts val="1200"/>
              </a:spcAft>
              <a:buNone/>
            </a:pPr>
            <a:r>
              <a:rPr lang="en" sz="1500" b="1" i="0" u="none" strike="noStrike" cap="none">
                <a:solidFill>
                  <a:schemeClr val="lt1"/>
                </a:solidFill>
                <a:latin typeface="Source Sans Pro" panose="020B0503030403020204" pitchFamily="34" charset="0"/>
                <a:ea typeface="Source Sans Pro" panose="020B0503030403020204" pitchFamily="34" charset="0"/>
                <a:sym typeface="Arial"/>
              </a:rPr>
              <a:t>IntraHealth International: </a:t>
            </a:r>
            <a:r>
              <a:rPr lang="en" sz="1100" b="0" i="1" u="none" strike="noStrike" cap="none">
                <a:solidFill>
                  <a:schemeClr val="lt1"/>
                </a:solidFill>
                <a:latin typeface="Source Sans Pro" panose="020B0503030403020204" pitchFamily="34" charset="0"/>
                <a:ea typeface="Source Sans Pro" panose="020B0503030403020204" pitchFamily="34" charset="0"/>
                <a:sym typeface="Arial"/>
              </a:rPr>
              <a:t>USAID/ASAP II Prime Partner</a:t>
            </a:r>
            <a:endParaRPr lang="en" sz="1500" b="1">
              <a:solidFill>
                <a:schemeClr val="lt1"/>
              </a:solidFill>
              <a:latin typeface="Source Sans Pro" panose="020B0503030403020204" pitchFamily="34" charset="0"/>
              <a:ea typeface="Source Sans Pro" panose="020B0503030403020204" pitchFamily="34" charset="0"/>
            </a:endParaRPr>
          </a:p>
          <a:p>
            <a:pPr marL="0" marR="0" lvl="0" indent="0" rtl="0">
              <a:spcBef>
                <a:spcPts val="1200"/>
              </a:spcBef>
              <a:spcAft>
                <a:spcPts val="1200"/>
              </a:spcAft>
              <a:buNone/>
            </a:pPr>
            <a:r>
              <a:rPr lang="en" sz="1500" b="1">
                <a:solidFill>
                  <a:schemeClr val="lt1"/>
                </a:solidFill>
                <a:latin typeface="Source Sans Pro" panose="020B0503030403020204" pitchFamily="34" charset="0"/>
                <a:ea typeface="Source Sans Pro" panose="020B0503030403020204" pitchFamily="34" charset="0"/>
              </a:rPr>
              <a:t>D</a:t>
            </a:r>
            <a:r>
              <a:rPr lang="en" sz="1500" b="1" i="0" u="none" strike="noStrike" cap="none">
                <a:solidFill>
                  <a:schemeClr val="lt1"/>
                </a:solidFill>
                <a:latin typeface="Source Sans Pro" panose="020B0503030403020204" pitchFamily="34" charset="0"/>
                <a:ea typeface="Source Sans Pro" panose="020B0503030403020204" pitchFamily="34" charset="0"/>
                <a:sym typeface="Arial"/>
              </a:rPr>
              <a:t>eloitte: </a:t>
            </a:r>
            <a:r>
              <a:rPr lang="en" sz="1100" b="0" i="1" u="none" strike="noStrike" cap="none">
                <a:solidFill>
                  <a:schemeClr val="lt1"/>
                </a:solidFill>
                <a:latin typeface="Source Sans Pro" panose="020B0503030403020204" pitchFamily="34" charset="0"/>
                <a:ea typeface="Source Sans Pro" panose="020B0503030403020204" pitchFamily="34" charset="0"/>
                <a:sym typeface="Arial"/>
              </a:rPr>
              <a:t>Government-to-Government Support</a:t>
            </a:r>
            <a:endParaRPr lang="en" sz="1500" b="1" i="0" u="none" strike="noStrike" cap="none">
              <a:solidFill>
                <a:schemeClr val="lt1"/>
              </a:solidFill>
              <a:latin typeface="Source Sans Pro" panose="020B0503030403020204" pitchFamily="34" charset="0"/>
              <a:ea typeface="Source Sans Pro" panose="020B0503030403020204" pitchFamily="34" charset="0"/>
              <a:sym typeface="Arial"/>
            </a:endParaRPr>
          </a:p>
          <a:p>
            <a:pPr marL="0" marR="0" lvl="0" indent="0" rtl="0">
              <a:spcBef>
                <a:spcPts val="1200"/>
              </a:spcBef>
              <a:spcAft>
                <a:spcPts val="1200"/>
              </a:spcAft>
              <a:buNone/>
            </a:pPr>
            <a:r>
              <a:rPr lang="en" sz="1500" b="1" i="0" u="none" strike="noStrike" cap="none">
                <a:solidFill>
                  <a:schemeClr val="lt1"/>
                </a:solidFill>
                <a:latin typeface="Source Sans Pro" panose="020B0503030403020204" pitchFamily="34" charset="0"/>
                <a:ea typeface="Source Sans Pro" panose="020B0503030403020204" pitchFamily="34" charset="0"/>
                <a:sym typeface="Arial"/>
              </a:rPr>
              <a:t>Foundations for Professional Development</a:t>
            </a:r>
            <a:br>
              <a:rPr lang="en" sz="1500" b="1" i="0" u="none" strike="noStrike" cap="none">
                <a:solidFill>
                  <a:schemeClr val="lt1"/>
                </a:solidFill>
                <a:latin typeface="Source Sans Pro" panose="020B0503030403020204" pitchFamily="34" charset="0"/>
                <a:ea typeface="Source Sans Pro" panose="020B0503030403020204" pitchFamily="34" charset="0"/>
                <a:sym typeface="Arial"/>
              </a:rPr>
            </a:br>
            <a:r>
              <a:rPr lang="en" sz="1100" b="0" i="1" u="none" strike="noStrike" cap="none">
                <a:solidFill>
                  <a:schemeClr val="lt1"/>
                </a:solidFill>
                <a:latin typeface="Source Sans Pro" panose="020B0503030403020204" pitchFamily="34" charset="0"/>
                <a:ea typeface="Source Sans Pro" panose="020B0503030403020204" pitchFamily="34" charset="0"/>
                <a:sym typeface="Arial"/>
              </a:rPr>
              <a:t>Communities of Practice and Training</a:t>
            </a:r>
            <a:endParaRPr lang="en" sz="1500" b="1" i="0" u="none" strike="noStrike" cap="none">
              <a:solidFill>
                <a:schemeClr val="lt1"/>
              </a:solidFill>
              <a:latin typeface="Source Sans Pro" panose="020B0503030403020204" pitchFamily="34" charset="0"/>
              <a:ea typeface="Source Sans Pro" panose="020B0503030403020204" pitchFamily="34" charset="0"/>
              <a:sym typeface="Arial"/>
            </a:endParaRPr>
          </a:p>
          <a:p>
            <a:pPr marL="0" marR="0" lvl="0" indent="0" rtl="0">
              <a:spcBef>
                <a:spcPts val="1200"/>
              </a:spcBef>
              <a:spcAft>
                <a:spcPts val="1200"/>
              </a:spcAft>
              <a:buNone/>
            </a:pPr>
            <a:r>
              <a:rPr lang="en" sz="1500" b="1" i="0" u="none" strike="noStrike" cap="none">
                <a:solidFill>
                  <a:schemeClr val="lt1"/>
                </a:solidFill>
                <a:latin typeface="Source Sans Pro" panose="020B0503030403020204" pitchFamily="34" charset="0"/>
                <a:ea typeface="Source Sans Pro" panose="020B0503030403020204" pitchFamily="34" charset="0"/>
                <a:sym typeface="Arial"/>
              </a:rPr>
              <a:t>Right to Care: </a:t>
            </a:r>
            <a:r>
              <a:rPr lang="en" sz="1100" b="0" i="1" u="none" strike="noStrike" cap="none">
                <a:solidFill>
                  <a:schemeClr val="lt1"/>
                </a:solidFill>
                <a:latin typeface="Source Sans Pro" panose="020B0503030403020204" pitchFamily="34" charset="0"/>
                <a:ea typeface="Source Sans Pro" panose="020B0503030403020204" pitchFamily="34" charset="0"/>
                <a:sym typeface="Arial"/>
              </a:rPr>
              <a:t>Strategic Information</a:t>
            </a:r>
            <a:endParaRPr lang="en" sz="1500" b="1" i="0" u="none" strike="noStrike" cap="none">
              <a:solidFill>
                <a:schemeClr val="lt1"/>
              </a:solidFill>
              <a:latin typeface="Source Sans Pro" panose="020B0503030403020204" pitchFamily="34" charset="0"/>
              <a:ea typeface="Source Sans Pro" panose="020B0503030403020204" pitchFamily="34" charset="0"/>
              <a:sym typeface="Arial"/>
            </a:endParaRPr>
          </a:p>
          <a:p>
            <a:pPr marL="0" marR="0" lvl="0" indent="0" rtl="0">
              <a:spcBef>
                <a:spcPts val="1200"/>
              </a:spcBef>
              <a:spcAft>
                <a:spcPts val="1200"/>
              </a:spcAft>
              <a:buNone/>
            </a:pPr>
            <a:r>
              <a:rPr lang="en" sz="1500" b="1" i="0" u="none" strike="noStrike" cap="none">
                <a:solidFill>
                  <a:schemeClr val="lt1"/>
                </a:solidFill>
                <a:latin typeface="Source Sans Pro" panose="020B0503030403020204" pitchFamily="34" charset="0"/>
                <a:ea typeface="Source Sans Pro" panose="020B0503030403020204" pitchFamily="34" charset="0"/>
                <a:sym typeface="Arial"/>
              </a:rPr>
              <a:t>SustainAbility Solutions: </a:t>
            </a:r>
            <a:r>
              <a:rPr lang="en" sz="1100" b="1" i="0" u="none" strike="noStrike" cap="none">
                <a:solidFill>
                  <a:schemeClr val="lt1"/>
                </a:solidFill>
                <a:latin typeface="Source Sans Pro" panose="020B0503030403020204" pitchFamily="34" charset="0"/>
                <a:ea typeface="Source Sans Pro" panose="020B0503030403020204" pitchFamily="34" charset="0"/>
                <a:sym typeface="Arial"/>
              </a:rPr>
              <a:t>NUPAS </a:t>
            </a:r>
            <a:r>
              <a:rPr lang="en" sz="1100" b="0" i="1" u="none" strike="noStrike" cap="none">
                <a:solidFill>
                  <a:schemeClr val="lt1"/>
                </a:solidFill>
                <a:latin typeface="Source Sans Pro" panose="020B0503030403020204" pitchFamily="34" charset="0"/>
                <a:ea typeface="Source Sans Pro" panose="020B0503030403020204" pitchFamily="34" charset="0"/>
                <a:sym typeface="Arial"/>
              </a:rPr>
              <a:t>Organizational Assessments and USG Rules &amp; Regulations Support/Training</a:t>
            </a:r>
            <a:endParaRPr sz="1100" b="0" i="0" u="none" strike="noStrike" cap="none">
              <a:solidFill>
                <a:schemeClr val="lt1"/>
              </a:solidFill>
              <a:latin typeface="Source Sans Pro" panose="020B0503030403020204" pitchFamily="34" charset="0"/>
              <a:ea typeface="Source Sans Pro" panose="020B0503030403020204" pitchFamily="34" charset="0"/>
              <a:sym typeface="Arial"/>
            </a:endParaRPr>
          </a:p>
        </p:txBody>
      </p:sp>
      <p:sp>
        <p:nvSpPr>
          <p:cNvPr id="3464" name="Google Shape;3464;g2ece6006a8a_2_574"/>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3200" b="1" i="0" u="none" strike="noStrike" cap="none">
                <a:solidFill>
                  <a:srgbClr val="FFFFFF"/>
                </a:solidFill>
                <a:latin typeface="Source Sans Pro" panose="020B0503030403020204" pitchFamily="34" charset="0"/>
                <a:ea typeface="Source Sans Pro" panose="020B0503030403020204" pitchFamily="34" charset="0"/>
                <a:sym typeface="Arial"/>
              </a:rPr>
              <a:t>ASAP II CONSORTIUM MEMBERS &amp; WEBSITE </a:t>
            </a:r>
            <a:endParaRPr lang="en-US">
              <a:latin typeface="Source Sans Pro" panose="020B0503030403020204" pitchFamily="34" charset="0"/>
              <a:ea typeface="Source Sans Pro" panose="020B0503030403020204" pitchFamily="34" charset="0"/>
            </a:endParaRPr>
          </a:p>
        </p:txBody>
      </p:sp>
      <p:sp>
        <p:nvSpPr>
          <p:cNvPr id="3" name="TextBox 2">
            <a:extLst>
              <a:ext uri="{FF2B5EF4-FFF2-40B4-BE49-F238E27FC236}">
                <a16:creationId xmlns:a16="http://schemas.microsoft.com/office/drawing/2014/main" id="{4F44D36E-2945-29BD-D8E3-CD0271B65CFF}"/>
              </a:ext>
            </a:extLst>
          </p:cNvPr>
          <p:cNvSpPr txBox="1"/>
          <p:nvPr/>
        </p:nvSpPr>
        <p:spPr>
          <a:xfrm>
            <a:off x="4899014" y="1860946"/>
            <a:ext cx="4062106" cy="738664"/>
          </a:xfrm>
          <a:prstGeom prst="rect">
            <a:avLst/>
          </a:prstGeom>
          <a:noFill/>
        </p:spPr>
        <p:txBody>
          <a:bodyPr wrap="square">
            <a:spAutoFit/>
          </a:bodyPr>
          <a:lstStyle/>
          <a:p>
            <a:pPr marL="0" lvl="0" indent="0" algn="ctr" rtl="0">
              <a:spcBef>
                <a:spcPts val="0"/>
              </a:spcBef>
              <a:spcAft>
                <a:spcPts val="0"/>
              </a:spcAft>
              <a:buNone/>
            </a:pPr>
            <a:r>
              <a:rPr lang="en-US" b="1">
                <a:solidFill>
                  <a:schemeClr val="tx1"/>
                </a:solidFill>
                <a:latin typeface="Source Sans Pro" panose="020B0503030403020204" pitchFamily="34" charset="0"/>
                <a:ea typeface="Source Sans Pro" panose="020B0503030403020204" pitchFamily="34" charset="0"/>
                <a:cs typeface="Gill Sans"/>
                <a:sym typeface="Gill Sans"/>
              </a:rPr>
              <a:t>Visit our website:</a:t>
            </a:r>
          </a:p>
          <a:p>
            <a:pPr marL="0" lvl="0" indent="0" algn="ctr" rtl="0">
              <a:spcBef>
                <a:spcPts val="0"/>
              </a:spcBef>
              <a:spcAft>
                <a:spcPts val="0"/>
              </a:spcAft>
              <a:buNone/>
            </a:pPr>
            <a:endParaRPr lang="en-US" sz="1400" b="1">
              <a:solidFill>
                <a:schemeClr val="tx1"/>
              </a:solidFill>
              <a:latin typeface="Source Sans Pro" panose="020B0503030403020204" pitchFamily="34" charset="0"/>
              <a:ea typeface="Source Sans Pro" panose="020B0503030403020204" pitchFamily="34" charset="0"/>
              <a:cs typeface="Gill Sans"/>
              <a:sym typeface="Gill Sans"/>
            </a:endParaRPr>
          </a:p>
          <a:p>
            <a:pPr marL="0" lvl="0" indent="0" algn="ctr" rtl="0">
              <a:spcBef>
                <a:spcPts val="0"/>
              </a:spcBef>
              <a:spcAft>
                <a:spcPts val="0"/>
              </a:spcAft>
              <a:buNone/>
            </a:pPr>
            <a:r>
              <a:rPr lang="en-US" sz="1400" b="1">
                <a:solidFill>
                  <a:schemeClr val="tx1"/>
                </a:solidFill>
                <a:latin typeface="Source Sans Pro" panose="020B0503030403020204" pitchFamily="34" charset="0"/>
                <a:ea typeface="Source Sans Pro" panose="020B0503030403020204" pitchFamily="34" charset="0"/>
                <a:cs typeface="Gill Sans"/>
                <a:sym typeface="Gill Sans"/>
                <a:hlinkClick r:id="rId3"/>
              </a:rPr>
              <a:t>https://www.intrahealth.org/asap-resources</a:t>
            </a:r>
            <a:r>
              <a:rPr lang="en-US" sz="1400" b="1">
                <a:solidFill>
                  <a:schemeClr val="tx1"/>
                </a:solidFill>
                <a:latin typeface="Source Sans Pro" panose="020B0503030403020204" pitchFamily="34" charset="0"/>
                <a:ea typeface="Source Sans Pro" panose="020B0503030403020204" pitchFamily="34" charset="0"/>
                <a:cs typeface="Gill Sans"/>
                <a:sym typeface="Gill Sans"/>
              </a:rPr>
              <a:t> </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9CA7CF3-DB8E-A19C-69D7-C193826B8AF7}"/>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Content Placeholder 455">
            <a:extLst>
              <a:ext uri="{FF2B5EF4-FFF2-40B4-BE49-F238E27FC236}">
                <a16:creationId xmlns:a16="http://schemas.microsoft.com/office/drawing/2014/main" id="{5386F218-500C-1845-B80E-3F3A4C497D0A}"/>
              </a:ext>
            </a:extLst>
          </p:cNvPr>
          <p:cNvSpPr txBox="1">
            <a:spLocks/>
          </p:cNvSpPr>
          <p:nvPr/>
        </p:nvSpPr>
        <p:spPr>
          <a:xfrm>
            <a:off x="1513693" y="1224110"/>
            <a:ext cx="6690506" cy="2820591"/>
          </a:xfrm>
          <a:prstGeom prst="rect">
            <a:avLst/>
          </a:prstGeom>
        </p:spPr>
        <p:txBody>
          <a:bodyPr vert="horz" lIns="0" tIns="34290" rIns="0" bIns="34290" rtlCol="0" anchor="t">
            <a:no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257168" indent="-257168">
              <a:lnSpc>
                <a:spcPct val="150000"/>
              </a:lnSpc>
              <a:spcBef>
                <a:spcPts val="0"/>
              </a:spcBef>
              <a:spcAft>
                <a:spcPts val="1500"/>
              </a:spcAft>
              <a:buClrTx/>
              <a:buFont typeface="+mj-lt"/>
              <a:buAutoNum type="arabicPeriod"/>
            </a:pPr>
            <a:r>
              <a:rPr lang="en-US" sz="1500">
                <a:solidFill>
                  <a:schemeClr val="tx1"/>
                </a:solidFill>
                <a:latin typeface="Source Sans Pro" panose="020B0503030403020204" pitchFamily="34" charset="0"/>
                <a:ea typeface="+mn-lt"/>
                <a:cs typeface="+mn-lt"/>
              </a:rPr>
              <a:t>Please let us know where you are from </a:t>
            </a:r>
            <a:r>
              <a:rPr lang="en-US" sz="1500" b="1">
                <a:solidFill>
                  <a:schemeClr val="tx1"/>
                </a:solidFill>
                <a:latin typeface="Source Sans Pro" panose="020B0503030403020204" pitchFamily="34" charset="0"/>
                <a:ea typeface="+mn-lt"/>
                <a:cs typeface="+mn-lt"/>
              </a:rPr>
              <a:t>in the chat. </a:t>
            </a:r>
            <a:endParaRPr lang="en-US" sz="1500">
              <a:solidFill>
                <a:schemeClr val="tx1"/>
              </a:solidFill>
              <a:latin typeface="Source Sans Pro" panose="020B0503030403020204" pitchFamily="34" charset="0"/>
              <a:ea typeface="+mn-lt"/>
              <a:cs typeface="+mn-lt"/>
            </a:endParaRPr>
          </a:p>
          <a:p>
            <a:pPr marL="257168" indent="-257168">
              <a:lnSpc>
                <a:spcPct val="150000"/>
              </a:lnSpc>
              <a:spcBef>
                <a:spcPts val="0"/>
              </a:spcBef>
              <a:spcAft>
                <a:spcPts val="1500"/>
              </a:spcAft>
              <a:buClrTx/>
              <a:buFont typeface="+mj-lt"/>
              <a:buAutoNum type="arabicPeriod"/>
            </a:pPr>
            <a:r>
              <a:rPr lang="en-US" sz="1500">
                <a:solidFill>
                  <a:schemeClr val="tx1"/>
                </a:solidFill>
                <a:latin typeface="Source Sans Pro" panose="020B0503030403020204" pitchFamily="34" charset="0"/>
                <a:ea typeface="+mn-lt"/>
                <a:cs typeface="+mn-lt"/>
              </a:rPr>
              <a:t>Please use the </a:t>
            </a:r>
            <a:r>
              <a:rPr lang="en-US" sz="1500" b="1">
                <a:solidFill>
                  <a:schemeClr val="tx1"/>
                </a:solidFill>
                <a:latin typeface="Source Sans Pro" panose="020B0503030403020204" pitchFamily="34" charset="0"/>
                <a:ea typeface="+mn-lt"/>
                <a:cs typeface="+mn-lt"/>
              </a:rPr>
              <a:t>Q&amp;A box to ask questions </a:t>
            </a:r>
            <a:r>
              <a:rPr lang="en-US" sz="1500">
                <a:solidFill>
                  <a:schemeClr val="tx1"/>
                </a:solidFill>
                <a:latin typeface="Source Sans Pro" panose="020B0503030403020204" pitchFamily="34" charset="0"/>
                <a:ea typeface="+mn-lt"/>
                <a:cs typeface="+mn-lt"/>
              </a:rPr>
              <a:t>and the chat box for answering questions asked by the presenters. </a:t>
            </a:r>
          </a:p>
          <a:p>
            <a:pPr marL="257168" indent="-257168">
              <a:lnSpc>
                <a:spcPct val="150000"/>
              </a:lnSpc>
              <a:spcBef>
                <a:spcPts val="0"/>
              </a:spcBef>
              <a:spcAft>
                <a:spcPts val="1500"/>
              </a:spcAft>
              <a:buClrTx/>
              <a:buFont typeface="+mj-lt"/>
              <a:buAutoNum type="arabicPeriod"/>
            </a:pPr>
            <a:r>
              <a:rPr lang="en-US" sz="1500">
                <a:latin typeface="Source Sans Pro" panose="020B0503030403020204" pitchFamily="34" charset="0"/>
                <a:ea typeface="+mn-lt"/>
                <a:cs typeface="+mn-lt"/>
              </a:rPr>
              <a:t>We have </a:t>
            </a:r>
            <a:r>
              <a:rPr lang="en-US" sz="1500" b="1">
                <a:latin typeface="Source Sans Pro" panose="020B0503030403020204" pitchFamily="34" charset="0"/>
                <a:ea typeface="+mn-lt"/>
                <a:cs typeface="+mn-lt"/>
              </a:rPr>
              <a:t>one poll </a:t>
            </a:r>
            <a:r>
              <a:rPr lang="en-US" sz="1500">
                <a:latin typeface="Source Sans Pro" panose="020B0503030403020204" pitchFamily="34" charset="0"/>
                <a:ea typeface="+mn-lt"/>
                <a:cs typeface="+mn-lt"/>
              </a:rPr>
              <a:t>during the webinar today.</a:t>
            </a:r>
            <a:endParaRPr lang="en-US" sz="1500">
              <a:solidFill>
                <a:schemeClr val="tx1"/>
              </a:solidFill>
              <a:latin typeface="Source Sans Pro" panose="020B0503030403020204" pitchFamily="34" charset="0"/>
              <a:ea typeface="+mn-lt"/>
              <a:cs typeface="+mn-lt"/>
            </a:endParaRPr>
          </a:p>
          <a:p>
            <a:pPr marL="257168" indent="-257168">
              <a:lnSpc>
                <a:spcPct val="150000"/>
              </a:lnSpc>
              <a:spcBef>
                <a:spcPts val="0"/>
              </a:spcBef>
              <a:spcAft>
                <a:spcPts val="1500"/>
              </a:spcAft>
              <a:buClrTx/>
              <a:buFont typeface="+mj-lt"/>
              <a:buAutoNum type="arabicPeriod"/>
            </a:pPr>
            <a:r>
              <a:rPr lang="en-US" sz="1500">
                <a:solidFill>
                  <a:schemeClr val="tx1"/>
                </a:solidFill>
                <a:latin typeface="Source Sans Pro" panose="020B0503030403020204" pitchFamily="34" charset="0"/>
                <a:ea typeface="+mn-lt"/>
                <a:cs typeface="+mn-lt"/>
              </a:rPr>
              <a:t>The presentation for today’s webinar will be saved on ASAP’s website at </a:t>
            </a:r>
            <a:r>
              <a:rPr lang="en-US" sz="1500" b="1">
                <a:solidFill>
                  <a:schemeClr val="tx1"/>
                </a:solidFill>
                <a:latin typeface="Source Sans Pro" panose="020B0503030403020204" pitchFamily="34" charset="0"/>
                <a:ea typeface="+mn-lt"/>
                <a:cs typeface="+mn-lt"/>
              </a:rPr>
              <a:t>www.intrahealth.org/asap-resources </a:t>
            </a:r>
          </a:p>
          <a:p>
            <a:pPr marL="0" indent="0">
              <a:lnSpc>
                <a:spcPct val="100000"/>
              </a:lnSpc>
              <a:spcBef>
                <a:spcPts val="0"/>
              </a:spcBef>
              <a:spcAft>
                <a:spcPts val="0"/>
              </a:spcAft>
              <a:buNone/>
            </a:pPr>
            <a:endParaRPr lang="en-US" sz="1200">
              <a:latin typeface="Source Sans Pro" panose="020B0503030403020204" pitchFamily="34" charset="0"/>
            </a:endParaRPr>
          </a:p>
          <a:p>
            <a:pPr marL="0" indent="0">
              <a:lnSpc>
                <a:spcPct val="100000"/>
              </a:lnSpc>
              <a:spcBef>
                <a:spcPts val="0"/>
              </a:spcBef>
              <a:spcAft>
                <a:spcPts val="0"/>
              </a:spcAft>
              <a:buNone/>
            </a:pPr>
            <a:endParaRPr lang="en-US" sz="1500">
              <a:latin typeface="Source Sans Pro" panose="020B0503030403020204" pitchFamily="34" charset="0"/>
            </a:endParaRPr>
          </a:p>
          <a:p>
            <a:endParaRPr lang="en-US" sz="1500">
              <a:latin typeface="Source Sans Pro" panose="020B0503030403020204" pitchFamily="34" charset="0"/>
            </a:endParaRPr>
          </a:p>
        </p:txBody>
      </p:sp>
      <p:sp>
        <p:nvSpPr>
          <p:cNvPr id="4" name="Google Shape;385;p56">
            <a:extLst>
              <a:ext uri="{FF2B5EF4-FFF2-40B4-BE49-F238E27FC236}">
                <a16:creationId xmlns:a16="http://schemas.microsoft.com/office/drawing/2014/main" id="{43A38F66-4D03-D768-AF32-B20CCCFA0769}"/>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WELCOME ALL </a:t>
            </a:r>
          </a:p>
        </p:txBody>
      </p:sp>
    </p:spTree>
    <p:extLst>
      <p:ext uri="{BB962C8B-B14F-4D97-AF65-F5344CB8AC3E}">
        <p14:creationId xmlns:p14="http://schemas.microsoft.com/office/powerpoint/2010/main" val="23878597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6A7F43FB-BAC2-632D-8D61-5B2388876685}"/>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06" name="Google Shape;306;p45"/>
          <p:cNvSpPr txBox="1"/>
          <p:nvPr/>
        </p:nvSpPr>
        <p:spPr>
          <a:xfrm>
            <a:off x="1118948" y="1004497"/>
            <a:ext cx="3000000" cy="4724340"/>
          </a:xfrm>
          <a:prstGeom prst="rect">
            <a:avLst/>
          </a:prstGeom>
          <a:noFill/>
          <a:ln>
            <a:noFill/>
          </a:ln>
        </p:spPr>
        <p:txBody>
          <a:bodyPr spcFirstLastPara="1" wrap="square" lIns="91425" tIns="91425" rIns="91425" bIns="91425" anchor="t" anchorCtr="0">
            <a:spAutoFit/>
          </a:bodyPr>
          <a:lstStyle/>
          <a:p>
            <a:pPr>
              <a:spcBef>
                <a:spcPts val="1400"/>
              </a:spcBef>
            </a:pPr>
            <a:r>
              <a:rPr lang="en" sz="2000" b="1">
                <a:solidFill>
                  <a:schemeClr val="dk1"/>
                </a:solidFill>
                <a:latin typeface="Source Sans Pro"/>
                <a:ea typeface="Source Sans Pro"/>
                <a:cs typeface="Source Sans Pro"/>
                <a:sym typeface="Source Sans Pro"/>
              </a:rPr>
              <a:t>Angola</a:t>
            </a:r>
            <a:endParaRPr sz="2000" b="1">
              <a:solidFill>
                <a:schemeClr val="dk1"/>
              </a:solidFill>
              <a:latin typeface="Source Sans Pro"/>
              <a:ea typeface="Source Sans Pro"/>
              <a:cs typeface="Source Sans Pro"/>
              <a:sym typeface="Source Sans Pro"/>
            </a:endParaRPr>
          </a:p>
          <a:p>
            <a:pPr>
              <a:spcBef>
                <a:spcPts val="1400"/>
              </a:spcBef>
            </a:pPr>
            <a:r>
              <a:rPr lang="en" sz="2000" b="1">
                <a:solidFill>
                  <a:schemeClr val="dk1"/>
                </a:solidFill>
                <a:latin typeface="Source Sans Pro"/>
                <a:ea typeface="Source Sans Pro"/>
                <a:cs typeface="Source Sans Pro"/>
                <a:sym typeface="Source Sans Pro"/>
              </a:rPr>
              <a:t>Cameroon</a:t>
            </a:r>
            <a:endParaRPr sz="2000" b="1">
              <a:solidFill>
                <a:schemeClr val="dk1"/>
              </a:solidFill>
              <a:latin typeface="Source Sans Pro"/>
              <a:ea typeface="Source Sans Pro"/>
              <a:cs typeface="Source Sans Pro"/>
              <a:sym typeface="Source Sans Pro"/>
            </a:endParaRPr>
          </a:p>
          <a:p>
            <a:pPr>
              <a:spcBef>
                <a:spcPts val="1400"/>
              </a:spcBef>
            </a:pPr>
            <a:r>
              <a:rPr lang="en" sz="2000" b="1">
                <a:solidFill>
                  <a:schemeClr val="dk1"/>
                </a:solidFill>
                <a:latin typeface="Source Sans Pro"/>
                <a:ea typeface="Source Sans Pro"/>
                <a:cs typeface="Source Sans Pro"/>
                <a:sym typeface="Source Sans Pro"/>
              </a:rPr>
              <a:t>Côte d’Ivoire </a:t>
            </a:r>
            <a:endParaRPr sz="2000" b="1">
              <a:solidFill>
                <a:schemeClr val="dk1"/>
              </a:solidFill>
              <a:latin typeface="Source Sans Pro"/>
              <a:ea typeface="Source Sans Pro"/>
              <a:cs typeface="Source Sans Pro"/>
              <a:sym typeface="Source Sans Pro"/>
            </a:endParaRPr>
          </a:p>
          <a:p>
            <a:pPr>
              <a:spcBef>
                <a:spcPts val="1400"/>
              </a:spcBef>
            </a:pPr>
            <a:r>
              <a:rPr lang="en" sz="2000" b="1">
                <a:solidFill>
                  <a:schemeClr val="dk1"/>
                </a:solidFill>
                <a:latin typeface="Source Sans Pro"/>
                <a:ea typeface="Source Sans Pro"/>
                <a:cs typeface="Source Sans Pro"/>
                <a:sym typeface="Source Sans Pro"/>
              </a:rPr>
              <a:t>DRC</a:t>
            </a:r>
            <a:endParaRPr sz="2000" b="1">
              <a:solidFill>
                <a:schemeClr val="dk1"/>
              </a:solidFill>
              <a:latin typeface="Source Sans Pro"/>
              <a:ea typeface="Source Sans Pro"/>
              <a:cs typeface="Source Sans Pro"/>
              <a:sym typeface="Source Sans Pro"/>
            </a:endParaRPr>
          </a:p>
          <a:p>
            <a:pPr>
              <a:spcBef>
                <a:spcPts val="1400"/>
              </a:spcBef>
            </a:pPr>
            <a:r>
              <a:rPr lang="en" sz="2000" b="1">
                <a:solidFill>
                  <a:schemeClr val="dk1"/>
                </a:solidFill>
                <a:latin typeface="Source Sans Pro"/>
                <a:ea typeface="Source Sans Pro"/>
                <a:cs typeface="Source Sans Pro"/>
                <a:sym typeface="Source Sans Pro"/>
              </a:rPr>
              <a:t>eSwatini</a:t>
            </a:r>
            <a:endParaRPr sz="2000" b="1">
              <a:solidFill>
                <a:schemeClr val="dk1"/>
              </a:solidFill>
              <a:latin typeface="Source Sans Pro"/>
              <a:ea typeface="Source Sans Pro"/>
              <a:cs typeface="Source Sans Pro"/>
              <a:sym typeface="Source Sans Pro"/>
            </a:endParaRPr>
          </a:p>
          <a:p>
            <a:pPr>
              <a:spcBef>
                <a:spcPts val="1400"/>
              </a:spcBef>
            </a:pPr>
            <a:r>
              <a:rPr lang="en" sz="2000" b="1">
                <a:solidFill>
                  <a:schemeClr val="dk1"/>
                </a:solidFill>
                <a:latin typeface="Source Sans Pro"/>
                <a:ea typeface="Source Sans Pro"/>
                <a:cs typeface="Source Sans Pro"/>
                <a:sym typeface="Source Sans Pro"/>
              </a:rPr>
              <a:t>Ethiopia </a:t>
            </a:r>
          </a:p>
          <a:p>
            <a:pPr>
              <a:spcBef>
                <a:spcPts val="1400"/>
              </a:spcBef>
            </a:pPr>
            <a:r>
              <a:rPr lang="en-US" sz="2000" b="1">
                <a:solidFill>
                  <a:schemeClr val="dk1"/>
                </a:solidFill>
                <a:latin typeface="Source Sans Pro"/>
                <a:ea typeface="Source Sans Pro"/>
                <a:cs typeface="Source Sans Pro"/>
                <a:sym typeface="Source Sans Pro"/>
              </a:rPr>
              <a:t>Lesotho</a:t>
            </a:r>
          </a:p>
          <a:p>
            <a:pPr>
              <a:spcBef>
                <a:spcPts val="1400"/>
              </a:spcBef>
            </a:pPr>
            <a:endParaRPr sz="2000" b="1">
              <a:solidFill>
                <a:schemeClr val="dk1"/>
              </a:solidFill>
              <a:latin typeface="Source Sans Pro"/>
              <a:ea typeface="Source Sans Pro"/>
              <a:cs typeface="Source Sans Pro"/>
              <a:sym typeface="Source Sans Pro"/>
            </a:endParaRPr>
          </a:p>
          <a:p>
            <a:pPr>
              <a:spcBef>
                <a:spcPts val="1400"/>
              </a:spcBef>
              <a:spcAft>
                <a:spcPts val="1200"/>
              </a:spcAft>
            </a:pPr>
            <a:endParaRPr sz="2000" b="1">
              <a:solidFill>
                <a:schemeClr val="dk1"/>
              </a:solidFill>
              <a:latin typeface="Source Sans Pro"/>
              <a:ea typeface="Source Sans Pro"/>
              <a:cs typeface="Source Sans Pro"/>
              <a:sym typeface="Source Sans Pro"/>
            </a:endParaRPr>
          </a:p>
        </p:txBody>
      </p:sp>
      <p:sp>
        <p:nvSpPr>
          <p:cNvPr id="309" name="Google Shape;309;p45"/>
          <p:cNvSpPr txBox="1"/>
          <p:nvPr/>
        </p:nvSpPr>
        <p:spPr>
          <a:xfrm>
            <a:off x="3621623" y="981053"/>
            <a:ext cx="3000000" cy="3108513"/>
          </a:xfrm>
          <a:prstGeom prst="rect">
            <a:avLst/>
          </a:prstGeom>
          <a:noFill/>
          <a:ln>
            <a:noFill/>
          </a:ln>
        </p:spPr>
        <p:txBody>
          <a:bodyPr spcFirstLastPara="1" wrap="square" lIns="91425" tIns="91425" rIns="91425" bIns="91425" anchor="t" anchorCtr="0">
            <a:spAutoFit/>
          </a:bodyPr>
          <a:lstStyle/>
          <a:p>
            <a:pPr>
              <a:spcBef>
                <a:spcPts val="1400"/>
              </a:spcBef>
            </a:pPr>
            <a:r>
              <a:rPr lang="en-US" sz="2000" b="1">
                <a:solidFill>
                  <a:schemeClr val="dk1"/>
                </a:solidFill>
                <a:latin typeface="Source Sans Pro"/>
                <a:ea typeface="Source Sans Pro"/>
                <a:cs typeface="Source Sans Pro"/>
                <a:sym typeface="Source Sans Pro"/>
              </a:rPr>
              <a:t>Malawi</a:t>
            </a:r>
          </a:p>
          <a:p>
            <a:pPr>
              <a:spcBef>
                <a:spcPts val="1400"/>
              </a:spcBef>
            </a:pPr>
            <a:r>
              <a:rPr lang="en" sz="2000" b="1">
                <a:solidFill>
                  <a:schemeClr val="dk1"/>
                </a:solidFill>
                <a:latin typeface="Source Sans Pro"/>
                <a:ea typeface="Source Sans Pro"/>
                <a:cs typeface="Source Sans Pro"/>
                <a:sym typeface="Source Sans Pro"/>
              </a:rPr>
              <a:t>Namibia</a:t>
            </a:r>
            <a:endParaRPr sz="2000" b="1">
              <a:solidFill>
                <a:schemeClr val="dk1"/>
              </a:solidFill>
              <a:latin typeface="Source Sans Pro"/>
              <a:ea typeface="Source Sans Pro"/>
              <a:cs typeface="Source Sans Pro"/>
              <a:sym typeface="Source Sans Pro"/>
            </a:endParaRPr>
          </a:p>
          <a:p>
            <a:pPr>
              <a:spcBef>
                <a:spcPts val="1400"/>
              </a:spcBef>
            </a:pPr>
            <a:r>
              <a:rPr lang="en" sz="2000" b="1">
                <a:solidFill>
                  <a:schemeClr val="dk1"/>
                </a:solidFill>
                <a:latin typeface="Source Sans Pro"/>
                <a:ea typeface="Source Sans Pro"/>
                <a:cs typeface="Source Sans Pro"/>
                <a:sym typeface="Source Sans Pro"/>
              </a:rPr>
              <a:t>Nigeria</a:t>
            </a:r>
            <a:endParaRPr sz="2000" b="1">
              <a:solidFill>
                <a:schemeClr val="dk1"/>
              </a:solidFill>
              <a:latin typeface="Source Sans Pro"/>
              <a:ea typeface="Source Sans Pro"/>
              <a:cs typeface="Source Sans Pro"/>
              <a:sym typeface="Source Sans Pro"/>
            </a:endParaRPr>
          </a:p>
          <a:p>
            <a:pPr>
              <a:spcBef>
                <a:spcPts val="1400"/>
              </a:spcBef>
            </a:pPr>
            <a:r>
              <a:rPr lang="en" sz="2000" b="1">
                <a:solidFill>
                  <a:schemeClr val="dk1"/>
                </a:solidFill>
                <a:latin typeface="Source Sans Pro"/>
                <a:ea typeface="Source Sans Pro"/>
                <a:cs typeface="Source Sans Pro"/>
                <a:sym typeface="Source Sans Pro"/>
              </a:rPr>
              <a:t>South Sudan </a:t>
            </a:r>
            <a:endParaRPr sz="2000" b="1">
              <a:solidFill>
                <a:schemeClr val="dk1"/>
              </a:solidFill>
              <a:latin typeface="Source Sans Pro"/>
              <a:ea typeface="Source Sans Pro"/>
              <a:cs typeface="Source Sans Pro"/>
              <a:sym typeface="Source Sans Pro"/>
            </a:endParaRPr>
          </a:p>
          <a:p>
            <a:pPr>
              <a:spcBef>
                <a:spcPts val="1400"/>
              </a:spcBef>
            </a:pPr>
            <a:r>
              <a:rPr lang="en" sz="2000" b="1">
                <a:solidFill>
                  <a:schemeClr val="dk1"/>
                </a:solidFill>
                <a:latin typeface="Source Sans Pro"/>
                <a:sym typeface="Source Sans Pro"/>
              </a:rPr>
              <a:t>Uganda</a:t>
            </a:r>
          </a:p>
          <a:p>
            <a:pPr>
              <a:spcBef>
                <a:spcPts val="1400"/>
              </a:spcBef>
            </a:pPr>
            <a:r>
              <a:rPr lang="en" sz="2000" b="1">
                <a:solidFill>
                  <a:schemeClr val="dk1"/>
                </a:solidFill>
                <a:latin typeface="Source Sans Pro"/>
                <a:sym typeface="Source Sans Pro"/>
              </a:rPr>
              <a:t>Zimbabwe </a:t>
            </a:r>
            <a:endParaRPr sz="2000" b="1">
              <a:solidFill>
                <a:schemeClr val="dk1"/>
              </a:solidFill>
              <a:latin typeface="Source Sans Pro"/>
              <a:sym typeface="Source Sans Pro"/>
            </a:endParaRPr>
          </a:p>
        </p:txBody>
      </p:sp>
      <p:cxnSp>
        <p:nvCxnSpPr>
          <p:cNvPr id="310" name="Google Shape;310;p45"/>
          <p:cNvCxnSpPr>
            <a:cxnSpLocks/>
          </p:cNvCxnSpPr>
          <p:nvPr/>
        </p:nvCxnSpPr>
        <p:spPr>
          <a:xfrm>
            <a:off x="3097248" y="1281753"/>
            <a:ext cx="0" cy="3115590"/>
          </a:xfrm>
          <a:prstGeom prst="straightConnector1">
            <a:avLst/>
          </a:prstGeom>
          <a:noFill/>
          <a:ln w="9525" cap="flat" cmpd="sng">
            <a:solidFill>
              <a:schemeClr val="dk2"/>
            </a:solidFill>
            <a:prstDash val="solid"/>
            <a:round/>
            <a:headEnd type="none" w="med" len="med"/>
            <a:tailEnd type="none" w="med" len="med"/>
          </a:ln>
        </p:spPr>
      </p:cxnSp>
      <p:sp>
        <p:nvSpPr>
          <p:cNvPr id="2" name="TextBox 1">
            <a:extLst>
              <a:ext uri="{FF2B5EF4-FFF2-40B4-BE49-F238E27FC236}">
                <a16:creationId xmlns:a16="http://schemas.microsoft.com/office/drawing/2014/main" id="{BA0EE104-688F-E5CD-7714-249E817BC27B}"/>
              </a:ext>
            </a:extLst>
          </p:cNvPr>
          <p:cNvSpPr txBox="1"/>
          <p:nvPr/>
        </p:nvSpPr>
        <p:spPr>
          <a:xfrm>
            <a:off x="6159630" y="1219201"/>
            <a:ext cx="1972734" cy="3108543"/>
          </a:xfrm>
          <a:prstGeom prst="rect">
            <a:avLst/>
          </a:prstGeom>
          <a:noFill/>
        </p:spPr>
        <p:txBody>
          <a:bodyPr wrap="square" rtlCol="0">
            <a:spAutoFit/>
          </a:bodyPr>
          <a:lstStyle/>
          <a:p>
            <a:pPr>
              <a:spcAft>
                <a:spcPts val="600"/>
              </a:spcAft>
            </a:pPr>
            <a:r>
              <a:rPr lang="en-US" sz="1800" b="1">
                <a:latin typeface="Source Sans Pro" panose="020B0503030403020204" pitchFamily="34" charset="0"/>
              </a:rPr>
              <a:t>ASAP I </a:t>
            </a:r>
            <a:br>
              <a:rPr lang="en-US" sz="1800" b="1">
                <a:latin typeface="Source Sans Pro" panose="020B0503030403020204" pitchFamily="34" charset="0"/>
              </a:rPr>
            </a:br>
            <a:r>
              <a:rPr lang="en-US" sz="1800" b="1">
                <a:latin typeface="Source Sans Pro" panose="020B0503030403020204" pitchFamily="34" charset="0"/>
              </a:rPr>
              <a:t>additional countries:</a:t>
            </a:r>
            <a:endParaRPr lang="en-US" sz="1100">
              <a:latin typeface="Source Sans Pro" panose="020B0503030403020204" pitchFamily="34" charset="0"/>
            </a:endParaRPr>
          </a:p>
          <a:p>
            <a:pPr>
              <a:spcAft>
                <a:spcPts val="600"/>
              </a:spcAft>
            </a:pPr>
            <a:r>
              <a:rPr lang="en-US" sz="1800">
                <a:latin typeface="Source Sans Pro" panose="020B0503030403020204" pitchFamily="34" charset="0"/>
              </a:rPr>
              <a:t>Kenya</a:t>
            </a:r>
            <a:endParaRPr lang="en-US" sz="1100">
              <a:latin typeface="Source Sans Pro" panose="020B0503030403020204" pitchFamily="34" charset="0"/>
            </a:endParaRPr>
          </a:p>
          <a:p>
            <a:pPr>
              <a:spcAft>
                <a:spcPts val="600"/>
              </a:spcAft>
            </a:pPr>
            <a:r>
              <a:rPr lang="en-US" sz="1800">
                <a:latin typeface="Source Sans Pro" panose="020B0503030403020204" pitchFamily="34" charset="0"/>
              </a:rPr>
              <a:t>Mozambique</a:t>
            </a:r>
            <a:endParaRPr lang="en-US" sz="1100">
              <a:latin typeface="Source Sans Pro" panose="020B0503030403020204" pitchFamily="34" charset="0"/>
            </a:endParaRPr>
          </a:p>
          <a:p>
            <a:pPr>
              <a:spcAft>
                <a:spcPts val="600"/>
              </a:spcAft>
            </a:pPr>
            <a:r>
              <a:rPr lang="en-US" sz="1800">
                <a:latin typeface="Source Sans Pro" panose="020B0503030403020204" pitchFamily="34" charset="0"/>
              </a:rPr>
              <a:t>South Africa</a:t>
            </a:r>
            <a:endParaRPr lang="en-US" sz="1100">
              <a:latin typeface="Source Sans Pro" panose="020B0503030403020204" pitchFamily="34" charset="0"/>
            </a:endParaRPr>
          </a:p>
          <a:p>
            <a:pPr>
              <a:spcAft>
                <a:spcPts val="600"/>
              </a:spcAft>
            </a:pPr>
            <a:r>
              <a:rPr lang="en-US" sz="1800">
                <a:latin typeface="Source Sans Pro" panose="020B0503030403020204" pitchFamily="34" charset="0"/>
              </a:rPr>
              <a:t>Tanzania</a:t>
            </a:r>
            <a:endParaRPr lang="en-US" sz="1100">
              <a:latin typeface="Source Sans Pro" panose="020B0503030403020204" pitchFamily="34" charset="0"/>
            </a:endParaRPr>
          </a:p>
          <a:p>
            <a:pPr>
              <a:spcAft>
                <a:spcPts val="600"/>
              </a:spcAft>
            </a:pPr>
            <a:r>
              <a:rPr lang="en-US" sz="1800">
                <a:latin typeface="Source Sans Pro" panose="020B0503030403020204" pitchFamily="34" charset="0"/>
              </a:rPr>
              <a:t>Zambia</a:t>
            </a:r>
            <a:endParaRPr lang="en-US" sz="1100">
              <a:latin typeface="Source Sans Pro" panose="020B0503030403020204" pitchFamily="34" charset="0"/>
            </a:endParaRPr>
          </a:p>
          <a:p>
            <a:br>
              <a:rPr lang="en-US" sz="1100">
                <a:latin typeface="Source Sans Pro" panose="020B0503030403020204" pitchFamily="34" charset="0"/>
              </a:rPr>
            </a:br>
            <a:endParaRPr lang="en-US" sz="1100">
              <a:latin typeface="Source Sans Pro" panose="020B0503030403020204" pitchFamily="34" charset="0"/>
            </a:endParaRPr>
          </a:p>
        </p:txBody>
      </p:sp>
      <p:sp>
        <p:nvSpPr>
          <p:cNvPr id="4" name="TextBox 3">
            <a:extLst>
              <a:ext uri="{FF2B5EF4-FFF2-40B4-BE49-F238E27FC236}">
                <a16:creationId xmlns:a16="http://schemas.microsoft.com/office/drawing/2014/main" id="{C9D33993-2524-D84D-22CB-3DE74ACE3593}"/>
              </a:ext>
            </a:extLst>
          </p:cNvPr>
          <p:cNvSpPr txBox="1"/>
          <p:nvPr/>
        </p:nvSpPr>
        <p:spPr>
          <a:xfrm>
            <a:off x="4920381" y="3985872"/>
            <a:ext cx="1176867" cy="615553"/>
          </a:xfrm>
          <a:prstGeom prst="rect">
            <a:avLst/>
          </a:prstGeom>
          <a:solidFill>
            <a:srgbClr val="BA0C2F"/>
          </a:solidFill>
        </p:spPr>
        <p:txBody>
          <a:bodyPr wrap="square">
            <a:spAutoFit/>
          </a:bodyPr>
          <a:lstStyle/>
          <a:p>
            <a:pPr algn="ctr"/>
            <a:r>
              <a:rPr lang="en-US" sz="2000" b="1">
                <a:solidFill>
                  <a:srgbClr val="FFFFFF"/>
                </a:solidFill>
                <a:latin typeface="Source Sans Pro" panose="020B0503030403020204" pitchFamily="34" charset="0"/>
              </a:rPr>
              <a:t>18</a:t>
            </a:r>
            <a:r>
              <a:rPr lang="en-US" b="1">
                <a:solidFill>
                  <a:srgbClr val="FFFFFF"/>
                </a:solidFill>
                <a:latin typeface="Source Sans Pro" panose="020B0503030403020204" pitchFamily="34" charset="0"/>
              </a:rPr>
              <a:t> COUNTRIES</a:t>
            </a:r>
            <a:endParaRPr lang="en-US" sz="1800"/>
          </a:p>
        </p:txBody>
      </p:sp>
      <p:sp>
        <p:nvSpPr>
          <p:cNvPr id="5" name="Google Shape;385;p56">
            <a:extLst>
              <a:ext uri="{FF2B5EF4-FFF2-40B4-BE49-F238E27FC236}">
                <a16:creationId xmlns:a16="http://schemas.microsoft.com/office/drawing/2014/main" id="{D7084F28-4DB5-9186-0F8E-F26103ABE72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ASAP SUPPORTED COUNTRIES</a:t>
            </a:r>
          </a:p>
        </p:txBody>
      </p:sp>
    </p:spTree>
    <p:extLst>
      <p:ext uri="{BB962C8B-B14F-4D97-AF65-F5344CB8AC3E}">
        <p14:creationId xmlns:p14="http://schemas.microsoft.com/office/powerpoint/2010/main" val="1055846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C0B739B-D6A4-E3D7-1F88-54E3E782D216}"/>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488" name="Google Shape;3488;g2ece6006a8a_2_595" title="Chart"/>
          <p:cNvPicPr preferRelativeResize="0"/>
          <p:nvPr/>
        </p:nvPicPr>
        <p:blipFill rotWithShape="1">
          <a:blip r:embed="rId3">
            <a:alphaModFix/>
          </a:blip>
          <a:srcRect l="19967" b="14074"/>
          <a:stretch/>
        </p:blipFill>
        <p:spPr>
          <a:xfrm>
            <a:off x="5266974" y="-139678"/>
            <a:ext cx="3998369" cy="3873422"/>
          </a:xfrm>
          <a:prstGeom prst="rect">
            <a:avLst/>
          </a:prstGeom>
          <a:noFill/>
          <a:ln>
            <a:noFill/>
          </a:ln>
        </p:spPr>
      </p:pic>
      <p:sp>
        <p:nvSpPr>
          <p:cNvPr id="3489" name="Google Shape;3489;g2ece6006a8a_2_595"/>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 sz="3200" b="1">
                <a:solidFill>
                  <a:srgbClr val="FFFFFF"/>
                </a:solidFill>
                <a:latin typeface="Source Sans Pro" panose="020B0503030403020204" pitchFamily="34" charset="0"/>
                <a:ea typeface="Source Sans Pro" panose="020B0503030403020204" pitchFamily="34" charset="0"/>
              </a:rPr>
              <a:t>LIPs SUPPORTED </a:t>
            </a:r>
            <a:endParaRPr>
              <a:latin typeface="Source Sans Pro" panose="020B0503030403020204" pitchFamily="34" charset="0"/>
              <a:ea typeface="Source Sans Pro" panose="020B0503030403020204" pitchFamily="34" charset="0"/>
            </a:endParaRPr>
          </a:p>
        </p:txBody>
      </p:sp>
      <p:sp>
        <p:nvSpPr>
          <p:cNvPr id="3490" name="Google Shape;3490;g2ece6006a8a_2_595"/>
          <p:cNvSpPr txBox="1"/>
          <p:nvPr/>
        </p:nvSpPr>
        <p:spPr>
          <a:xfrm>
            <a:off x="255986" y="4180564"/>
            <a:ext cx="8419130" cy="572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 sz="2000" b="1" i="0" u="none" strike="noStrike" cap="none">
                <a:solidFill>
                  <a:srgbClr val="BB2031"/>
                </a:solidFill>
                <a:latin typeface="Source Sans Pro" panose="020B0503030403020204" pitchFamily="34" charset="0"/>
                <a:ea typeface="Source Sans Pro" panose="020B0503030403020204" pitchFamily="34" charset="0"/>
                <a:sym typeface="Arial"/>
              </a:rPr>
              <a:t>41 </a:t>
            </a:r>
            <a:r>
              <a:rPr lang="en" sz="2000" b="0" i="0" u="none" strike="noStrike" cap="none">
                <a:solidFill>
                  <a:srgbClr val="C00000"/>
                </a:solidFill>
                <a:latin typeface="Source Sans Pro" panose="020B0503030403020204" pitchFamily="34" charset="0"/>
                <a:ea typeface="Source Sans Pro" panose="020B0503030403020204" pitchFamily="34" charset="0"/>
                <a:sym typeface="Arial"/>
              </a:rPr>
              <a:t>ASAP-supported organizations have </a:t>
            </a:r>
            <a:r>
              <a:rPr lang="en" sz="2000" b="1" i="0" u="none" strike="noStrike" cap="none">
                <a:solidFill>
                  <a:srgbClr val="C00000"/>
                </a:solidFill>
                <a:latin typeface="Source Sans Pro" panose="020B0503030403020204" pitchFamily="34" charset="0"/>
                <a:ea typeface="Source Sans Pro" panose="020B0503030403020204" pitchFamily="34" charset="0"/>
                <a:sym typeface="Arial"/>
              </a:rPr>
              <a:t>advanced to prime USAID</a:t>
            </a:r>
            <a:r>
              <a:rPr lang="en" sz="2000" b="1">
                <a:solidFill>
                  <a:srgbClr val="C00000"/>
                </a:solidFill>
                <a:latin typeface="Source Sans Pro" panose="020B0503030403020204" pitchFamily="34" charset="0"/>
                <a:ea typeface="Source Sans Pro" panose="020B0503030403020204" pitchFamily="34" charset="0"/>
              </a:rPr>
              <a:t> </a:t>
            </a:r>
            <a:r>
              <a:rPr lang="en" sz="2000" b="1" i="0" u="none" strike="noStrike" cap="none">
                <a:solidFill>
                  <a:srgbClr val="C00000"/>
                </a:solidFill>
                <a:latin typeface="Source Sans Pro" panose="020B0503030403020204" pitchFamily="34" charset="0"/>
                <a:ea typeface="Source Sans Pro" panose="020B0503030403020204" pitchFamily="34" charset="0"/>
                <a:sym typeface="Arial"/>
              </a:rPr>
              <a:t>partners.</a:t>
            </a:r>
            <a:endParaRPr sz="2000" b="1" i="0" u="none" strike="noStrike" cap="none">
              <a:solidFill>
                <a:srgbClr val="C00000"/>
              </a:solidFill>
              <a:highlight>
                <a:srgbClr val="FFC000"/>
              </a:highlight>
              <a:latin typeface="Source Sans Pro" panose="020B0503030403020204" pitchFamily="34" charset="0"/>
              <a:ea typeface="Source Sans Pro" panose="020B0503030403020204" pitchFamily="34" charset="0"/>
              <a:sym typeface="Arial"/>
            </a:endParaRPr>
          </a:p>
        </p:txBody>
      </p:sp>
      <p:graphicFrame>
        <p:nvGraphicFramePr>
          <p:cNvPr id="3491" name="Google Shape;3491;g2ece6006a8a_2_595"/>
          <p:cNvGraphicFramePr/>
          <p:nvPr>
            <p:extLst>
              <p:ext uri="{D42A27DB-BD31-4B8C-83A1-F6EECF244321}">
                <p14:modId xmlns:p14="http://schemas.microsoft.com/office/powerpoint/2010/main" val="3802023984"/>
              </p:ext>
            </p:extLst>
          </p:nvPr>
        </p:nvGraphicFramePr>
        <p:xfrm>
          <a:off x="381750" y="921745"/>
          <a:ext cx="4535700" cy="3332740"/>
        </p:xfrm>
        <a:graphic>
          <a:graphicData uri="http://schemas.openxmlformats.org/drawingml/2006/table">
            <a:tbl>
              <a:tblPr>
                <a:noFill/>
                <a:tableStyleId>{1AB571D4-3F66-4779-9F16-F473F5F37068}</a:tableStyleId>
              </a:tblPr>
              <a:tblGrid>
                <a:gridCol w="2076475">
                  <a:extLst>
                    <a:ext uri="{9D8B030D-6E8A-4147-A177-3AD203B41FA5}">
                      <a16:colId xmlns:a16="http://schemas.microsoft.com/office/drawing/2014/main" val="20000"/>
                    </a:ext>
                  </a:extLst>
                </a:gridCol>
                <a:gridCol w="1516425">
                  <a:extLst>
                    <a:ext uri="{9D8B030D-6E8A-4147-A177-3AD203B41FA5}">
                      <a16:colId xmlns:a16="http://schemas.microsoft.com/office/drawing/2014/main" val="20001"/>
                    </a:ext>
                  </a:extLst>
                </a:gridCol>
                <a:gridCol w="942800">
                  <a:extLst>
                    <a:ext uri="{9D8B030D-6E8A-4147-A177-3AD203B41FA5}">
                      <a16:colId xmlns:a16="http://schemas.microsoft.com/office/drawing/2014/main" val="20002"/>
                    </a:ext>
                  </a:extLst>
                </a:gridCol>
              </a:tblGrid>
              <a:tr h="624450">
                <a:tc>
                  <a:txBody>
                    <a:bodyPr/>
                    <a:lstStyle/>
                    <a:p>
                      <a:pPr marL="0" marR="0" lvl="0" indent="0" algn="ctr" rtl="0">
                        <a:lnSpc>
                          <a:spcPct val="115000"/>
                        </a:lnSpc>
                        <a:spcBef>
                          <a:spcPts val="0"/>
                        </a:spcBef>
                        <a:spcAft>
                          <a:spcPts val="0"/>
                        </a:spcAft>
                        <a:buClr>
                          <a:srgbClr val="000000"/>
                        </a:buClr>
                        <a:buSzPts val="1500"/>
                        <a:buFont typeface="Arial"/>
                        <a:buNone/>
                      </a:pPr>
                      <a:r>
                        <a:rPr lang="en" sz="1500" b="1" u="none" strike="noStrike" cap="none">
                          <a:solidFill>
                            <a:schemeClr val="lt1"/>
                          </a:solidFill>
                          <a:latin typeface="Source Sans Pro" panose="020B0503030403020204" pitchFamily="34" charset="0"/>
                          <a:ea typeface="Source Sans Pro" panose="020B0503030403020204" pitchFamily="34" charset="0"/>
                          <a:cs typeface="Arial"/>
                          <a:sym typeface="Arial"/>
                        </a:rPr>
                        <a:t>Total ASAP I and II </a:t>
                      </a:r>
                      <a:br>
                        <a:rPr lang="en" sz="1500" b="1" u="none" strike="noStrike" cap="none">
                          <a:solidFill>
                            <a:schemeClr val="lt1"/>
                          </a:solidFill>
                          <a:latin typeface="Source Sans Pro" panose="020B0503030403020204" pitchFamily="34" charset="0"/>
                          <a:ea typeface="Source Sans Pro" panose="020B0503030403020204" pitchFamily="34" charset="0"/>
                          <a:cs typeface="Arial"/>
                          <a:sym typeface="Arial"/>
                        </a:rPr>
                      </a:br>
                      <a:r>
                        <a:rPr lang="en" sz="1500" b="1" u="none" strike="noStrike" cap="none">
                          <a:solidFill>
                            <a:schemeClr val="lt1"/>
                          </a:solidFill>
                          <a:latin typeface="Source Sans Pro" panose="020B0503030403020204" pitchFamily="34" charset="0"/>
                          <a:ea typeface="Source Sans Pro" panose="020B0503030403020204" pitchFamily="34" charset="0"/>
                          <a:cs typeface="Arial"/>
                          <a:sym typeface="Arial"/>
                        </a:rPr>
                        <a:t>Supported LP</a:t>
                      </a:r>
                      <a:endParaRPr>
                        <a:latin typeface="Source Sans Pro" panose="020B0503030403020204" pitchFamily="34" charset="0"/>
                        <a:ea typeface="Source Sans Pro" panose="020B0503030403020204" pitchFamily="34" charset="0"/>
                      </a:endParaRPr>
                    </a:p>
                  </a:txBody>
                  <a:tcPr marL="63500" marR="63500" marT="63500" marB="63500">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002E6C"/>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 sz="1500" b="1" u="none" strike="noStrike" cap="none">
                          <a:solidFill>
                            <a:schemeClr val="lt1"/>
                          </a:solidFill>
                          <a:latin typeface="Source Sans Pro" panose="020B0503030403020204" pitchFamily="34" charset="0"/>
                          <a:ea typeface="Source Sans Pro" panose="020B0503030403020204" pitchFamily="34" charset="0"/>
                          <a:cs typeface="Arial"/>
                          <a:sym typeface="Arial"/>
                        </a:rPr>
                        <a:t>Local Partners</a:t>
                      </a:r>
                      <a:endParaRPr>
                        <a:latin typeface="Source Sans Pro" panose="020B0503030403020204" pitchFamily="34" charset="0"/>
                        <a:ea typeface="Source Sans Pro" panose="020B0503030403020204" pitchFamily="34" charset="0"/>
                      </a:endParaRPr>
                    </a:p>
                  </a:txBody>
                  <a:tcPr marL="63500" marR="63500" marT="63500" marB="63500">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002E6C"/>
                    </a:solidFill>
                  </a:tcPr>
                </a:tc>
                <a:tc>
                  <a:txBody>
                    <a:bodyPr/>
                    <a:lstStyle/>
                    <a:p>
                      <a:pPr marL="0" marR="0" lvl="0" indent="0" algn="ctr" rtl="0">
                        <a:lnSpc>
                          <a:spcPct val="115000"/>
                        </a:lnSpc>
                        <a:spcBef>
                          <a:spcPts val="0"/>
                        </a:spcBef>
                        <a:spcAft>
                          <a:spcPts val="0"/>
                        </a:spcAft>
                        <a:buClr>
                          <a:srgbClr val="000000"/>
                        </a:buClr>
                        <a:buSzPts val="1500"/>
                        <a:buFont typeface="Arial"/>
                        <a:buNone/>
                      </a:pPr>
                      <a:r>
                        <a:rPr lang="en" sz="1500" b="1" u="none" strike="noStrike" cap="none">
                          <a:solidFill>
                            <a:schemeClr val="lt1"/>
                          </a:solidFill>
                          <a:latin typeface="Source Sans Pro" panose="020B0503030403020204" pitchFamily="34" charset="0"/>
                          <a:ea typeface="Source Sans Pro" panose="020B0503030403020204" pitchFamily="34" charset="0"/>
                          <a:cs typeface="Arial"/>
                          <a:sym typeface="Arial"/>
                        </a:rPr>
                        <a:t>Govt/G2G partners</a:t>
                      </a:r>
                      <a:endParaRPr>
                        <a:latin typeface="Source Sans Pro" panose="020B0503030403020204" pitchFamily="34" charset="0"/>
                        <a:ea typeface="Source Sans Pro" panose="020B0503030403020204" pitchFamily="34" charset="0"/>
                      </a:endParaRPr>
                    </a:p>
                  </a:txBody>
                  <a:tcPr marL="63500" marR="63500" marT="63500" marB="63500">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002E6C"/>
                    </a:solidFill>
                  </a:tcPr>
                </a:tc>
                <a:extLst>
                  <a:ext uri="{0D108BD9-81ED-4DB2-BD59-A6C34878D82A}">
                    <a16:rowId xmlns:a16="http://schemas.microsoft.com/office/drawing/2014/main" val="10000"/>
                  </a:ext>
                </a:extLst>
              </a:tr>
              <a:tr h="796425">
                <a:tc>
                  <a:txBody>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latin typeface="Source Sans Pro" panose="020B0503030403020204" pitchFamily="34" charset="0"/>
                          <a:ea typeface="Source Sans Pro" panose="020B0503030403020204" pitchFamily="34" charset="0"/>
                          <a:cs typeface="Arial"/>
                          <a:sym typeface="Arial"/>
                        </a:rPr>
                        <a:t>Supported in ASAP I</a:t>
                      </a:r>
                      <a:br>
                        <a:rPr lang="en" sz="1500" b="1" i="0" u="none" strike="noStrike" cap="none">
                          <a:latin typeface="Source Sans Pro" panose="020B0503030403020204" pitchFamily="34" charset="0"/>
                          <a:ea typeface="Source Sans Pro" panose="020B0503030403020204" pitchFamily="34" charset="0"/>
                          <a:cs typeface="Arial"/>
                          <a:sym typeface="Arial"/>
                        </a:rPr>
                      </a:br>
                      <a:r>
                        <a:rPr lang="en" sz="1500" i="0" u="none" strike="noStrike" cap="none">
                          <a:latin typeface="Source Sans Pro" panose="020B0503030403020204" pitchFamily="34" charset="0"/>
                          <a:ea typeface="Source Sans Pro" panose="020B0503030403020204" pitchFamily="34" charset="0"/>
                          <a:cs typeface="Arial"/>
                          <a:sym typeface="Arial"/>
                        </a:rPr>
                        <a:t>April 2019 to May 2022 </a:t>
                      </a:r>
                      <a:endParaRPr sz="1500" i="0" u="none" strike="noStrike" cap="none">
                        <a:latin typeface="Source Sans Pro" panose="020B0503030403020204" pitchFamily="34" charset="0"/>
                        <a:ea typeface="Source Sans Pro" panose="020B0503030403020204" pitchFamily="34" charset="0"/>
                        <a:cs typeface="Arial"/>
                        <a:sym typeface="Arial"/>
                      </a:endParaRPr>
                    </a:p>
                  </a:txBody>
                  <a:tcPr marL="63500" marR="63500" marT="63500" marB="635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latin typeface="Source Sans Pro" panose="020B0503030403020204" pitchFamily="34" charset="0"/>
                          <a:ea typeface="Source Sans Pro" panose="020B0503030403020204" pitchFamily="34" charset="0"/>
                          <a:cs typeface="Arial"/>
                          <a:sym typeface="Arial"/>
                        </a:rPr>
                        <a:t>63</a:t>
                      </a:r>
                      <a:br>
                        <a:rPr lang="en-US" sz="1500" b="1" i="0" u="none" strike="noStrike" cap="none">
                          <a:latin typeface="Source Sans Pro" panose="020B0503030403020204" pitchFamily="34" charset="0"/>
                          <a:ea typeface="Source Sans Pro" panose="020B0503030403020204" pitchFamily="34" charset="0"/>
                          <a:cs typeface="Arial"/>
                          <a:sym typeface="Arial"/>
                        </a:rPr>
                      </a:br>
                      <a:r>
                        <a:rPr lang="en-US" sz="1500" b="1" i="0" u="none" strike="noStrike" cap="none">
                          <a:latin typeface="Source Sans Pro" panose="020B0503030403020204" pitchFamily="34" charset="0"/>
                          <a:ea typeface="Source Sans Pro" panose="020B0503030403020204" pitchFamily="34" charset="0"/>
                          <a:cs typeface="Arial"/>
                          <a:sym typeface="Arial"/>
                        </a:rPr>
                        <a:t>(</a:t>
                      </a:r>
                      <a:r>
                        <a:rPr lang="en-US" sz="1500" i="0" u="none" strike="noStrike" cap="none">
                          <a:latin typeface="Source Sans Pro" panose="020B0503030403020204" pitchFamily="34" charset="0"/>
                          <a:ea typeface="Source Sans Pro" panose="020B0503030403020204" pitchFamily="34" charset="0"/>
                          <a:cs typeface="Arial"/>
                          <a:sym typeface="Arial"/>
                        </a:rPr>
                        <a:t>26 closed in ASAP I)</a:t>
                      </a:r>
                    </a:p>
                  </a:txBody>
                  <a:tcPr marL="63500" marR="63500" marT="63500" marB="635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latin typeface="Source Sans Pro" panose="020B0503030403020204" pitchFamily="34" charset="0"/>
                          <a:ea typeface="Source Sans Pro" panose="020B0503030403020204" pitchFamily="34" charset="0"/>
                          <a:cs typeface="Arial"/>
                          <a:sym typeface="Arial"/>
                        </a:rPr>
                        <a:t>12</a:t>
                      </a:r>
                    </a:p>
                  </a:txBody>
                  <a:tcPr marL="63500" marR="63500" marT="63500" marB="635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1"/>
                  </a:ext>
                </a:extLst>
              </a:tr>
              <a:tr h="893675">
                <a:tc>
                  <a:txBody>
                    <a:bodyPr/>
                    <a:lstStyle/>
                    <a:p>
                      <a:pPr marL="0" marR="0" lvl="0" indent="0" algn="l" rtl="0">
                        <a:lnSpc>
                          <a:spcPct val="100000"/>
                        </a:lnSpc>
                        <a:spcBef>
                          <a:spcPts val="0"/>
                        </a:spcBef>
                        <a:spcAft>
                          <a:spcPts val="0"/>
                        </a:spcAft>
                        <a:buClr>
                          <a:srgbClr val="000000"/>
                        </a:buClr>
                        <a:buSzPts val="1500"/>
                        <a:buFont typeface="Arial"/>
                        <a:buNone/>
                      </a:pPr>
                      <a:r>
                        <a:rPr lang="en" sz="1500" b="1" i="0" u="none" strike="noStrike" cap="none">
                          <a:latin typeface="Source Sans Pro" panose="020B0503030403020204" pitchFamily="34" charset="0"/>
                          <a:ea typeface="Source Sans Pro" panose="020B0503030403020204" pitchFamily="34" charset="0"/>
                          <a:cs typeface="Arial"/>
                          <a:sym typeface="Arial"/>
                        </a:rPr>
                        <a:t>Supported in ASAP II</a:t>
                      </a:r>
                      <a:br>
                        <a:rPr lang="en" sz="1500" b="1" i="0" u="none" strike="noStrike" cap="none">
                          <a:latin typeface="Source Sans Pro" panose="020B0503030403020204" pitchFamily="34" charset="0"/>
                          <a:ea typeface="Source Sans Pro" panose="020B0503030403020204" pitchFamily="34" charset="0"/>
                          <a:cs typeface="Arial"/>
                          <a:sym typeface="Arial"/>
                        </a:rPr>
                      </a:br>
                      <a:r>
                        <a:rPr lang="en" sz="1500" i="0" u="none" strike="noStrike" cap="none">
                          <a:latin typeface="Source Sans Pro" panose="020B0503030403020204" pitchFamily="34" charset="0"/>
                          <a:ea typeface="Source Sans Pro" panose="020B0503030403020204" pitchFamily="34" charset="0"/>
                          <a:cs typeface="Arial"/>
                          <a:sym typeface="Arial"/>
                        </a:rPr>
                        <a:t>May 2022 to July 2024 </a:t>
                      </a:r>
                      <a:endParaRPr>
                        <a:latin typeface="Source Sans Pro" panose="020B0503030403020204" pitchFamily="34" charset="0"/>
                        <a:ea typeface="Source Sans Pro" panose="020B0503030403020204" pitchFamily="34" charset="0"/>
                      </a:endParaRPr>
                    </a:p>
                  </a:txBody>
                  <a:tcPr marL="63500" marR="63500" marT="63500" marB="635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US" sz="1500" b="1" i="0" u="none" strike="noStrike" cap="none">
                          <a:latin typeface="Source Sans Pro" panose="020B0503030403020204" pitchFamily="34" charset="0"/>
                          <a:ea typeface="Source Sans Pro" panose="020B0503030403020204" pitchFamily="34" charset="0"/>
                          <a:cs typeface="Arial"/>
                          <a:sym typeface="Arial"/>
                        </a:rPr>
                        <a:t>87 </a:t>
                      </a:r>
                      <a:br>
                        <a:rPr lang="en-US" sz="1500" b="1" i="0" u="none" strike="noStrike" cap="none">
                          <a:latin typeface="Source Sans Pro" panose="020B0503030403020204" pitchFamily="34" charset="0"/>
                          <a:ea typeface="Source Sans Pro" panose="020B0503030403020204" pitchFamily="34" charset="0"/>
                          <a:cs typeface="Arial"/>
                          <a:sym typeface="Arial"/>
                        </a:rPr>
                      </a:br>
                      <a:r>
                        <a:rPr lang="en-US" sz="1500" b="1" i="0" u="none" strike="noStrike" cap="none">
                          <a:latin typeface="Source Sans Pro" panose="020B0503030403020204" pitchFamily="34" charset="0"/>
                          <a:ea typeface="Source Sans Pro" panose="020B0503030403020204" pitchFamily="34" charset="0"/>
                          <a:cs typeface="Arial"/>
                          <a:sym typeface="Arial"/>
                        </a:rPr>
                        <a:t>(</a:t>
                      </a:r>
                      <a:r>
                        <a:rPr lang="en-US" sz="1500" i="0" u="none" strike="noStrike" cap="none">
                          <a:solidFill>
                            <a:schemeClr val="dk1"/>
                          </a:solidFill>
                          <a:latin typeface="Source Sans Pro" panose="020B0503030403020204" pitchFamily="34" charset="0"/>
                          <a:ea typeface="Source Sans Pro" panose="020B0503030403020204" pitchFamily="34" charset="0"/>
                          <a:cs typeface="Arial"/>
                          <a:sym typeface="Arial"/>
                        </a:rPr>
                        <a:t>50 new in ASAP II)</a:t>
                      </a:r>
                      <a:endParaRPr lang="en-US" sz="1500" b="1" i="0" u="none" strike="noStrike" cap="none">
                        <a:latin typeface="Source Sans Pro" panose="020B0503030403020204" pitchFamily="34" charset="0"/>
                        <a:ea typeface="Source Sans Pro" panose="020B0503030403020204" pitchFamily="34" charset="0"/>
                        <a:cs typeface="Arial"/>
                        <a:sym typeface="Arial"/>
                      </a:endParaRPr>
                    </a:p>
                  </a:txBody>
                  <a:tcPr marL="63500" marR="63500" marT="63500" marB="635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1" i="0" u="none" strike="noStrike" cap="none">
                          <a:latin typeface="Source Sans Pro" panose="020B0503030403020204" pitchFamily="34" charset="0"/>
                          <a:ea typeface="Source Sans Pro" panose="020B0503030403020204" pitchFamily="34" charset="0"/>
                          <a:cs typeface="Arial"/>
                          <a:sym typeface="Arial"/>
                        </a:rPr>
                        <a:t> 1</a:t>
                      </a:r>
                    </a:p>
                  </a:txBody>
                  <a:tcPr marL="63500" marR="63500" marT="63500" marB="635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2"/>
                  </a:ext>
                </a:extLst>
              </a:tr>
              <a:tr h="494775">
                <a:tc>
                  <a:txBody>
                    <a:bodyPr/>
                    <a:lstStyle/>
                    <a:p>
                      <a:pPr marL="0" marR="0" lvl="0" indent="0" algn="l" rtl="0">
                        <a:lnSpc>
                          <a:spcPct val="100000"/>
                        </a:lnSpc>
                        <a:spcBef>
                          <a:spcPts val="0"/>
                        </a:spcBef>
                        <a:spcAft>
                          <a:spcPts val="0"/>
                        </a:spcAft>
                        <a:buClr>
                          <a:srgbClr val="000000"/>
                        </a:buClr>
                        <a:buSzPts val="1500"/>
                        <a:buFont typeface="Arial"/>
                        <a:buNone/>
                      </a:pPr>
                      <a:r>
                        <a:rPr lang="en" sz="1500" b="1" u="none" strike="noStrike" cap="none">
                          <a:solidFill>
                            <a:schemeClr val="bg1"/>
                          </a:solidFill>
                          <a:latin typeface="Source Sans Pro" panose="020B0503030403020204" pitchFamily="34" charset="0"/>
                          <a:ea typeface="Source Sans Pro" panose="020B0503030403020204" pitchFamily="34" charset="0"/>
                          <a:cs typeface="Arial"/>
                          <a:sym typeface="Arial"/>
                        </a:rPr>
                        <a:t>LIPs supported </a:t>
                      </a:r>
                      <a:endParaRPr sz="1500" b="1" u="none" strike="noStrike" cap="none">
                        <a:solidFill>
                          <a:schemeClr val="bg1"/>
                        </a:solidFill>
                        <a:latin typeface="Source Sans Pro" panose="020B0503030403020204" pitchFamily="34" charset="0"/>
                        <a:ea typeface="Source Sans Pro" panose="020B0503030403020204" pitchFamily="34" charset="0"/>
                        <a:cs typeface="Arial"/>
                        <a:sym typeface="Arial"/>
                      </a:endParaRPr>
                    </a:p>
                  </a:txBody>
                  <a:tcPr marL="63500" marR="63500" marT="63500" marB="635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lgn="ctr">
                      <a:solidFill>
                        <a:srgbClr val="888888"/>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1" u="none" strike="noStrike" cap="none">
                          <a:solidFill>
                            <a:schemeClr val="bg1"/>
                          </a:solidFill>
                          <a:latin typeface="Source Sans Pro" panose="020B0503030403020204" pitchFamily="34" charset="0"/>
                          <a:ea typeface="Source Sans Pro" panose="020B0503030403020204" pitchFamily="34" charset="0"/>
                          <a:cs typeface="Arial"/>
                          <a:sym typeface="Arial"/>
                        </a:rPr>
                        <a:t>113</a:t>
                      </a:r>
                    </a:p>
                  </a:txBody>
                  <a:tcPr marL="63500" marR="63500" marT="63500" marB="635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lgn="ctr">
                      <a:solidFill>
                        <a:srgbClr val="888888"/>
                      </a:solidFill>
                      <a:prstDash val="solid"/>
                      <a:round/>
                      <a:headEnd type="none" w="sm" len="sm"/>
                      <a:tailEnd type="none" w="sm" len="sm"/>
                    </a:lnB>
                    <a:solidFill>
                      <a:srgbClr val="C00000"/>
                    </a:solidFill>
                  </a:tcPr>
                </a:tc>
                <a:tc>
                  <a:txBody>
                    <a:bodyPr/>
                    <a:lstStyle/>
                    <a:p>
                      <a:pPr marL="0" marR="0" lvl="0" indent="0" algn="ctr" rtl="0">
                        <a:lnSpc>
                          <a:spcPct val="100000"/>
                        </a:lnSpc>
                        <a:spcBef>
                          <a:spcPts val="0"/>
                        </a:spcBef>
                        <a:spcAft>
                          <a:spcPts val="0"/>
                        </a:spcAft>
                        <a:buClr>
                          <a:srgbClr val="000000"/>
                        </a:buClr>
                        <a:buSzPts val="1500"/>
                        <a:buFont typeface="Arial"/>
                        <a:buNone/>
                      </a:pPr>
                      <a:r>
                        <a:rPr lang="en" sz="1500" b="1" u="none" strike="noStrike" cap="none">
                          <a:solidFill>
                            <a:schemeClr val="bg1"/>
                          </a:solidFill>
                          <a:latin typeface="Source Sans Pro" panose="020B0503030403020204" pitchFamily="34" charset="0"/>
                          <a:ea typeface="Source Sans Pro" panose="020B0503030403020204" pitchFamily="34" charset="0"/>
                          <a:cs typeface="Arial"/>
                          <a:sym typeface="Arial"/>
                        </a:rPr>
                        <a:t>13</a:t>
                      </a:r>
                    </a:p>
                  </a:txBody>
                  <a:tcPr marL="63500" marR="63500" marT="63500" marB="6350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lgn="ctr">
                      <a:solidFill>
                        <a:srgbClr val="888888"/>
                      </a:solidFill>
                      <a:prstDash val="solid"/>
                      <a:round/>
                      <a:headEnd type="none" w="sm" len="sm"/>
                      <a:tailEnd type="none" w="sm" len="sm"/>
                    </a:lnB>
                    <a:solidFill>
                      <a:srgbClr val="C00000"/>
                    </a:solidFill>
                  </a:tcPr>
                </a:tc>
                <a:extLst>
                  <a:ext uri="{0D108BD9-81ED-4DB2-BD59-A6C34878D82A}">
                    <a16:rowId xmlns:a16="http://schemas.microsoft.com/office/drawing/2014/main" val="10003"/>
                  </a:ext>
                </a:extLst>
              </a:tr>
              <a:tr h="494775">
                <a:tc>
                  <a:txBody>
                    <a:bodyPr/>
                    <a:lstStyle/>
                    <a:p>
                      <a:pPr marL="0" marR="0" lvl="0" indent="0" algn="l" rtl="0">
                        <a:lnSpc>
                          <a:spcPct val="100000"/>
                        </a:lnSpc>
                        <a:spcBef>
                          <a:spcPts val="0"/>
                        </a:spcBef>
                        <a:spcAft>
                          <a:spcPts val="0"/>
                        </a:spcAft>
                        <a:buClr>
                          <a:srgbClr val="000000"/>
                        </a:buClr>
                        <a:buSzPts val="1500"/>
                        <a:buFont typeface="Arial"/>
                        <a:buNone/>
                      </a:pPr>
                      <a:r>
                        <a:rPr lang="en-US" sz="1500" b="1" u="none" strike="noStrike" cap="none">
                          <a:solidFill>
                            <a:schemeClr val="bg1"/>
                          </a:solidFill>
                          <a:latin typeface="Source Sans Pro" panose="020B0503030403020204" pitchFamily="34" charset="0"/>
                          <a:ea typeface="Source Sans Pro" panose="020B0503030403020204" pitchFamily="34" charset="0"/>
                          <a:cs typeface="Arial"/>
                          <a:sym typeface="Arial"/>
                        </a:rPr>
                        <a:t>Total</a:t>
                      </a:r>
                      <a:endParaRPr sz="1500" b="1" u="none" strike="noStrike" cap="none">
                        <a:solidFill>
                          <a:schemeClr val="bg1"/>
                        </a:solidFill>
                        <a:latin typeface="Source Sans Pro" panose="020B0503030403020204" pitchFamily="34" charset="0"/>
                        <a:ea typeface="Source Sans Pro" panose="020B0503030403020204" pitchFamily="34" charset="0"/>
                        <a:cs typeface="Arial"/>
                        <a:sym typeface="Arial"/>
                      </a:endParaRPr>
                    </a:p>
                  </a:txBody>
                  <a:tcPr marL="63500" marR="63500" marT="63500" marB="63500" anchor="ctr">
                    <a:lnL w="9525" cap="flat" cmpd="sng">
                      <a:solidFill>
                        <a:srgbClr val="888888"/>
                      </a:solidFill>
                      <a:prstDash val="solid"/>
                      <a:round/>
                      <a:headEnd type="none" w="sm" len="sm"/>
                      <a:tailEnd type="none" w="sm" len="sm"/>
                    </a:lnL>
                    <a:lnR w="9525" cap="flat" cmpd="sng" algn="ctr">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002F6C"/>
                    </a:solidFill>
                  </a:tcPr>
                </a:tc>
                <a:tc gridSpan="2">
                  <a:txBody>
                    <a:bodyPr/>
                    <a:lstStyle/>
                    <a:p>
                      <a:pPr marL="0" marR="0" lvl="0" indent="0" algn="ctr" rtl="0">
                        <a:lnSpc>
                          <a:spcPct val="100000"/>
                        </a:lnSpc>
                        <a:spcBef>
                          <a:spcPts val="0"/>
                        </a:spcBef>
                        <a:spcAft>
                          <a:spcPts val="0"/>
                        </a:spcAft>
                        <a:buClr>
                          <a:srgbClr val="000000"/>
                        </a:buClr>
                        <a:buSzPts val="1500"/>
                        <a:buFont typeface="Arial"/>
                        <a:buNone/>
                      </a:pPr>
                      <a:r>
                        <a:rPr lang="en" sz="1500" b="1" u="none" strike="noStrike" cap="none">
                          <a:solidFill>
                            <a:schemeClr val="bg1"/>
                          </a:solidFill>
                          <a:latin typeface="Source Sans Pro" panose="020B0503030403020204" pitchFamily="34" charset="0"/>
                          <a:ea typeface="Source Sans Pro" panose="020B0503030403020204" pitchFamily="34" charset="0"/>
                          <a:cs typeface="Arial"/>
                          <a:sym typeface="Arial"/>
                        </a:rPr>
                        <a:t>126</a:t>
                      </a:r>
                    </a:p>
                  </a:txBody>
                  <a:tcPr marL="63500" marR="63500" marT="63500" marB="63500" anchor="ctr">
                    <a:lnL w="9525" cap="flat" cmpd="sng" algn="ctr">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002F6C"/>
                    </a:solidFill>
                  </a:tcPr>
                </a:tc>
                <a:tc hMerge="1">
                  <a:txBody>
                    <a:bodyPr/>
                    <a:lstStyle/>
                    <a:p>
                      <a:pPr marL="0" marR="0" lvl="0" indent="0" algn="ctr" rtl="0">
                        <a:lnSpc>
                          <a:spcPct val="100000"/>
                        </a:lnSpc>
                        <a:spcBef>
                          <a:spcPts val="0"/>
                        </a:spcBef>
                        <a:spcAft>
                          <a:spcPts val="0"/>
                        </a:spcAft>
                        <a:buClr>
                          <a:srgbClr val="000000"/>
                        </a:buClr>
                        <a:buSzPts val="1500"/>
                        <a:buFont typeface="Arial"/>
                        <a:buNone/>
                      </a:pPr>
                      <a:endParaRPr lang="en" sz="1500" b="1" u="none" strike="noStrike" cap="none">
                        <a:solidFill>
                          <a:schemeClr val="bg1"/>
                        </a:solidFill>
                        <a:latin typeface="Source Sans Pro" panose="020B0503030403020204" pitchFamily="34" charset="0"/>
                        <a:ea typeface="Source Sans Pro" panose="020B0503030403020204" pitchFamily="34" charset="0"/>
                        <a:cs typeface="Arial"/>
                        <a:sym typeface="Arial"/>
                      </a:endParaRPr>
                    </a:p>
                  </a:txBody>
                  <a:tcPr marL="63500" marR="63500" marT="63500" marB="63500" anchor="ctr">
                    <a:lnL w="9525" cap="flat" cmpd="sng" algn="ctr">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C00000"/>
                    </a:solidFill>
                  </a:tcPr>
                </a:tc>
                <a:extLst>
                  <a:ext uri="{0D108BD9-81ED-4DB2-BD59-A6C34878D82A}">
                    <a16:rowId xmlns:a16="http://schemas.microsoft.com/office/drawing/2014/main" val="763199584"/>
                  </a:ext>
                </a:extLst>
              </a:tr>
            </a:tbl>
          </a:graphicData>
        </a:graphic>
      </p:graphicFrame>
      <p:sp>
        <p:nvSpPr>
          <p:cNvPr id="3492" name="Google Shape;3492;g2ece6006a8a_2_595"/>
          <p:cNvSpPr txBox="1"/>
          <p:nvPr/>
        </p:nvSpPr>
        <p:spPr>
          <a:xfrm>
            <a:off x="5531902" y="3312575"/>
            <a:ext cx="3464400" cy="492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 sz="2000" b="1" i="0" u="none" strike="noStrike" cap="none">
                <a:solidFill>
                  <a:srgbClr val="BB2031"/>
                </a:solidFill>
                <a:latin typeface="Source Sans Pro" panose="020B0503030403020204" pitchFamily="34" charset="0"/>
                <a:ea typeface="Source Sans Pro" panose="020B0503030403020204" pitchFamily="34" charset="0"/>
                <a:sym typeface="Arial"/>
              </a:rPr>
              <a:t>18</a:t>
            </a:r>
            <a:r>
              <a:rPr lang="en" sz="2000" b="0" i="0" u="none" strike="noStrike" cap="none">
                <a:solidFill>
                  <a:srgbClr val="BB2031"/>
                </a:solidFill>
                <a:latin typeface="Source Sans Pro" panose="020B0503030403020204" pitchFamily="34" charset="0"/>
                <a:ea typeface="Source Sans Pro" panose="020B0503030403020204" pitchFamily="34" charset="0"/>
                <a:sym typeface="Arial"/>
              </a:rPr>
              <a:t> countries supported</a:t>
            </a:r>
            <a:endParaRPr sz="2000" b="0" i="0" u="none" strike="noStrike" cap="none">
              <a:solidFill>
                <a:srgbClr val="BB2031"/>
              </a:solidFill>
              <a:latin typeface="Source Sans Pro" panose="020B0503030403020204" pitchFamily="34" charset="0"/>
              <a:ea typeface="Source Sans Pro" panose="020B0503030403020204" pitchFamily="34" charset="0"/>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36"/>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F236207C-6C66-29DC-4472-4A887F8A9580}"/>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541" name="Google Shape;3541;g2ece6006a8a_2_642"/>
          <p:cNvSpPr/>
          <p:nvPr/>
        </p:nvSpPr>
        <p:spPr>
          <a:xfrm>
            <a:off x="304174" y="878696"/>
            <a:ext cx="8839826" cy="472200"/>
          </a:xfrm>
          <a:prstGeom prst="rect">
            <a:avLst/>
          </a:prstGeom>
          <a:solidFill>
            <a:srgbClr val="002F6C"/>
          </a:solid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None/>
            </a:pPr>
            <a:r>
              <a:rPr lang="en" sz="1800" b="1" i="0" u="none" strike="noStrike" cap="none">
                <a:solidFill>
                  <a:srgbClr val="FFFFFF"/>
                </a:solidFill>
                <a:latin typeface="Source Sans Pro" panose="020B0503030403020204" pitchFamily="34" charset="0"/>
                <a:ea typeface="Source Sans Pro" panose="020B0503030403020204" pitchFamily="34" charset="0"/>
                <a:sym typeface="Arial"/>
              </a:rPr>
              <a:t> 122 Organizational  Assessments  </a:t>
            </a:r>
            <a:endParaRPr sz="1050" b="0" i="0" u="none" strike="noStrike" cap="none">
              <a:solidFill>
                <a:srgbClr val="000000"/>
              </a:solidFill>
              <a:latin typeface="Source Sans Pro" panose="020B0503030403020204" pitchFamily="34" charset="0"/>
              <a:ea typeface="Source Sans Pro" panose="020B0503030403020204" pitchFamily="34" charset="0"/>
              <a:sym typeface="Arial"/>
            </a:endParaRPr>
          </a:p>
        </p:txBody>
      </p:sp>
      <p:sp>
        <p:nvSpPr>
          <p:cNvPr id="3542" name="Google Shape;3542;g2ece6006a8a_2_642"/>
          <p:cNvSpPr/>
          <p:nvPr/>
        </p:nvSpPr>
        <p:spPr>
          <a:xfrm>
            <a:off x="3514461" y="3517101"/>
            <a:ext cx="5629537" cy="485100"/>
          </a:xfrm>
          <a:prstGeom prst="rect">
            <a:avLst/>
          </a:prstGeom>
          <a:solidFill>
            <a:srgbClr val="002F6C"/>
          </a:solid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1800" b="1" i="0" u="none" strike="noStrike" cap="none">
                <a:solidFill>
                  <a:srgbClr val="FFFFFF"/>
                </a:solidFill>
                <a:latin typeface="Source Sans Pro" panose="020B0503030403020204" pitchFamily="34" charset="0"/>
                <a:ea typeface="Source Sans Pro" panose="020B0503030403020204" pitchFamily="34" charset="0"/>
                <a:sym typeface="Arial"/>
              </a:rPr>
              <a:t>400 Templates for policies and procedures </a:t>
            </a:r>
            <a:endParaRPr lang="en-US" sz="1800" b="0"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543" name="Google Shape;3543;g2ece6006a8a_2_642"/>
          <p:cNvSpPr/>
          <p:nvPr/>
        </p:nvSpPr>
        <p:spPr>
          <a:xfrm>
            <a:off x="2663123" y="2840532"/>
            <a:ext cx="6480875" cy="470400"/>
          </a:xfrm>
          <a:prstGeom prst="rect">
            <a:avLst/>
          </a:prstGeom>
          <a:solidFill>
            <a:srgbClr val="002F6C"/>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r>
              <a:rPr lang="en-US" sz="1800" b="1">
                <a:solidFill>
                  <a:srgbClr val="FFFFFF"/>
                </a:solidFill>
                <a:latin typeface="Source Sans Pro" panose="020B0503030403020204" pitchFamily="34" charset="0"/>
                <a:ea typeface="Source Sans Pro" panose="020B0503030403020204" pitchFamily="34" charset="0"/>
              </a:rPr>
              <a:t>8</a:t>
            </a:r>
            <a:r>
              <a:rPr lang="en-US" sz="1800" b="1" i="0" u="none" strike="noStrike" cap="none">
                <a:solidFill>
                  <a:srgbClr val="FFFFFF"/>
                </a:solidFill>
                <a:latin typeface="Source Sans Pro" panose="020B0503030403020204" pitchFamily="34" charset="0"/>
                <a:ea typeface="Source Sans Pro" panose="020B0503030403020204" pitchFamily="34" charset="0"/>
                <a:sym typeface="Arial"/>
              </a:rPr>
              <a:t>1  Boards  supported</a:t>
            </a:r>
          </a:p>
        </p:txBody>
      </p:sp>
      <p:sp>
        <p:nvSpPr>
          <p:cNvPr id="3544" name="Google Shape;3544;g2ece6006a8a_2_642"/>
          <p:cNvSpPr/>
          <p:nvPr/>
        </p:nvSpPr>
        <p:spPr>
          <a:xfrm>
            <a:off x="1211315" y="1530482"/>
            <a:ext cx="7932685" cy="485100"/>
          </a:xfrm>
          <a:prstGeom prst="rect">
            <a:avLst/>
          </a:prstGeom>
          <a:solidFill>
            <a:srgbClr val="002F6C"/>
          </a:solid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1800" b="1" i="0" u="none" strike="noStrike" cap="none">
                <a:solidFill>
                  <a:srgbClr val="FFFFFF"/>
                </a:solidFill>
                <a:latin typeface="Source Sans Pro" panose="020B0503030403020204" pitchFamily="34" charset="0"/>
                <a:ea typeface="Source Sans Pro" panose="020B0503030403020204" pitchFamily="34" charset="0"/>
                <a:sym typeface="Arial"/>
              </a:rPr>
              <a:t>41 Organizations became Prime  Partners</a:t>
            </a:r>
            <a:endParaRPr lang="en-US" sz="1800" b="0"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545" name="Google Shape;3545;g2ece6006a8a_2_642"/>
          <p:cNvSpPr/>
          <p:nvPr/>
        </p:nvSpPr>
        <p:spPr>
          <a:xfrm>
            <a:off x="2016305" y="2214124"/>
            <a:ext cx="7127695" cy="472200"/>
          </a:xfrm>
          <a:prstGeom prst="rect">
            <a:avLst/>
          </a:prstGeom>
          <a:solidFill>
            <a:srgbClr val="002F6C"/>
          </a:solidFill>
          <a:ln>
            <a:noFill/>
          </a:ln>
        </p:spPr>
        <p:txBody>
          <a:bodyPr spcFirstLastPara="1" wrap="square" lIns="91425" tIns="91425" rIns="91425" bIns="91425" anchor="ctr" anchorCtr="0">
            <a:noAutofit/>
          </a:bodyPr>
          <a:lstStyle/>
          <a:p>
            <a:r>
              <a:rPr lang="en-US" sz="1800" b="1" i="0" u="none" strike="noStrike" cap="none">
                <a:solidFill>
                  <a:srgbClr val="FFFFFF"/>
                </a:solidFill>
                <a:latin typeface="Source Sans Pro"/>
                <a:ea typeface="Source Sans Pro"/>
                <a:sym typeface="Arial"/>
              </a:rPr>
              <a:t>73 </a:t>
            </a:r>
            <a:r>
              <a:rPr lang="en-US" sz="1800" b="1">
                <a:solidFill>
                  <a:srgbClr val="FFFFFF"/>
                </a:solidFill>
                <a:latin typeface="Source Sans Pro"/>
                <a:ea typeface="Source Sans Pro"/>
              </a:rPr>
              <a:t> </a:t>
            </a:r>
            <a:r>
              <a:rPr lang="en-US" sz="1800" b="1" i="0" u="none" strike="noStrike" cap="none">
                <a:solidFill>
                  <a:srgbClr val="FFFFFF"/>
                </a:solidFill>
                <a:latin typeface="Source Sans Pro"/>
                <a:ea typeface="Source Sans Pro"/>
                <a:sym typeface="Arial"/>
              </a:rPr>
              <a:t>Local Subject Matter  Experts provided </a:t>
            </a:r>
            <a:r>
              <a:rPr lang="en-US" sz="1800" b="1" i="0" u="none" strike="noStrike" cap="none" err="1">
                <a:solidFill>
                  <a:srgbClr val="FFFFFF"/>
                </a:solidFill>
                <a:latin typeface="Source Sans Pro"/>
                <a:ea typeface="Source Sans Pro"/>
                <a:sym typeface="Arial"/>
              </a:rPr>
              <a:t>continous</a:t>
            </a:r>
            <a:r>
              <a:rPr lang="en-US" sz="1800" b="1" i="0" u="none" strike="noStrike" cap="none">
                <a:solidFill>
                  <a:srgbClr val="FFFFFF"/>
                </a:solidFill>
                <a:latin typeface="Source Sans Pro"/>
                <a:ea typeface="Source Sans Pro"/>
                <a:sym typeface="Arial"/>
              </a:rPr>
              <a:t> </a:t>
            </a:r>
            <a:r>
              <a:rPr lang="en-US" sz="1800" b="1">
                <a:solidFill>
                  <a:srgbClr val="FFFFFF"/>
                </a:solidFill>
                <a:latin typeface="Source Sans Pro"/>
                <a:ea typeface="Source Sans Pro"/>
              </a:rPr>
              <a:t> </a:t>
            </a:r>
            <a:r>
              <a:rPr lang="en-US" sz="1800" b="1" i="0" u="none" strike="noStrike" cap="none">
                <a:solidFill>
                  <a:srgbClr val="FFFFFF"/>
                </a:solidFill>
                <a:latin typeface="Source Sans Pro"/>
                <a:ea typeface="Source Sans Pro"/>
                <a:sym typeface="Arial"/>
              </a:rPr>
              <a:t>on-site TA   </a:t>
            </a:r>
            <a:endParaRPr lang="en-US" sz="1050" b="0" i="0" u="none" strike="noStrike" cap="none">
              <a:solidFill>
                <a:srgbClr val="000000"/>
              </a:solidFill>
              <a:latin typeface="Source Sans Pro"/>
              <a:ea typeface="Source Sans Pro"/>
              <a:sym typeface="Arial"/>
            </a:endParaRPr>
          </a:p>
        </p:txBody>
      </p:sp>
      <p:sp>
        <p:nvSpPr>
          <p:cNvPr id="2" name="Google Shape;3542;g2ece6006a8a_2_642">
            <a:extLst>
              <a:ext uri="{FF2B5EF4-FFF2-40B4-BE49-F238E27FC236}">
                <a16:creationId xmlns:a16="http://schemas.microsoft.com/office/drawing/2014/main" id="{08641E22-4696-0B3B-EF86-64095B50B574}"/>
              </a:ext>
            </a:extLst>
          </p:cNvPr>
          <p:cNvSpPr/>
          <p:nvPr/>
        </p:nvSpPr>
        <p:spPr>
          <a:xfrm>
            <a:off x="4139828" y="4134667"/>
            <a:ext cx="5004170" cy="485100"/>
          </a:xfrm>
          <a:prstGeom prst="rect">
            <a:avLst/>
          </a:prstGeom>
          <a:solidFill>
            <a:srgbClr val="002F6C"/>
          </a:solidFill>
          <a:ln>
            <a:noFill/>
          </a:ln>
        </p:spPr>
        <p:txBody>
          <a:bodyPr spcFirstLastPara="1" wrap="square" lIns="91425" tIns="91425" rIns="91425" bIns="91425" anchor="ctr" anchorCtr="0">
            <a:noAutofit/>
          </a:bodyPr>
          <a:lstStyle/>
          <a:p>
            <a:pPr marL="0" marR="0" lvl="0" indent="0" algn="l" rtl="0">
              <a:lnSpc>
                <a:spcPct val="80000"/>
              </a:lnSpc>
              <a:spcBef>
                <a:spcPts val="0"/>
              </a:spcBef>
              <a:spcAft>
                <a:spcPts val="0"/>
              </a:spcAft>
              <a:buNone/>
            </a:pPr>
            <a:r>
              <a:rPr lang="en-US" sz="1800" b="1" i="0" u="none" strike="noStrike" cap="none">
                <a:solidFill>
                  <a:srgbClr val="FFFFFF"/>
                </a:solidFill>
                <a:latin typeface="Source Sans Pro" panose="020B0503030403020204" pitchFamily="34" charset="0"/>
                <a:ea typeface="Source Sans Pro" panose="020B0503030403020204" pitchFamily="34" charset="0"/>
                <a:sym typeface="Arial"/>
              </a:rPr>
              <a:t>400 Translations </a:t>
            </a:r>
            <a:endParaRPr lang="en-US" sz="1800" b="0"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 name="Google Shape;385;p56">
            <a:extLst>
              <a:ext uri="{FF2B5EF4-FFF2-40B4-BE49-F238E27FC236}">
                <a16:creationId xmlns:a16="http://schemas.microsoft.com/office/drawing/2014/main" id="{A5667835-C8E0-AE67-71DA-2F5960318A59}"/>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KEY RESULTS</a:t>
            </a:r>
          </a:p>
        </p:txBody>
      </p:sp>
    </p:spTree>
    <p:extLst>
      <p:ext uri="{BB962C8B-B14F-4D97-AF65-F5344CB8AC3E}">
        <p14:creationId xmlns:p14="http://schemas.microsoft.com/office/powerpoint/2010/main" val="3199411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481"/>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4CD1259-B8E6-4A0D-5CF8-CCA4240DEA9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482" name="Google Shape;3482;g2ece6006a8a_2_590"/>
          <p:cNvSpPr/>
          <p:nvPr/>
        </p:nvSpPr>
        <p:spPr>
          <a:xfrm>
            <a:off x="84676" y="190535"/>
            <a:ext cx="2618700" cy="572700"/>
          </a:xfrm>
          <a:prstGeom prst="rect">
            <a:avLst/>
          </a:prstGeom>
          <a:solidFill>
            <a:srgbClr val="C00000"/>
          </a:solidFill>
          <a:ln>
            <a:noFill/>
          </a:ln>
        </p:spPr>
        <p:txBody>
          <a:bodyPr spcFirstLastPara="1" wrap="square" lIns="91425" tIns="91425" rIns="91425" bIns="91425" anchor="ctr" anchorCtr="0">
            <a:normAutofit/>
          </a:bodyPr>
          <a:lstStyle/>
          <a:p>
            <a:pPr marL="0" lvl="0" indent="0" algn="ctr">
              <a:lnSpc>
                <a:spcPct val="90000"/>
              </a:lnSpc>
              <a:spcAft>
                <a:spcPts val="600"/>
              </a:spcAft>
              <a:buClr>
                <a:schemeClr val="dk1"/>
              </a:buClr>
              <a:buSzPts val="2800"/>
            </a:pPr>
            <a:r>
              <a:rPr lang="en-US" sz="2200" b="0" i="0" u="none" strike="noStrike" cap="none">
                <a:solidFill>
                  <a:schemeClr val="bg1"/>
                </a:solidFill>
              </a:rPr>
              <a:t>KEY RESULTS</a:t>
            </a:r>
          </a:p>
        </p:txBody>
      </p:sp>
      <p:pic>
        <p:nvPicPr>
          <p:cNvPr id="5" name="Picture 4">
            <a:extLst>
              <a:ext uri="{FF2B5EF4-FFF2-40B4-BE49-F238E27FC236}">
                <a16:creationId xmlns:a16="http://schemas.microsoft.com/office/drawing/2014/main" id="{F6621431-D705-12E1-DA60-7D70C600BF9E}"/>
              </a:ext>
            </a:extLst>
          </p:cNvPr>
          <p:cNvPicPr>
            <a:picLocks noChangeAspect="1"/>
          </p:cNvPicPr>
          <p:nvPr/>
        </p:nvPicPr>
        <p:blipFill>
          <a:blip r:embed="rId4"/>
          <a:stretch>
            <a:fillRect/>
          </a:stretch>
        </p:blipFill>
        <p:spPr>
          <a:xfrm>
            <a:off x="244800" y="1208563"/>
            <a:ext cx="4165050" cy="3115038"/>
          </a:xfrm>
          <a:prstGeom prst="rect">
            <a:avLst/>
          </a:prstGeom>
          <a:noFill/>
        </p:spPr>
      </p:pic>
      <p:pic>
        <p:nvPicPr>
          <p:cNvPr id="3" name="Picture 2">
            <a:extLst>
              <a:ext uri="{FF2B5EF4-FFF2-40B4-BE49-F238E27FC236}">
                <a16:creationId xmlns:a16="http://schemas.microsoft.com/office/drawing/2014/main" id="{25F5BD66-E60F-314C-9B24-2146E08C257E}"/>
              </a:ext>
            </a:extLst>
          </p:cNvPr>
          <p:cNvPicPr>
            <a:picLocks noChangeAspect="1"/>
          </p:cNvPicPr>
          <p:nvPr/>
        </p:nvPicPr>
        <p:blipFill>
          <a:blip r:embed="rId5"/>
          <a:stretch>
            <a:fillRect/>
          </a:stretch>
        </p:blipFill>
        <p:spPr>
          <a:xfrm>
            <a:off x="5353872" y="180691"/>
            <a:ext cx="3242322" cy="4621347"/>
          </a:xfrm>
          <a:prstGeom prst="rect">
            <a:avLst/>
          </a:prstGeom>
          <a:ln w="9525">
            <a:solidFill>
              <a:schemeClr val="tx1"/>
            </a:solidFill>
          </a:ln>
        </p:spPr>
      </p:pic>
    </p:spTree>
  </p:cSld>
  <p:clrMapOvr>
    <a:masterClrMapping/>
  </p:clrMapOvr>
  <p:extLst>
    <p:ext uri="{6950BFC3-D8DA-4A85-94F7-54DA5524770B}">
      <p188:commentRel xmlns:p188="http://schemas.microsoft.com/office/powerpoint/2018/8/main" r:id="rId3"/>
    </p:ext>
  </p:extLs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51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75A0ACD8-603E-BC65-9037-A02A0AC283A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515" name="Google Shape;3515;g2ece6006a8a_2_623"/>
          <p:cNvSpPr txBox="1"/>
          <p:nvPr/>
        </p:nvSpPr>
        <p:spPr>
          <a:xfrm>
            <a:off x="3070317" y="888613"/>
            <a:ext cx="3001755" cy="1938962"/>
          </a:xfrm>
          <a:prstGeom prst="rect">
            <a:avLst/>
          </a:prstGeom>
          <a:noFill/>
          <a:ln w="9525" cap="flat" cmpd="sng">
            <a:solidFill>
              <a:schemeClr val="lt1"/>
            </a:solidFill>
            <a:prstDash val="solid"/>
            <a:round/>
            <a:headEnd type="none" w="sm" len="sm"/>
            <a:tailEnd type="none" w="sm" len="sm"/>
          </a:ln>
        </p:spPr>
        <p:txBody>
          <a:bodyPr spcFirstLastPara="1" wrap="square" lIns="91425" tIns="91425" rIns="91425" bIns="91425" anchor="t" anchorCtr="0">
            <a:spAutoFit/>
          </a:bodyPr>
          <a:lstStyle/>
          <a:p>
            <a:pPr marL="0" marR="0" lvl="0" indent="0" algn="ctr" rtl="0">
              <a:lnSpc>
                <a:spcPct val="100000"/>
              </a:lnSpc>
              <a:spcBef>
                <a:spcPts val="600"/>
              </a:spcBef>
              <a:spcAft>
                <a:spcPts val="0"/>
              </a:spcAft>
              <a:buClr>
                <a:srgbClr val="000000"/>
              </a:buClr>
              <a:buSzPts val="1200"/>
              <a:buFont typeface="Arial"/>
              <a:buNone/>
            </a:pPr>
            <a:r>
              <a:rPr lang="en-US" sz="1200" b="1" i="0" u="none" strike="noStrike" cap="none">
                <a:solidFill>
                  <a:srgbClr val="BB2031"/>
                </a:solidFill>
                <a:latin typeface="Source Sans Pro"/>
                <a:ea typeface="Source Sans Pro"/>
                <a:sym typeface="Arial"/>
              </a:rPr>
              <a:t>Local Partner - Responsibilities</a:t>
            </a:r>
          </a:p>
          <a:p>
            <a:pPr marL="457200" marR="0" lvl="0" indent="-298450" algn="l" rtl="0">
              <a:lnSpc>
                <a:spcPct val="100000"/>
              </a:lnSpc>
              <a:spcBef>
                <a:spcPts val="600"/>
              </a:spcBef>
              <a:spcAft>
                <a:spcPts val="0"/>
              </a:spcAft>
              <a:buClr>
                <a:schemeClr val="dk1"/>
              </a:buClr>
              <a:buSzPts val="1100"/>
              <a:buFont typeface="Arial"/>
              <a:buChar char="●"/>
            </a:pPr>
            <a:r>
              <a:rPr lang="en-US" sz="1100" b="0" i="0" u="none" strike="noStrike" cap="none">
                <a:solidFill>
                  <a:schemeClr val="dk1"/>
                </a:solidFill>
                <a:latin typeface="Source Sans Pro"/>
                <a:ea typeface="Source Sans Pro"/>
                <a:sym typeface="Arial"/>
              </a:rPr>
              <a:t>Provide all documents requested within the agreed upon timeframe. </a:t>
            </a:r>
          </a:p>
          <a:p>
            <a:pPr marL="457200" marR="0" lvl="0" indent="-298450" algn="l" rtl="0">
              <a:lnSpc>
                <a:spcPct val="100000"/>
              </a:lnSpc>
              <a:spcBef>
                <a:spcPts val="600"/>
              </a:spcBef>
              <a:spcAft>
                <a:spcPts val="0"/>
              </a:spcAft>
              <a:buClr>
                <a:schemeClr val="dk1"/>
              </a:buClr>
              <a:buSzPts val="1100"/>
              <a:buFont typeface="Arial"/>
              <a:buChar char="●"/>
            </a:pPr>
            <a:r>
              <a:rPr lang="en-US" sz="1100" b="0" i="0" u="none" strike="noStrike" cap="none">
                <a:solidFill>
                  <a:schemeClr val="dk1"/>
                </a:solidFill>
                <a:latin typeface="Source Sans Pro"/>
                <a:ea typeface="Source Sans Pro"/>
                <a:sym typeface="Arial"/>
              </a:rPr>
              <a:t>Provide office space for assessment and TA </a:t>
            </a:r>
          </a:p>
          <a:p>
            <a:pPr marL="457200" indent="-298450">
              <a:spcBef>
                <a:spcPts val="600"/>
              </a:spcBef>
              <a:buClr>
                <a:schemeClr val="dk1"/>
              </a:buClr>
              <a:buSzPts val="1100"/>
              <a:buFont typeface="Arial"/>
              <a:buChar char="●"/>
            </a:pPr>
            <a:r>
              <a:rPr lang="en-US" sz="1100">
                <a:solidFill>
                  <a:schemeClr val="dk1"/>
                </a:solidFill>
                <a:latin typeface="Source Sans Pro"/>
                <a:ea typeface="Source Sans Pro"/>
              </a:rPr>
              <a:t>Co-review</a:t>
            </a:r>
            <a:r>
              <a:rPr lang="en-US" sz="1100" b="0" i="0" u="none" strike="noStrike" cap="none">
                <a:solidFill>
                  <a:schemeClr val="dk1"/>
                </a:solidFill>
                <a:latin typeface="Source Sans Pro"/>
                <a:ea typeface="Source Sans Pro"/>
                <a:sym typeface="Arial"/>
              </a:rPr>
              <a:t> </a:t>
            </a:r>
            <a:r>
              <a:rPr lang="en-US" sz="1100">
                <a:solidFill>
                  <a:schemeClr val="dk1"/>
                </a:solidFill>
                <a:latin typeface="Source Sans Pro"/>
                <a:ea typeface="Source Sans Pro"/>
              </a:rPr>
              <a:t> </a:t>
            </a:r>
            <a:r>
              <a:rPr lang="en-US" sz="1100" b="0" i="0" u="none" strike="noStrike" cap="none">
                <a:solidFill>
                  <a:schemeClr val="dk1"/>
                </a:solidFill>
                <a:latin typeface="Source Sans Pro"/>
                <a:ea typeface="Source Sans Pro"/>
                <a:sym typeface="Arial"/>
              </a:rPr>
              <a:t>NUPAS Plus and co-create Capacity Development Plan</a:t>
            </a:r>
            <a:endParaRPr lang="en-US" sz="1100" b="0" i="0" u="none" strike="noStrike" cap="none">
              <a:solidFill>
                <a:schemeClr val="dk1"/>
              </a:solidFill>
              <a:latin typeface="Source Sans Pro"/>
              <a:ea typeface="Source Sans Pro"/>
            </a:endParaRPr>
          </a:p>
          <a:p>
            <a:pPr marL="457200" indent="-298450">
              <a:spcBef>
                <a:spcPts val="600"/>
              </a:spcBef>
              <a:buClr>
                <a:schemeClr val="dk1"/>
              </a:buClr>
              <a:buSzPts val="1100"/>
              <a:buFont typeface="Arial"/>
              <a:buChar char="●"/>
            </a:pPr>
            <a:r>
              <a:rPr lang="en-US" sz="1100">
                <a:solidFill>
                  <a:schemeClr val="dk1"/>
                </a:solidFill>
                <a:latin typeface="Source Sans Pro"/>
                <a:ea typeface="Source Sans Pro"/>
              </a:rPr>
              <a:t>Any other matters of importance to</a:t>
            </a:r>
            <a:r>
              <a:rPr lang="en-US" sz="1100" b="0" i="0" u="none" strike="noStrike" cap="none">
                <a:solidFill>
                  <a:schemeClr val="dk1"/>
                </a:solidFill>
                <a:latin typeface="Source Sans Pro"/>
                <a:ea typeface="Source Sans Pro"/>
                <a:sym typeface="Arial"/>
              </a:rPr>
              <a:t> </a:t>
            </a:r>
            <a:r>
              <a:rPr lang="en-US" sz="1100">
                <a:solidFill>
                  <a:schemeClr val="dk1"/>
                </a:solidFill>
                <a:latin typeface="Source Sans Pro"/>
                <a:ea typeface="Source Sans Pro"/>
              </a:rPr>
              <a:t>LIP </a:t>
            </a:r>
            <a:endParaRPr lang="en-US" sz="1100" b="0" i="0" u="none" strike="noStrike" cap="none">
              <a:solidFill>
                <a:schemeClr val="dk1"/>
              </a:solidFill>
              <a:highlight>
                <a:srgbClr val="FFF2CC"/>
              </a:highlight>
              <a:latin typeface="Source Sans Pro"/>
              <a:ea typeface="Source Sans Pro"/>
              <a:sym typeface="Arial"/>
            </a:endParaRPr>
          </a:p>
        </p:txBody>
      </p:sp>
      <p:sp>
        <p:nvSpPr>
          <p:cNvPr id="3517" name="Google Shape;3517;g2ece6006a8a_2_623"/>
          <p:cNvSpPr txBox="1"/>
          <p:nvPr/>
        </p:nvSpPr>
        <p:spPr>
          <a:xfrm>
            <a:off x="5971588" y="2289102"/>
            <a:ext cx="2957611" cy="2277516"/>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600"/>
              </a:spcBef>
              <a:spcAft>
                <a:spcPts val="0"/>
              </a:spcAft>
              <a:buClr>
                <a:srgbClr val="000000"/>
              </a:buClr>
              <a:buSzPts val="1200"/>
              <a:buFont typeface="Arial"/>
              <a:buNone/>
            </a:pPr>
            <a:r>
              <a:rPr lang="en-US" sz="1200" b="1" i="0" u="none" strike="noStrike" cap="none">
                <a:solidFill>
                  <a:srgbClr val="BB2031"/>
                </a:solidFill>
                <a:latin typeface="Source Sans Pro"/>
                <a:ea typeface="Source Sans Pro"/>
                <a:sym typeface="Arial"/>
              </a:rPr>
              <a:t>ASAP - Responsibilities</a:t>
            </a:r>
          </a:p>
          <a:p>
            <a:pPr marL="457200" indent="-298450">
              <a:spcBef>
                <a:spcPts val="600"/>
              </a:spcBef>
              <a:buClr>
                <a:schemeClr val="dk1"/>
              </a:buClr>
              <a:buSzPts val="1100"/>
              <a:buFont typeface="Arial"/>
              <a:buChar char="●"/>
            </a:pPr>
            <a:r>
              <a:rPr lang="en-US" sz="1100" b="0" i="0" u="none" strike="noStrike" cap="none">
                <a:solidFill>
                  <a:schemeClr val="dk1"/>
                </a:solidFill>
                <a:latin typeface="Source Sans Pro"/>
                <a:ea typeface="Source Sans Pro"/>
                <a:sym typeface="Arial"/>
              </a:rPr>
              <a:t>Keep all data confidential, not disclosing any shared or new findings to any persons other than USAID and LIP </a:t>
            </a:r>
            <a:endParaRPr lang="en-US" sz="1100" b="0" i="0" u="none" strike="noStrike" cap="none">
              <a:solidFill>
                <a:schemeClr val="dk1"/>
              </a:solidFill>
              <a:latin typeface="Source Sans Pro"/>
              <a:ea typeface="Source Sans Pro"/>
            </a:endParaRPr>
          </a:p>
          <a:p>
            <a:pPr marL="457200" marR="0" lvl="0" indent="-298450" algn="l" rtl="0">
              <a:lnSpc>
                <a:spcPct val="100000"/>
              </a:lnSpc>
              <a:spcBef>
                <a:spcPts val="600"/>
              </a:spcBef>
              <a:spcAft>
                <a:spcPts val="0"/>
              </a:spcAft>
              <a:buClr>
                <a:schemeClr val="dk1"/>
              </a:buClr>
              <a:buSzPts val="1100"/>
              <a:buFont typeface="Arial"/>
              <a:buChar char="●"/>
            </a:pPr>
            <a:r>
              <a:rPr lang="en-US" sz="1100" b="0" i="0" u="none" strike="noStrike" cap="none">
                <a:solidFill>
                  <a:schemeClr val="dk1"/>
                </a:solidFill>
                <a:latin typeface="Source Sans Pro"/>
                <a:ea typeface="Source Sans Pro"/>
                <a:sym typeface="Arial"/>
              </a:rPr>
              <a:t>Conduct NUPAS Plus in a transparent and educational manner</a:t>
            </a:r>
            <a:endParaRPr lang="en-US" sz="1100" b="0" i="0" u="none" strike="noStrike" cap="none">
              <a:solidFill>
                <a:schemeClr val="dk1"/>
              </a:solidFill>
              <a:latin typeface="Source Sans Pro"/>
              <a:ea typeface="Source Sans Pro"/>
            </a:endParaRPr>
          </a:p>
          <a:p>
            <a:pPr marL="457200" marR="0" lvl="0" indent="-298450" algn="l" rtl="0">
              <a:lnSpc>
                <a:spcPct val="100000"/>
              </a:lnSpc>
              <a:spcBef>
                <a:spcPts val="600"/>
              </a:spcBef>
              <a:spcAft>
                <a:spcPts val="0"/>
              </a:spcAft>
              <a:buClr>
                <a:schemeClr val="dk1"/>
              </a:buClr>
              <a:buSzPts val="1100"/>
              <a:buFont typeface="Arial"/>
              <a:buChar char="●"/>
            </a:pPr>
            <a:r>
              <a:rPr lang="en-US" sz="1100" b="0" i="0" u="none" strike="noStrike" cap="none">
                <a:solidFill>
                  <a:schemeClr val="dk1"/>
                </a:solidFill>
                <a:latin typeface="Source Sans Pro"/>
                <a:ea typeface="Source Sans Pro"/>
                <a:sym typeface="Arial"/>
              </a:rPr>
              <a:t>Co-create Capacity Development Plan </a:t>
            </a:r>
          </a:p>
          <a:p>
            <a:pPr marL="457200" indent="-298450">
              <a:spcBef>
                <a:spcPts val="600"/>
              </a:spcBef>
              <a:buClr>
                <a:schemeClr val="dk1"/>
              </a:buClr>
              <a:buSzPts val="1100"/>
              <a:buFont typeface="Arial"/>
              <a:buChar char="●"/>
            </a:pPr>
            <a:r>
              <a:rPr lang="en-US" sz="1100" b="0" i="0" u="none" strike="noStrike" cap="none">
                <a:solidFill>
                  <a:schemeClr val="dk1"/>
                </a:solidFill>
                <a:latin typeface="Source Sans Pro"/>
                <a:ea typeface="Source Sans Pro"/>
                <a:sym typeface="Arial"/>
              </a:rPr>
              <a:t>Provide </a:t>
            </a:r>
            <a:r>
              <a:rPr lang="en-US" sz="1100">
                <a:solidFill>
                  <a:schemeClr val="dk1"/>
                </a:solidFill>
                <a:latin typeface="Source Sans Pro"/>
                <a:ea typeface="Source Sans Pro"/>
              </a:rPr>
              <a:t>continuous on-site</a:t>
            </a:r>
            <a:r>
              <a:rPr lang="en-US" sz="1100" b="0" i="0" u="none" strike="noStrike" cap="none">
                <a:solidFill>
                  <a:schemeClr val="dk1"/>
                </a:solidFill>
                <a:latin typeface="Source Sans Pro"/>
                <a:ea typeface="Source Sans Pro"/>
                <a:sym typeface="Arial"/>
              </a:rPr>
              <a:t> </a:t>
            </a:r>
            <a:r>
              <a:rPr lang="en-US" sz="1100">
                <a:solidFill>
                  <a:schemeClr val="dk1"/>
                </a:solidFill>
                <a:latin typeface="Source Sans Pro"/>
                <a:ea typeface="Source Sans Pro"/>
              </a:rPr>
              <a:t>and </a:t>
            </a:r>
            <a:r>
              <a:rPr lang="en-US" sz="1100" b="0" i="0" u="none" strike="noStrike" cap="none">
                <a:solidFill>
                  <a:schemeClr val="dk1"/>
                </a:solidFill>
                <a:latin typeface="Source Sans Pro"/>
                <a:ea typeface="Source Sans Pro"/>
                <a:sym typeface="Arial"/>
              </a:rPr>
              <a:t>virtual TA</a:t>
            </a:r>
            <a:r>
              <a:rPr lang="en-US" sz="1100">
                <a:solidFill>
                  <a:schemeClr val="dk1"/>
                </a:solidFill>
                <a:latin typeface="Source Sans Pro"/>
                <a:ea typeface="Source Sans Pro"/>
              </a:rPr>
              <a:t> until changes were institutionalize</a:t>
            </a:r>
            <a:endParaRPr lang="en-US" sz="1100" b="0" i="0" u="none" strike="noStrike" cap="none">
              <a:solidFill>
                <a:schemeClr val="dk1"/>
              </a:solidFill>
              <a:latin typeface="Source Sans Pro"/>
              <a:ea typeface="Source Sans Pro"/>
            </a:endParaRPr>
          </a:p>
        </p:txBody>
      </p:sp>
      <p:pic>
        <p:nvPicPr>
          <p:cNvPr id="3" name="Picture 2">
            <a:extLst>
              <a:ext uri="{FF2B5EF4-FFF2-40B4-BE49-F238E27FC236}">
                <a16:creationId xmlns:a16="http://schemas.microsoft.com/office/drawing/2014/main" id="{AA2A2491-21BB-F317-0A94-0980E561EC22}"/>
              </a:ext>
            </a:extLst>
          </p:cNvPr>
          <p:cNvPicPr>
            <a:picLocks noChangeAspect="1"/>
          </p:cNvPicPr>
          <p:nvPr/>
        </p:nvPicPr>
        <p:blipFill>
          <a:blip r:embed="rId3"/>
          <a:stretch>
            <a:fillRect/>
          </a:stretch>
        </p:blipFill>
        <p:spPr>
          <a:xfrm rot="20421720">
            <a:off x="478572" y="1084562"/>
            <a:ext cx="2347911" cy="3254359"/>
          </a:xfrm>
          <a:prstGeom prst="rect">
            <a:avLst/>
          </a:prstGeom>
          <a:ln>
            <a:solidFill>
              <a:schemeClr val="tx1"/>
            </a:solidFill>
          </a:ln>
        </p:spPr>
      </p:pic>
      <p:sp>
        <p:nvSpPr>
          <p:cNvPr id="2" name="Google Shape;385;p56">
            <a:extLst>
              <a:ext uri="{FF2B5EF4-FFF2-40B4-BE49-F238E27FC236}">
                <a16:creationId xmlns:a16="http://schemas.microsoft.com/office/drawing/2014/main" id="{5C8B780A-DEBF-B1A2-0431-15B914936878}"/>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 BUILDING TRUST AND COMMITMENT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7FEAC62-C9E8-1B18-58E7-B88EF6E4763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Content Placeholder 3" descr="A screenshot of a computer&#10;&#10;Description automatically generated">
            <a:extLst>
              <a:ext uri="{FF2B5EF4-FFF2-40B4-BE49-F238E27FC236}">
                <a16:creationId xmlns:a16="http://schemas.microsoft.com/office/drawing/2014/main" id="{0D977FD8-695B-263B-EFBA-2573D6CE617F}"/>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1210" y="783280"/>
            <a:ext cx="3726111" cy="3188484"/>
          </a:xfrm>
          <a:prstGeom prst="rect">
            <a:avLst/>
          </a:prstGeom>
          <a:noFill/>
        </p:spPr>
      </p:pic>
      <p:graphicFrame>
        <p:nvGraphicFramePr>
          <p:cNvPr id="5" name="Table 4">
            <a:extLst>
              <a:ext uri="{FF2B5EF4-FFF2-40B4-BE49-F238E27FC236}">
                <a16:creationId xmlns:a16="http://schemas.microsoft.com/office/drawing/2014/main" id="{4E5EC29B-E626-2D40-6577-97A5147196DA}"/>
              </a:ext>
            </a:extLst>
          </p:cNvPr>
          <p:cNvGraphicFramePr>
            <a:graphicFrameLocks noGrp="1"/>
          </p:cNvGraphicFramePr>
          <p:nvPr>
            <p:extLst>
              <p:ext uri="{D42A27DB-BD31-4B8C-83A1-F6EECF244321}">
                <p14:modId xmlns:p14="http://schemas.microsoft.com/office/powerpoint/2010/main" val="1831925469"/>
              </p:ext>
            </p:extLst>
          </p:nvPr>
        </p:nvGraphicFramePr>
        <p:xfrm>
          <a:off x="1022552" y="4044244"/>
          <a:ext cx="2514600" cy="685800"/>
        </p:xfrm>
        <a:graphic>
          <a:graphicData uri="http://schemas.openxmlformats.org/drawingml/2006/table">
            <a:tbl>
              <a:tblPr firstRow="1" firstCol="1" bandRow="1">
                <a:tableStyleId>{1AB571D4-3F66-4779-9F16-F473F5F37068}</a:tableStyleId>
              </a:tblPr>
              <a:tblGrid>
                <a:gridCol w="1118870">
                  <a:extLst>
                    <a:ext uri="{9D8B030D-6E8A-4147-A177-3AD203B41FA5}">
                      <a16:colId xmlns:a16="http://schemas.microsoft.com/office/drawing/2014/main" val="2885814009"/>
                    </a:ext>
                  </a:extLst>
                </a:gridCol>
                <a:gridCol w="1395730">
                  <a:extLst>
                    <a:ext uri="{9D8B030D-6E8A-4147-A177-3AD203B41FA5}">
                      <a16:colId xmlns:a16="http://schemas.microsoft.com/office/drawing/2014/main" val="542747785"/>
                    </a:ext>
                  </a:extLst>
                </a:gridCol>
              </a:tblGrid>
              <a:tr h="0">
                <a:tc>
                  <a:txBody>
                    <a:bodyPr/>
                    <a:lstStyle/>
                    <a:p>
                      <a:pPr marL="0" marR="0" algn="ctr">
                        <a:spcBef>
                          <a:spcPts val="0"/>
                        </a:spcBef>
                        <a:spcAft>
                          <a:spcPts val="0"/>
                        </a:spcAft>
                      </a:pPr>
                      <a:r>
                        <a:rPr lang="en-US" sz="900">
                          <a:solidFill>
                            <a:schemeClr val="bg1"/>
                          </a:solidFill>
                          <a:effectLst/>
                        </a:rPr>
                        <a:t>Score Range</a:t>
                      </a:r>
                      <a:endParaRPr lang="en-US" sz="1200">
                        <a:solidFill>
                          <a:schemeClr val="bg1"/>
                        </a:solidFill>
                        <a:effectLst/>
                        <a:latin typeface="Times New Roman" panose="02020603050405020304" pitchFamily="18" charset="0"/>
                        <a:ea typeface="Source Sans Pro" panose="020B0503030403020204" pitchFamily="34" charset="0"/>
                      </a:endParaRPr>
                    </a:p>
                  </a:txBody>
                  <a:tcPr marL="68580" marR="68580" marT="0" marB="0">
                    <a:solidFill>
                      <a:srgbClr val="002F6C"/>
                    </a:solidFill>
                  </a:tcPr>
                </a:tc>
                <a:tc>
                  <a:txBody>
                    <a:bodyPr/>
                    <a:lstStyle/>
                    <a:p>
                      <a:pPr marL="0" marR="0" algn="ctr">
                        <a:spcBef>
                          <a:spcPts val="0"/>
                        </a:spcBef>
                        <a:spcAft>
                          <a:spcPts val="0"/>
                        </a:spcAft>
                      </a:pPr>
                      <a:r>
                        <a:rPr lang="en-US" sz="900">
                          <a:solidFill>
                            <a:schemeClr val="bg1"/>
                          </a:solidFill>
                          <a:effectLst/>
                        </a:rPr>
                        <a:t>Description</a:t>
                      </a:r>
                      <a:endParaRPr lang="en-US" sz="1200">
                        <a:solidFill>
                          <a:schemeClr val="bg1"/>
                        </a:solidFill>
                        <a:effectLst/>
                        <a:latin typeface="Times New Roman" panose="02020603050405020304" pitchFamily="18" charset="0"/>
                        <a:ea typeface="Source Sans Pro" panose="020B0503030403020204" pitchFamily="34" charset="0"/>
                      </a:endParaRPr>
                    </a:p>
                  </a:txBody>
                  <a:tcPr marL="68580" marR="68580" marT="0" marB="0">
                    <a:solidFill>
                      <a:srgbClr val="002F6C"/>
                    </a:solidFill>
                  </a:tcPr>
                </a:tc>
                <a:extLst>
                  <a:ext uri="{0D108BD9-81ED-4DB2-BD59-A6C34878D82A}">
                    <a16:rowId xmlns:a16="http://schemas.microsoft.com/office/drawing/2014/main" val="3270745450"/>
                  </a:ext>
                </a:extLst>
              </a:tr>
              <a:tr h="130810">
                <a:tc>
                  <a:txBody>
                    <a:bodyPr/>
                    <a:lstStyle/>
                    <a:p>
                      <a:pPr marL="0" marR="0" algn="ctr">
                        <a:spcBef>
                          <a:spcPts val="0"/>
                        </a:spcBef>
                        <a:spcAft>
                          <a:spcPts val="0"/>
                        </a:spcAft>
                      </a:pPr>
                      <a:r>
                        <a:rPr lang="en-US" sz="900">
                          <a:effectLst/>
                          <a:highlight>
                            <a:srgbClr val="FF0000"/>
                          </a:highlight>
                        </a:rPr>
                        <a:t>1.00 – 1.50</a:t>
                      </a:r>
                      <a:endParaRPr lang="en-US" sz="1200">
                        <a:solidFill>
                          <a:srgbClr val="000000"/>
                        </a:solidFill>
                        <a:effectLst/>
                        <a:highlight>
                          <a:srgbClr val="FF0000"/>
                        </a:highlight>
                        <a:latin typeface="Times New Roman" panose="02020603050405020304" pitchFamily="18" charset="0"/>
                        <a:ea typeface="Source Sans Pro" panose="020B0503030403020204" pitchFamily="34" charset="0"/>
                      </a:endParaRPr>
                    </a:p>
                  </a:txBody>
                  <a:tcPr marL="68580" marR="68580" marT="0" marB="0"/>
                </a:tc>
                <a:tc>
                  <a:txBody>
                    <a:bodyPr/>
                    <a:lstStyle/>
                    <a:p>
                      <a:pPr marL="0" marR="0" algn="r">
                        <a:spcBef>
                          <a:spcPts val="0"/>
                        </a:spcBef>
                        <a:spcAft>
                          <a:spcPts val="0"/>
                        </a:spcAft>
                      </a:pPr>
                      <a:r>
                        <a:rPr lang="en-US" sz="900">
                          <a:effectLst/>
                          <a:highlight>
                            <a:srgbClr val="FF0000"/>
                          </a:highlight>
                        </a:rPr>
                        <a:t>Inadequate Capacity</a:t>
                      </a:r>
                      <a:endParaRPr lang="en-US" sz="1200">
                        <a:solidFill>
                          <a:srgbClr val="000000"/>
                        </a:solidFill>
                        <a:effectLst/>
                        <a:highlight>
                          <a:srgbClr val="FF0000"/>
                        </a:highlight>
                        <a:latin typeface="Times New Roman" panose="02020603050405020304" pitchFamily="18" charset="0"/>
                        <a:ea typeface="Source Sans Pro" panose="020B0503030403020204" pitchFamily="34" charset="0"/>
                      </a:endParaRPr>
                    </a:p>
                  </a:txBody>
                  <a:tcPr marL="68580" marR="68580" marT="0" marB="0"/>
                </a:tc>
                <a:extLst>
                  <a:ext uri="{0D108BD9-81ED-4DB2-BD59-A6C34878D82A}">
                    <a16:rowId xmlns:a16="http://schemas.microsoft.com/office/drawing/2014/main" val="2499040888"/>
                  </a:ext>
                </a:extLst>
              </a:tr>
              <a:tr h="0">
                <a:tc>
                  <a:txBody>
                    <a:bodyPr/>
                    <a:lstStyle/>
                    <a:p>
                      <a:pPr marL="0" marR="0" algn="ctr">
                        <a:spcBef>
                          <a:spcPts val="0"/>
                        </a:spcBef>
                        <a:spcAft>
                          <a:spcPts val="0"/>
                        </a:spcAft>
                      </a:pPr>
                      <a:r>
                        <a:rPr lang="en-US" sz="900">
                          <a:effectLst/>
                          <a:highlight>
                            <a:srgbClr val="FFFF00"/>
                          </a:highlight>
                        </a:rPr>
                        <a:t>1.51 – 2.50</a:t>
                      </a:r>
                      <a:endParaRPr lang="en-US" sz="1200">
                        <a:solidFill>
                          <a:srgbClr val="000000"/>
                        </a:solidFill>
                        <a:effectLst/>
                        <a:highlight>
                          <a:srgbClr val="FFFF00"/>
                        </a:highlight>
                        <a:latin typeface="Times New Roman" panose="02020603050405020304" pitchFamily="18" charset="0"/>
                        <a:ea typeface="Source Sans Pro" panose="020B0503030403020204" pitchFamily="34" charset="0"/>
                      </a:endParaRPr>
                    </a:p>
                  </a:txBody>
                  <a:tcPr marL="68580" marR="68580" marT="0" marB="0"/>
                </a:tc>
                <a:tc>
                  <a:txBody>
                    <a:bodyPr/>
                    <a:lstStyle/>
                    <a:p>
                      <a:pPr marL="0" marR="0" algn="r">
                        <a:spcBef>
                          <a:spcPts val="0"/>
                        </a:spcBef>
                        <a:spcAft>
                          <a:spcPts val="0"/>
                        </a:spcAft>
                      </a:pPr>
                      <a:r>
                        <a:rPr lang="en-US" sz="900">
                          <a:effectLst/>
                          <a:highlight>
                            <a:srgbClr val="FFFF00"/>
                          </a:highlight>
                        </a:rPr>
                        <a:t>Weak Capacity</a:t>
                      </a:r>
                      <a:endParaRPr lang="en-US" sz="1200">
                        <a:solidFill>
                          <a:srgbClr val="000000"/>
                        </a:solidFill>
                        <a:effectLst/>
                        <a:highlight>
                          <a:srgbClr val="FFFF00"/>
                        </a:highlight>
                        <a:latin typeface="Times New Roman" panose="02020603050405020304" pitchFamily="18" charset="0"/>
                        <a:ea typeface="Source Sans Pro" panose="020B0503030403020204" pitchFamily="34" charset="0"/>
                      </a:endParaRPr>
                    </a:p>
                  </a:txBody>
                  <a:tcPr marL="68580" marR="68580" marT="0" marB="0"/>
                </a:tc>
                <a:extLst>
                  <a:ext uri="{0D108BD9-81ED-4DB2-BD59-A6C34878D82A}">
                    <a16:rowId xmlns:a16="http://schemas.microsoft.com/office/drawing/2014/main" val="3937651412"/>
                  </a:ext>
                </a:extLst>
              </a:tr>
              <a:tr h="0">
                <a:tc>
                  <a:txBody>
                    <a:bodyPr/>
                    <a:lstStyle/>
                    <a:p>
                      <a:pPr marL="0" marR="0" algn="ctr">
                        <a:spcBef>
                          <a:spcPts val="0"/>
                        </a:spcBef>
                        <a:spcAft>
                          <a:spcPts val="0"/>
                        </a:spcAft>
                      </a:pPr>
                      <a:r>
                        <a:rPr lang="en-US" sz="900">
                          <a:effectLst/>
                          <a:highlight>
                            <a:srgbClr val="92D050"/>
                          </a:highlight>
                        </a:rPr>
                        <a:t>2.51 – 3.50</a:t>
                      </a:r>
                      <a:endParaRPr lang="en-US" sz="1200">
                        <a:solidFill>
                          <a:srgbClr val="000000"/>
                        </a:solidFill>
                        <a:effectLst/>
                        <a:highlight>
                          <a:srgbClr val="92D050"/>
                        </a:highlight>
                        <a:latin typeface="Times New Roman" panose="02020603050405020304" pitchFamily="18" charset="0"/>
                        <a:ea typeface="Source Sans Pro" panose="020B0503030403020204" pitchFamily="34" charset="0"/>
                      </a:endParaRPr>
                    </a:p>
                  </a:txBody>
                  <a:tcPr marL="68580" marR="68580" marT="0" marB="0"/>
                </a:tc>
                <a:tc>
                  <a:txBody>
                    <a:bodyPr/>
                    <a:lstStyle/>
                    <a:p>
                      <a:pPr marL="0" marR="0" algn="r">
                        <a:spcBef>
                          <a:spcPts val="0"/>
                        </a:spcBef>
                        <a:spcAft>
                          <a:spcPts val="0"/>
                        </a:spcAft>
                      </a:pPr>
                      <a:r>
                        <a:rPr lang="en-US" sz="900">
                          <a:effectLst/>
                          <a:highlight>
                            <a:srgbClr val="92D050"/>
                          </a:highlight>
                        </a:rPr>
                        <a:t>Adequate Capacity</a:t>
                      </a:r>
                      <a:endParaRPr lang="en-US" sz="1200">
                        <a:solidFill>
                          <a:srgbClr val="000000"/>
                        </a:solidFill>
                        <a:effectLst/>
                        <a:highlight>
                          <a:srgbClr val="92D050"/>
                        </a:highlight>
                        <a:latin typeface="Times New Roman" panose="02020603050405020304" pitchFamily="18" charset="0"/>
                        <a:ea typeface="Source Sans Pro" panose="020B0503030403020204" pitchFamily="34" charset="0"/>
                      </a:endParaRPr>
                    </a:p>
                  </a:txBody>
                  <a:tcPr marL="68580" marR="68580" marT="0" marB="0"/>
                </a:tc>
                <a:extLst>
                  <a:ext uri="{0D108BD9-81ED-4DB2-BD59-A6C34878D82A}">
                    <a16:rowId xmlns:a16="http://schemas.microsoft.com/office/drawing/2014/main" val="4026450390"/>
                  </a:ext>
                </a:extLst>
              </a:tr>
              <a:tr h="0">
                <a:tc>
                  <a:txBody>
                    <a:bodyPr/>
                    <a:lstStyle/>
                    <a:p>
                      <a:pPr marL="0" marR="0" algn="ctr">
                        <a:spcBef>
                          <a:spcPts val="0"/>
                        </a:spcBef>
                        <a:spcAft>
                          <a:spcPts val="0"/>
                        </a:spcAft>
                      </a:pPr>
                      <a:r>
                        <a:rPr lang="en-US" sz="900">
                          <a:effectLst/>
                          <a:highlight>
                            <a:srgbClr val="00B050"/>
                          </a:highlight>
                        </a:rPr>
                        <a:t>3.51 – 4.00</a:t>
                      </a:r>
                      <a:endParaRPr lang="en-US" sz="1200">
                        <a:solidFill>
                          <a:srgbClr val="000000"/>
                        </a:solidFill>
                        <a:effectLst/>
                        <a:highlight>
                          <a:srgbClr val="00B050"/>
                        </a:highlight>
                        <a:latin typeface="Times New Roman" panose="02020603050405020304" pitchFamily="18" charset="0"/>
                        <a:ea typeface="Source Sans Pro" panose="020B0503030403020204" pitchFamily="34" charset="0"/>
                      </a:endParaRPr>
                    </a:p>
                  </a:txBody>
                  <a:tcPr marL="68580" marR="68580" marT="0" marB="0"/>
                </a:tc>
                <a:tc>
                  <a:txBody>
                    <a:bodyPr/>
                    <a:lstStyle/>
                    <a:p>
                      <a:pPr marL="0" marR="0" algn="r">
                        <a:spcBef>
                          <a:spcPts val="0"/>
                        </a:spcBef>
                        <a:spcAft>
                          <a:spcPts val="0"/>
                        </a:spcAft>
                      </a:pPr>
                      <a:r>
                        <a:rPr lang="en-US" sz="900">
                          <a:effectLst/>
                          <a:highlight>
                            <a:srgbClr val="00B050"/>
                          </a:highlight>
                        </a:rPr>
                        <a:t>Strong Capacity</a:t>
                      </a:r>
                      <a:endParaRPr lang="en-US" sz="1200">
                        <a:solidFill>
                          <a:srgbClr val="000000"/>
                        </a:solidFill>
                        <a:effectLst/>
                        <a:highlight>
                          <a:srgbClr val="00B050"/>
                        </a:highlight>
                        <a:latin typeface="Times New Roman" panose="02020603050405020304" pitchFamily="18" charset="0"/>
                        <a:ea typeface="Source Sans Pro" panose="020B0503030403020204" pitchFamily="34" charset="0"/>
                      </a:endParaRPr>
                    </a:p>
                  </a:txBody>
                  <a:tcPr marL="68580" marR="68580" marT="0" marB="0"/>
                </a:tc>
                <a:extLst>
                  <a:ext uri="{0D108BD9-81ED-4DB2-BD59-A6C34878D82A}">
                    <a16:rowId xmlns:a16="http://schemas.microsoft.com/office/drawing/2014/main" val="425897733"/>
                  </a:ext>
                </a:extLst>
              </a:tr>
            </a:tbl>
          </a:graphicData>
        </a:graphic>
      </p:graphicFrame>
      <p:pic>
        <p:nvPicPr>
          <p:cNvPr id="6" name="Picture 5" descr="A blue and white document with text&#10;&#10;Description automatically generated">
            <a:extLst>
              <a:ext uri="{FF2B5EF4-FFF2-40B4-BE49-F238E27FC236}">
                <a16:creationId xmlns:a16="http://schemas.microsoft.com/office/drawing/2014/main" id="{0C3689A2-0CF7-E3EE-3DAD-8AD3790D504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507" y="1158833"/>
            <a:ext cx="2057443" cy="3416295"/>
          </a:xfrm>
          <a:prstGeom prst="rect">
            <a:avLst/>
          </a:prstGeom>
          <a:ln>
            <a:solidFill>
              <a:schemeClr val="tx1"/>
            </a:solidFill>
          </a:ln>
        </p:spPr>
      </p:pic>
      <p:graphicFrame>
        <p:nvGraphicFramePr>
          <p:cNvPr id="8" name="Table 7">
            <a:extLst>
              <a:ext uri="{FF2B5EF4-FFF2-40B4-BE49-F238E27FC236}">
                <a16:creationId xmlns:a16="http://schemas.microsoft.com/office/drawing/2014/main" id="{EBB50C23-D57F-20BB-F239-B5995ED198C8}"/>
              </a:ext>
            </a:extLst>
          </p:cNvPr>
          <p:cNvGraphicFramePr>
            <a:graphicFrameLocks noGrp="1"/>
          </p:cNvGraphicFramePr>
          <p:nvPr>
            <p:extLst>
              <p:ext uri="{D42A27DB-BD31-4B8C-83A1-F6EECF244321}">
                <p14:modId xmlns:p14="http://schemas.microsoft.com/office/powerpoint/2010/main" val="2222626440"/>
              </p:ext>
            </p:extLst>
          </p:nvPr>
        </p:nvGraphicFramePr>
        <p:xfrm>
          <a:off x="4490019" y="1158833"/>
          <a:ext cx="1908761" cy="3416295"/>
        </p:xfrm>
        <a:graphic>
          <a:graphicData uri="http://schemas.openxmlformats.org/drawingml/2006/table">
            <a:tbl>
              <a:tblPr/>
              <a:tblGrid>
                <a:gridCol w="787114">
                  <a:extLst>
                    <a:ext uri="{9D8B030D-6E8A-4147-A177-3AD203B41FA5}">
                      <a16:colId xmlns:a16="http://schemas.microsoft.com/office/drawing/2014/main" val="510533385"/>
                    </a:ext>
                  </a:extLst>
                </a:gridCol>
                <a:gridCol w="506636">
                  <a:extLst>
                    <a:ext uri="{9D8B030D-6E8A-4147-A177-3AD203B41FA5}">
                      <a16:colId xmlns:a16="http://schemas.microsoft.com/office/drawing/2014/main" val="2522806253"/>
                    </a:ext>
                  </a:extLst>
                </a:gridCol>
                <a:gridCol w="615011">
                  <a:extLst>
                    <a:ext uri="{9D8B030D-6E8A-4147-A177-3AD203B41FA5}">
                      <a16:colId xmlns:a16="http://schemas.microsoft.com/office/drawing/2014/main" val="3815667220"/>
                    </a:ext>
                  </a:extLst>
                </a:gridCol>
              </a:tblGrid>
              <a:tr h="318855">
                <a:tc>
                  <a:txBody>
                    <a:bodyPr/>
                    <a:lstStyle/>
                    <a:p>
                      <a:pPr algn="l" rtl="0" fontAlgn="base"/>
                      <a:r>
                        <a:rPr lang="en-US" sz="800" b="1" i="0">
                          <a:solidFill>
                            <a:schemeClr val="bg1"/>
                          </a:solidFill>
                          <a:effectLst/>
                          <a:highlight>
                            <a:srgbClr val="002060"/>
                          </a:highlight>
                          <a:latin typeface="Source Sans Pro" panose="020B0503030403020204" pitchFamily="34" charset="0"/>
                          <a:ea typeface="Source Sans Pro" panose="020B0503030403020204" pitchFamily="34" charset="0"/>
                        </a:rPr>
                        <a:t>Country </a:t>
                      </a:r>
                      <a:r>
                        <a:rPr lang="en-US" sz="800" b="0" i="0">
                          <a:solidFill>
                            <a:schemeClr val="bg1"/>
                          </a:solidFill>
                          <a:effectLst/>
                          <a:highlight>
                            <a:srgbClr val="002060"/>
                          </a:highlight>
                          <a:latin typeface="Source Sans Pro" panose="020B0503030403020204" pitchFamily="34" charset="0"/>
                          <a:ea typeface="Source Sans Pro" panose="020B0503030403020204" pitchFamily="34" charset="0"/>
                        </a:rPr>
                        <a:t> </a:t>
                      </a:r>
                      <a:endParaRPr lang="en-US" sz="1000" b="0" i="0">
                        <a:solidFill>
                          <a:schemeClr val="bg1"/>
                        </a:solidFill>
                        <a:effectLst/>
                        <a:highlight>
                          <a:srgbClr val="002060"/>
                        </a:highlight>
                        <a:latin typeface="Source Sans Pro" panose="020B0503030403020204" pitchFamily="34" charset="0"/>
                        <a:ea typeface="Source Sans Pro" panose="020B0503030403020204" pitchFamily="34" charset="0"/>
                      </a:endParaRPr>
                    </a:p>
                    <a:p>
                      <a:pPr algn="l" rtl="0" fontAlgn="base"/>
                      <a:r>
                        <a:rPr lang="en-US" sz="800" b="0" i="0">
                          <a:solidFill>
                            <a:schemeClr val="bg1"/>
                          </a:solidFill>
                          <a:effectLst/>
                          <a:highlight>
                            <a:srgbClr val="002060"/>
                          </a:highlight>
                          <a:latin typeface="Source Sans Pro" panose="020B0503030403020204" pitchFamily="34" charset="0"/>
                          <a:ea typeface="Source Sans Pro" panose="020B0503030403020204" pitchFamily="34" charset="0"/>
                        </a:rPr>
                        <a:t> </a:t>
                      </a:r>
                      <a:endParaRPr lang="en-US" sz="1000" b="0" i="0">
                        <a:solidFill>
                          <a:schemeClr val="bg1"/>
                        </a:solidFill>
                        <a:effectLst/>
                        <a:highlight>
                          <a:srgbClr val="002060"/>
                        </a:highligh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rtl="0" fontAlgn="base"/>
                      <a:r>
                        <a:rPr lang="en-US" sz="800" b="1" i="0">
                          <a:solidFill>
                            <a:schemeClr val="bg1"/>
                          </a:solidFill>
                          <a:effectLst/>
                          <a:highlight>
                            <a:srgbClr val="002060"/>
                          </a:highlight>
                          <a:latin typeface="Source Sans Pro" panose="020B0503030403020204" pitchFamily="34" charset="0"/>
                          <a:ea typeface="Source Sans Pro" panose="020B0503030403020204" pitchFamily="34" charset="0"/>
                        </a:rPr>
                        <a:t>NUPAS </a:t>
                      </a:r>
                      <a:r>
                        <a:rPr lang="en-US" sz="800" b="0" i="0">
                          <a:solidFill>
                            <a:schemeClr val="bg1"/>
                          </a:solidFill>
                          <a:effectLst/>
                          <a:highlight>
                            <a:srgbClr val="002060"/>
                          </a:highlight>
                          <a:latin typeface="Source Sans Pro" panose="020B0503030403020204" pitchFamily="34" charset="0"/>
                          <a:ea typeface="Source Sans Pro" panose="020B0503030403020204" pitchFamily="34" charset="0"/>
                        </a:rPr>
                        <a:t> </a:t>
                      </a:r>
                      <a:endParaRPr lang="en-US" sz="1000" b="0" i="0">
                        <a:solidFill>
                          <a:schemeClr val="bg1"/>
                        </a:solidFill>
                        <a:effectLst/>
                        <a:highlight>
                          <a:srgbClr val="002060"/>
                        </a:highligh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l" rtl="0" fontAlgn="base"/>
                      <a:r>
                        <a:rPr lang="en-US" sz="800" b="1" i="0">
                          <a:solidFill>
                            <a:schemeClr val="bg1"/>
                          </a:solidFill>
                          <a:effectLst/>
                          <a:highlight>
                            <a:srgbClr val="002060"/>
                          </a:highlight>
                          <a:latin typeface="Source Sans Pro" panose="020B0503030403020204" pitchFamily="34" charset="0"/>
                          <a:ea typeface="Source Sans Pro" panose="020B0503030403020204" pitchFamily="34" charset="0"/>
                        </a:rPr>
                        <a:t>NUPAS Plus</a:t>
                      </a:r>
                      <a:r>
                        <a:rPr lang="en-US" sz="800" b="0" i="0">
                          <a:solidFill>
                            <a:schemeClr val="bg1"/>
                          </a:solidFill>
                          <a:effectLst/>
                          <a:highlight>
                            <a:srgbClr val="002060"/>
                          </a:highlight>
                          <a:latin typeface="Source Sans Pro" panose="020B0503030403020204" pitchFamily="34" charset="0"/>
                          <a:ea typeface="Source Sans Pro" panose="020B0503030403020204" pitchFamily="34" charset="0"/>
                        </a:rPr>
                        <a:t> </a:t>
                      </a:r>
                      <a:endParaRPr lang="en-US" sz="1000" b="0" i="0">
                        <a:solidFill>
                          <a:schemeClr val="bg1"/>
                        </a:solidFill>
                        <a:effectLst/>
                        <a:highlight>
                          <a:srgbClr val="002060"/>
                        </a:highligh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4021047230"/>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Angola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8 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2467948"/>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Cameroon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329807"/>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Cote d’Ivoire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4 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33873785"/>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DRC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9 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74518892"/>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eSwatini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385848637"/>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Ethiopia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18 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23870736"/>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Kenya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66775689"/>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Lesotho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5 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0630484"/>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Mozambique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12 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1233346"/>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Namibia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75489410"/>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Nigeria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6 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9 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54375686"/>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South Africa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04596770"/>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South Sudan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12 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63340788"/>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Tanzania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0 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2 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34380342"/>
                  </a:ext>
                </a:extLst>
              </a:tr>
              <a:tr h="193590">
                <a:tc>
                  <a:txBody>
                    <a:bodyPr/>
                    <a:lstStyle/>
                    <a:p>
                      <a:pPr algn="l" rtl="0" fontAlgn="base"/>
                      <a:r>
                        <a:rPr lang="en-US" sz="800" b="0" i="0">
                          <a:solidFill>
                            <a:schemeClr val="tx1"/>
                          </a:solidFill>
                          <a:effectLst/>
                          <a:latin typeface="Source Sans Pro" panose="020B0503030403020204" pitchFamily="34" charset="0"/>
                          <a:ea typeface="Source Sans Pro" panose="020B0503030403020204" pitchFamily="34" charset="0"/>
                        </a:rPr>
                        <a:t>Uganda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rtl="0" fontAlgn="base"/>
                      <a:r>
                        <a:rPr lang="en-US" sz="800" b="0" i="0">
                          <a:solidFill>
                            <a:schemeClr val="tx1"/>
                          </a:solidFill>
                          <a:effectLst/>
                          <a:latin typeface="Source Sans Pro" panose="020B0503030403020204" pitchFamily="34" charset="0"/>
                          <a:ea typeface="Source Sans Pro" panose="020B0503030403020204" pitchFamily="34" charset="0"/>
                        </a:rPr>
                        <a:t>13 </a:t>
                      </a:r>
                      <a:endParaRPr lang="en-US" sz="1000" b="0" i="0">
                        <a:solidFill>
                          <a:schemeClr val="tx1"/>
                        </a:solidFill>
                        <a:effectLs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87249185"/>
                  </a:ext>
                </a:extLst>
              </a:tr>
              <a:tr h="193590">
                <a:tc>
                  <a:txBody>
                    <a:bodyPr/>
                    <a:lstStyle/>
                    <a:p>
                      <a:pPr algn="l" rtl="0" fontAlgn="base"/>
                      <a:r>
                        <a:rPr lang="en-US" sz="800" b="1" i="0">
                          <a:solidFill>
                            <a:schemeClr val="bg1"/>
                          </a:solidFill>
                          <a:effectLst/>
                          <a:highlight>
                            <a:srgbClr val="FF0000"/>
                          </a:highlight>
                          <a:latin typeface="Source Sans Pro" panose="020B0503030403020204" pitchFamily="34" charset="0"/>
                          <a:ea typeface="Source Sans Pro" panose="020B0503030403020204" pitchFamily="34" charset="0"/>
                        </a:rPr>
                        <a:t>Total </a:t>
                      </a:r>
                      <a:r>
                        <a:rPr lang="en-US" sz="800" b="0" i="0">
                          <a:solidFill>
                            <a:schemeClr val="bg1"/>
                          </a:solidFill>
                          <a:effectLst/>
                          <a:highlight>
                            <a:srgbClr val="FF0000"/>
                          </a:highlight>
                          <a:latin typeface="Source Sans Pro" panose="020B0503030403020204" pitchFamily="34" charset="0"/>
                          <a:ea typeface="Source Sans Pro" panose="020B0503030403020204" pitchFamily="34" charset="0"/>
                        </a:rPr>
                        <a:t> </a:t>
                      </a:r>
                      <a:endParaRPr lang="en-US" sz="1000" b="0" i="0">
                        <a:solidFill>
                          <a:schemeClr val="bg1"/>
                        </a:solidFill>
                        <a:effectLst/>
                        <a:highlight>
                          <a:srgbClr val="FF0000"/>
                        </a:highlight>
                        <a:latin typeface="Source Sans Pro" panose="020B0503030403020204" pitchFamily="34" charset="0"/>
                        <a:ea typeface="Source Sans Pro" panose="020B0503030403020204" pitchFamily="34" charset="0"/>
                      </a:endParaRPr>
                    </a:p>
                  </a:txBody>
                  <a:tcPr marL="68326" marR="68326" marT="34163" marB="34163"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ase"/>
                      <a:r>
                        <a:rPr lang="en-US" sz="800" b="1" i="0">
                          <a:solidFill>
                            <a:schemeClr val="bg1"/>
                          </a:solidFill>
                          <a:effectLst/>
                          <a:highlight>
                            <a:srgbClr val="FF0000"/>
                          </a:highlight>
                          <a:latin typeface="Source Sans Pro" panose="020B0503030403020204" pitchFamily="34" charset="0"/>
                          <a:ea typeface="Source Sans Pro" panose="020B0503030403020204" pitchFamily="34" charset="0"/>
                        </a:rPr>
                        <a:t>22</a:t>
                      </a:r>
                      <a:r>
                        <a:rPr lang="en-US" sz="800" b="0" i="0">
                          <a:solidFill>
                            <a:schemeClr val="bg1"/>
                          </a:solidFill>
                          <a:effectLst/>
                          <a:highlight>
                            <a:srgbClr val="FF0000"/>
                          </a:highlight>
                          <a:latin typeface="Source Sans Pro" panose="020B0503030403020204" pitchFamily="34" charset="0"/>
                          <a:ea typeface="Source Sans Pro" panose="020B0503030403020204" pitchFamily="34" charset="0"/>
                        </a:rPr>
                        <a:t> </a:t>
                      </a:r>
                      <a:endParaRPr lang="en-US" sz="1000" b="0" i="0">
                        <a:solidFill>
                          <a:schemeClr val="bg1"/>
                        </a:solidFill>
                        <a:effectLst/>
                        <a:highlight>
                          <a:srgbClr val="FF0000"/>
                        </a:highligh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tc>
                  <a:txBody>
                    <a:bodyPr/>
                    <a:lstStyle/>
                    <a:p>
                      <a:pPr algn="ctr" rtl="0" fontAlgn="base"/>
                      <a:r>
                        <a:rPr lang="en-US" sz="800" b="1" i="0">
                          <a:solidFill>
                            <a:schemeClr val="bg1"/>
                          </a:solidFill>
                          <a:effectLst/>
                          <a:highlight>
                            <a:srgbClr val="FF0000"/>
                          </a:highlight>
                          <a:latin typeface="Source Sans Pro" panose="020B0503030403020204" pitchFamily="34" charset="0"/>
                          <a:ea typeface="Source Sans Pro" panose="020B0503030403020204" pitchFamily="34" charset="0"/>
                        </a:rPr>
                        <a:t>102</a:t>
                      </a:r>
                      <a:r>
                        <a:rPr lang="en-US" sz="800" b="0" i="0">
                          <a:solidFill>
                            <a:schemeClr val="bg1"/>
                          </a:solidFill>
                          <a:effectLst/>
                          <a:highlight>
                            <a:srgbClr val="FF0000"/>
                          </a:highlight>
                          <a:latin typeface="Source Sans Pro" panose="020B0503030403020204" pitchFamily="34" charset="0"/>
                          <a:ea typeface="Source Sans Pro" panose="020B0503030403020204" pitchFamily="34" charset="0"/>
                        </a:rPr>
                        <a:t> </a:t>
                      </a:r>
                      <a:endParaRPr lang="en-US" sz="1000" b="0" i="0">
                        <a:solidFill>
                          <a:schemeClr val="bg1"/>
                        </a:solidFill>
                        <a:effectLst/>
                        <a:highlight>
                          <a:srgbClr val="FF0000"/>
                        </a:highlight>
                        <a:latin typeface="Source Sans Pro" panose="020B0503030403020204" pitchFamily="34" charset="0"/>
                        <a:ea typeface="Source Sans Pro" panose="020B0503030403020204" pitchFamily="34" charset="0"/>
                      </a:endParaRPr>
                    </a:p>
                  </a:txBody>
                  <a:tcPr marL="68326" marR="68326" marT="34163" marB="34163"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2060"/>
                    </a:solidFill>
                  </a:tcPr>
                </a:tc>
                <a:extLst>
                  <a:ext uri="{0D108BD9-81ED-4DB2-BD59-A6C34878D82A}">
                    <a16:rowId xmlns:a16="http://schemas.microsoft.com/office/drawing/2014/main" val="2813780165"/>
                  </a:ext>
                </a:extLst>
              </a:tr>
            </a:tbl>
          </a:graphicData>
        </a:graphic>
      </p:graphicFrame>
      <p:sp>
        <p:nvSpPr>
          <p:cNvPr id="9" name="Google Shape;385;p56">
            <a:extLst>
              <a:ext uri="{FF2B5EF4-FFF2-40B4-BE49-F238E27FC236}">
                <a16:creationId xmlns:a16="http://schemas.microsoft.com/office/drawing/2014/main" id="{3048E79A-C3A1-AA40-70C2-8F77D732A2B8}"/>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NUPAS PLUS 2.1 </a:t>
            </a:r>
          </a:p>
        </p:txBody>
      </p:sp>
    </p:spTree>
    <p:extLst>
      <p:ext uri="{BB962C8B-B14F-4D97-AF65-F5344CB8AC3E}">
        <p14:creationId xmlns:p14="http://schemas.microsoft.com/office/powerpoint/2010/main" val="1350901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E5930AB-7D31-F268-BD58-160125BB0CCB}"/>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030" name="Picture 6">
            <a:extLst>
              <a:ext uri="{FF2B5EF4-FFF2-40B4-BE49-F238E27FC236}">
                <a16:creationId xmlns:a16="http://schemas.microsoft.com/office/drawing/2014/main" id="{134E0A7B-F04F-E26C-AF86-3A5FE07783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51336"/>
            <a:ext cx="9207062" cy="380026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F6B3E87-C4D4-0934-E60D-BDE93C7214DD}"/>
              </a:ext>
            </a:extLst>
          </p:cNvPr>
          <p:cNvSpPr txBox="1"/>
          <p:nvPr/>
        </p:nvSpPr>
        <p:spPr>
          <a:xfrm>
            <a:off x="2412124" y="667844"/>
            <a:ext cx="4597224" cy="307777"/>
          </a:xfrm>
          <a:prstGeom prst="rect">
            <a:avLst/>
          </a:prstGeom>
          <a:noFill/>
        </p:spPr>
        <p:txBody>
          <a:bodyPr wrap="square" rtlCol="0">
            <a:spAutoFit/>
          </a:bodyPr>
          <a:lstStyle/>
          <a:p>
            <a:r>
              <a:rPr lang="en-US" b="1">
                <a:latin typeface="Source Sans Pro" panose="020B0503030403020204" pitchFamily="34" charset="0"/>
                <a:ea typeface="Source Sans Pro" panose="020B0503030403020204" pitchFamily="34" charset="0"/>
              </a:rPr>
              <a:t>Non-U.S. Organization Pre-Award Survey (NUPAS) </a:t>
            </a:r>
          </a:p>
        </p:txBody>
      </p:sp>
      <p:sp>
        <p:nvSpPr>
          <p:cNvPr id="6" name="TextBox 5">
            <a:extLst>
              <a:ext uri="{FF2B5EF4-FFF2-40B4-BE49-F238E27FC236}">
                <a16:creationId xmlns:a16="http://schemas.microsoft.com/office/drawing/2014/main" id="{C90850B4-1FF8-A0BE-8217-C0852BECC929}"/>
              </a:ext>
            </a:extLst>
          </p:cNvPr>
          <p:cNvSpPr txBox="1"/>
          <p:nvPr/>
        </p:nvSpPr>
        <p:spPr>
          <a:xfrm>
            <a:off x="6211614" y="3056867"/>
            <a:ext cx="2963917" cy="307777"/>
          </a:xfrm>
          <a:prstGeom prst="rect">
            <a:avLst/>
          </a:prstGeom>
          <a:solidFill>
            <a:srgbClr val="002060"/>
          </a:solidFill>
        </p:spPr>
        <p:txBody>
          <a:bodyPr wrap="square" rtlCol="0">
            <a:spAutoFit/>
          </a:bodyPr>
          <a:lstStyle/>
          <a:p>
            <a:pPr algn="ctr"/>
            <a:r>
              <a:rPr lang="en-US" b="1">
                <a:solidFill>
                  <a:schemeClr val="bg1"/>
                </a:solidFill>
                <a:latin typeface="Source Sans Pro" panose="020B0503030403020204" pitchFamily="34" charset="0"/>
                <a:ea typeface="Source Sans Pro" panose="020B0503030403020204" pitchFamily="34" charset="0"/>
              </a:rPr>
              <a:t>NUPAS PLUS 2.1</a:t>
            </a:r>
          </a:p>
        </p:txBody>
      </p:sp>
      <p:sp>
        <p:nvSpPr>
          <p:cNvPr id="7" name="Google Shape;385;p56">
            <a:extLst>
              <a:ext uri="{FF2B5EF4-FFF2-40B4-BE49-F238E27FC236}">
                <a16:creationId xmlns:a16="http://schemas.microsoft.com/office/drawing/2014/main" id="{574C4FA8-821D-FEBE-60DE-49BE1D7348B1}"/>
              </a:ext>
            </a:extLst>
          </p:cNvPr>
          <p:cNvSpPr/>
          <p:nvPr/>
        </p:nvSpPr>
        <p:spPr>
          <a:xfrm>
            <a:off x="3823" y="0"/>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AN ASSESSMENT THAT TELLS THE WHOLE STORY</a:t>
            </a:r>
          </a:p>
        </p:txBody>
      </p:sp>
    </p:spTree>
    <p:extLst>
      <p:ext uri="{BB962C8B-B14F-4D97-AF65-F5344CB8AC3E}">
        <p14:creationId xmlns:p14="http://schemas.microsoft.com/office/powerpoint/2010/main" val="5996954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A5BA6D9-2FA6-7E4F-220E-9AE399307179}"/>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5" name="Object 4">
            <a:extLst>
              <a:ext uri="{FF2B5EF4-FFF2-40B4-BE49-F238E27FC236}">
                <a16:creationId xmlns:a16="http://schemas.microsoft.com/office/drawing/2014/main" id="{6DA8D119-03F9-D9CE-0109-C6705C4A58AF}"/>
              </a:ext>
            </a:extLst>
          </p:cNvPr>
          <p:cNvGraphicFramePr>
            <a:graphicFrameLocks noChangeAspect="1"/>
          </p:cNvGraphicFramePr>
          <p:nvPr>
            <p:extLst>
              <p:ext uri="{D42A27DB-BD31-4B8C-83A1-F6EECF244321}">
                <p14:modId xmlns:p14="http://schemas.microsoft.com/office/powerpoint/2010/main" val="3115455101"/>
              </p:ext>
            </p:extLst>
          </p:nvPr>
        </p:nvGraphicFramePr>
        <p:xfrm>
          <a:off x="93663" y="673100"/>
          <a:ext cx="8680450" cy="4467225"/>
        </p:xfrm>
        <a:graphic>
          <a:graphicData uri="http://schemas.openxmlformats.org/presentationml/2006/ole">
            <mc:AlternateContent xmlns:mc="http://schemas.openxmlformats.org/markup-compatibility/2006">
              <mc:Choice xmlns:v="urn:schemas-microsoft-com:vml" Requires="v">
                <p:oleObj name="Document" r:id="rId3" imgW="10236644" imgH="8013888" progId="Word.Document.12">
                  <p:embed/>
                </p:oleObj>
              </mc:Choice>
              <mc:Fallback>
                <p:oleObj name="Document" r:id="rId3" imgW="10236644" imgH="8013888" progId="Word.Document.12">
                  <p:embed/>
                  <p:pic>
                    <p:nvPicPr>
                      <p:cNvPr id="5" name="Object 4">
                        <a:extLst>
                          <a:ext uri="{FF2B5EF4-FFF2-40B4-BE49-F238E27FC236}">
                            <a16:creationId xmlns:a16="http://schemas.microsoft.com/office/drawing/2014/main" id="{6DA8D119-03F9-D9CE-0109-C6705C4A58AF}"/>
                          </a:ext>
                        </a:extLst>
                      </p:cNvPr>
                      <p:cNvPicPr/>
                      <p:nvPr/>
                    </p:nvPicPr>
                    <p:blipFill>
                      <a:blip r:embed="rId4"/>
                      <a:stretch>
                        <a:fillRect/>
                      </a:stretch>
                    </p:blipFill>
                    <p:spPr>
                      <a:xfrm>
                        <a:off x="93663" y="673100"/>
                        <a:ext cx="8680450" cy="4467225"/>
                      </a:xfrm>
                      <a:prstGeom prst="rect">
                        <a:avLst/>
                      </a:prstGeom>
                    </p:spPr>
                  </p:pic>
                </p:oleObj>
              </mc:Fallback>
            </mc:AlternateContent>
          </a:graphicData>
        </a:graphic>
      </p:graphicFrame>
      <p:sp>
        <p:nvSpPr>
          <p:cNvPr id="7" name="Google Shape;385;p56">
            <a:extLst>
              <a:ext uri="{FF2B5EF4-FFF2-40B4-BE49-F238E27FC236}">
                <a16:creationId xmlns:a16="http://schemas.microsoft.com/office/drawing/2014/main" id="{00C8E1ED-3F3A-F440-28BD-2CFEFD289D6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DOMAIN LEVEL CHANGES </a:t>
            </a:r>
            <a:endParaRPr lang="en-US" sz="3200" b="1">
              <a:solidFill>
                <a:srgbClr val="FFFFFF"/>
              </a:solidFill>
              <a:latin typeface="Source Sans Pro" panose="020B0503030403020204" pitchFamily="34" charset="0"/>
              <a:ea typeface="Source Sans Pro" panose="020B0503030403020204" pitchFamily="34" charset="0"/>
              <a:cs typeface="Source Sans Pro"/>
            </a:endParaRPr>
          </a:p>
        </p:txBody>
      </p:sp>
    </p:spTree>
    <p:extLst>
      <p:ext uri="{BB962C8B-B14F-4D97-AF65-F5344CB8AC3E}">
        <p14:creationId xmlns:p14="http://schemas.microsoft.com/office/powerpoint/2010/main" val="4881319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2000C4F-7699-CE2D-9CCC-6545D0D12F6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7" name="Google Shape;385;p56">
            <a:extLst>
              <a:ext uri="{FF2B5EF4-FFF2-40B4-BE49-F238E27FC236}">
                <a16:creationId xmlns:a16="http://schemas.microsoft.com/office/drawing/2014/main" id="{00C8E1ED-3F3A-F440-28BD-2CFEFD289D6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HIGHEST RISK AREAS </a:t>
            </a:r>
          </a:p>
        </p:txBody>
      </p:sp>
      <p:sp>
        <p:nvSpPr>
          <p:cNvPr id="6" name="TextBox 5">
            <a:extLst>
              <a:ext uri="{FF2B5EF4-FFF2-40B4-BE49-F238E27FC236}">
                <a16:creationId xmlns:a16="http://schemas.microsoft.com/office/drawing/2014/main" id="{96ABC93F-EB53-7B05-622F-EDD5588FB8EA}"/>
              </a:ext>
            </a:extLst>
          </p:cNvPr>
          <p:cNvSpPr txBox="1"/>
          <p:nvPr/>
        </p:nvSpPr>
        <p:spPr>
          <a:xfrm>
            <a:off x="187260" y="870957"/>
            <a:ext cx="8956740" cy="3323987"/>
          </a:xfrm>
          <a:prstGeom prst="rect">
            <a:avLst/>
          </a:prstGeom>
          <a:noFill/>
        </p:spPr>
        <p:txBody>
          <a:bodyPr wrap="square" lIns="91440" tIns="45720" rIns="91440" bIns="45720" rtlCol="0" anchor="t">
            <a:spAutoFit/>
          </a:bodyPr>
          <a:lstStyle/>
          <a:p>
            <a:pPr marL="685800" marR="0" indent="-342900">
              <a:buFont typeface="+mj-lt"/>
              <a:buAutoNum type="arabicPeriod"/>
              <a:tabLst>
                <a:tab pos="574675" algn="l"/>
              </a:tabLst>
            </a:pPr>
            <a:r>
              <a:rPr lang="en-US" sz="1500" b="1" kern="100">
                <a:effectLst/>
                <a:latin typeface="Source Sans Pro"/>
                <a:ea typeface="Source Sans Pro"/>
              </a:rPr>
              <a:t>Risk Management - Risk Assessment</a:t>
            </a:r>
          </a:p>
          <a:p>
            <a:pPr marL="685800" marR="0" indent="-342900">
              <a:buFont typeface="+mj-lt"/>
              <a:buAutoNum type="arabicPeriod"/>
            </a:pPr>
            <a:r>
              <a:rPr lang="en-US" sz="1500" b="1" kern="100">
                <a:effectLst/>
                <a:latin typeface="Source Sans Pro"/>
                <a:ea typeface="Source Sans Pro"/>
              </a:rPr>
              <a:t>Risk Management - Reporting</a:t>
            </a:r>
          </a:p>
          <a:p>
            <a:pPr marL="685800" marR="0" indent="-342900">
              <a:buFont typeface="+mj-lt"/>
              <a:buAutoNum type="arabicPeriod"/>
            </a:pPr>
            <a:r>
              <a:rPr lang="en-US" sz="1500" b="1" kern="100">
                <a:effectLst/>
                <a:latin typeface="Source Sans Pro"/>
                <a:ea typeface="Source Sans Pro"/>
              </a:rPr>
              <a:t>Information Technology - Disaster Recovery</a:t>
            </a:r>
          </a:p>
          <a:p>
            <a:pPr marL="685800" marR="0" indent="-342900">
              <a:buFont typeface="+mj-lt"/>
              <a:buAutoNum type="arabicPeriod"/>
            </a:pPr>
            <a:r>
              <a:rPr lang="en-US" sz="1500" b="1" kern="100">
                <a:effectLst/>
                <a:latin typeface="Source Sans Pro"/>
                <a:ea typeface="Source Sans Pro"/>
              </a:rPr>
              <a:t>Governance - Board Evaluation</a:t>
            </a:r>
          </a:p>
          <a:p>
            <a:pPr marL="685800" marR="0" indent="-342900">
              <a:buFont typeface="+mj-lt"/>
              <a:buAutoNum type="arabicPeriod"/>
            </a:pPr>
            <a:r>
              <a:rPr lang="en-US" sz="1500" b="1" kern="100">
                <a:effectLst/>
                <a:latin typeface="Source Sans Pro"/>
                <a:ea typeface="Source Sans Pro"/>
              </a:rPr>
              <a:t>Gender - Gender analysis</a:t>
            </a:r>
          </a:p>
          <a:p>
            <a:pPr marL="685800" marR="0" indent="-342900">
              <a:buFont typeface="+mj-lt"/>
              <a:buAutoNum type="arabicPeriod"/>
            </a:pPr>
            <a:r>
              <a:rPr lang="en-US" sz="1500" b="1" kern="100">
                <a:effectLst/>
                <a:latin typeface="Source Sans Pro"/>
                <a:ea typeface="Source Sans Pro"/>
              </a:rPr>
              <a:t>Business Development - Resource mobilization plan</a:t>
            </a:r>
          </a:p>
          <a:p>
            <a:pPr marL="685800" marR="0" indent="-342900">
              <a:buFont typeface="+mj-lt"/>
              <a:buAutoNum type="arabicPeriod"/>
            </a:pPr>
            <a:r>
              <a:rPr lang="en-US" sz="1500" b="1" kern="100">
                <a:effectLst/>
                <a:latin typeface="Source Sans Pro"/>
                <a:ea typeface="Source Sans Pro"/>
              </a:rPr>
              <a:t>Information Technology - IT Risk Mitigation</a:t>
            </a:r>
          </a:p>
          <a:p>
            <a:pPr marL="685800" marR="0" indent="-342900">
              <a:buFont typeface="+mj-lt"/>
              <a:buAutoNum type="arabicPeriod"/>
            </a:pPr>
            <a:r>
              <a:rPr lang="en-US" sz="1500" b="1" kern="100">
                <a:effectLst/>
                <a:latin typeface="Source Sans Pro"/>
                <a:ea typeface="Source Sans Pro"/>
              </a:rPr>
              <a:t>Finance - Cost Allocation</a:t>
            </a:r>
          </a:p>
          <a:p>
            <a:pPr marL="685800" marR="0" indent="-342900">
              <a:buFont typeface="+mj-lt"/>
              <a:buAutoNum type="arabicPeriod"/>
            </a:pPr>
            <a:r>
              <a:rPr lang="en-US" sz="1500" b="1" kern="100">
                <a:effectLst/>
                <a:latin typeface="Source Sans Pro"/>
                <a:ea typeface="Source Sans Pro"/>
              </a:rPr>
              <a:t>Mandatory Standard Provisions - Debarment and Suspension</a:t>
            </a:r>
          </a:p>
          <a:p>
            <a:pPr marL="685800" marR="0" indent="-342900">
              <a:buFont typeface="+mj-lt"/>
              <a:buAutoNum type="arabicPeriod"/>
            </a:pPr>
            <a:r>
              <a:rPr lang="en-US" sz="1500" b="1" kern="100">
                <a:effectLst/>
                <a:latin typeface="Source Sans Pro"/>
                <a:ea typeface="Source Sans Pro"/>
              </a:rPr>
              <a:t>Gender - Gender roles and responsibilities</a:t>
            </a:r>
          </a:p>
          <a:p>
            <a:pPr marL="685800" marR="0" indent="-342900">
              <a:buFont typeface="+mj-lt"/>
              <a:buAutoNum type="arabicPeriod"/>
            </a:pPr>
            <a:r>
              <a:rPr lang="en-US" sz="1500" b="1" kern="100">
                <a:effectLst/>
                <a:latin typeface="Source Sans Pro"/>
                <a:ea typeface="Source Sans Pro"/>
              </a:rPr>
              <a:t>Procurement and Logistics - Terrorism Financing Check</a:t>
            </a:r>
          </a:p>
          <a:p>
            <a:pPr marL="685800" marR="0" indent="-342900">
              <a:buFont typeface="+mj-lt"/>
              <a:buAutoNum type="arabicPeriod"/>
            </a:pPr>
            <a:r>
              <a:rPr lang="en-US" sz="1500" b="1" kern="100">
                <a:effectLst/>
                <a:latin typeface="Source Sans Pro"/>
                <a:ea typeface="Source Sans Pro"/>
              </a:rPr>
              <a:t>Mandatory Standard Provisions - Conflict of Interest</a:t>
            </a:r>
          </a:p>
          <a:p>
            <a:pPr marL="685800" marR="0" indent="-342900">
              <a:buFont typeface="+mj-lt"/>
              <a:buAutoNum type="arabicPeriod"/>
            </a:pPr>
            <a:r>
              <a:rPr lang="en-US" sz="1500" b="1" kern="100">
                <a:effectLst/>
                <a:latin typeface="Source Sans Pro"/>
                <a:ea typeface="Source Sans Pro"/>
              </a:rPr>
              <a:t>Information Technology - Cybersecurity</a:t>
            </a:r>
          </a:p>
          <a:p>
            <a:pPr marL="685800" marR="0" indent="-342900">
              <a:buFont typeface="+mj-lt"/>
              <a:buAutoNum type="arabicPeriod"/>
            </a:pPr>
            <a:r>
              <a:rPr lang="en-US" sz="1500" b="1" kern="100">
                <a:effectLst/>
                <a:latin typeface="Source Sans Pro"/>
                <a:ea typeface="Source Sans Pro"/>
              </a:rPr>
              <a:t>Required As Applicable Provisions - Universal Identifier and System of Award Management</a:t>
            </a:r>
            <a:endParaRPr lang="en-US" sz="1500" b="1">
              <a:solidFill>
                <a:schemeClr val="tx1"/>
              </a:solidFill>
              <a:latin typeface="Source Sans Pro"/>
              <a:ea typeface="Source Sans Pro"/>
            </a:endParaRPr>
          </a:p>
        </p:txBody>
      </p:sp>
    </p:spTree>
    <p:extLst>
      <p:ext uri="{BB962C8B-B14F-4D97-AF65-F5344CB8AC3E}">
        <p14:creationId xmlns:p14="http://schemas.microsoft.com/office/powerpoint/2010/main" val="41624485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77DDBC5-56D2-3A1B-3847-E7F216039A8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5" name="Object 4">
            <a:extLst>
              <a:ext uri="{FF2B5EF4-FFF2-40B4-BE49-F238E27FC236}">
                <a16:creationId xmlns:a16="http://schemas.microsoft.com/office/drawing/2014/main" id="{6DA8D119-03F9-D9CE-0109-C6705C4A58AF}"/>
              </a:ext>
            </a:extLst>
          </p:cNvPr>
          <p:cNvGraphicFramePr>
            <a:graphicFrameLocks noChangeAspect="1"/>
          </p:cNvGraphicFramePr>
          <p:nvPr>
            <p:extLst>
              <p:ext uri="{D42A27DB-BD31-4B8C-83A1-F6EECF244321}">
                <p14:modId xmlns:p14="http://schemas.microsoft.com/office/powerpoint/2010/main" val="2539934035"/>
              </p:ext>
            </p:extLst>
          </p:nvPr>
        </p:nvGraphicFramePr>
        <p:xfrm>
          <a:off x="-274638" y="746125"/>
          <a:ext cx="9363076" cy="4018915"/>
        </p:xfrm>
        <a:graphic>
          <a:graphicData uri="http://schemas.openxmlformats.org/presentationml/2006/ole">
            <mc:AlternateContent xmlns:mc="http://schemas.openxmlformats.org/markup-compatibility/2006">
              <mc:Choice xmlns:v="urn:schemas-microsoft-com:vml" Requires="v">
                <p:oleObj name="Document" r:id="rId3" imgW="10236644" imgH="6626758" progId="Word.Document.12">
                  <p:embed/>
                </p:oleObj>
              </mc:Choice>
              <mc:Fallback>
                <p:oleObj name="Document" r:id="rId3" imgW="10236644" imgH="6626758" progId="Word.Document.12">
                  <p:embed/>
                  <p:pic>
                    <p:nvPicPr>
                      <p:cNvPr id="5" name="Object 4">
                        <a:extLst>
                          <a:ext uri="{FF2B5EF4-FFF2-40B4-BE49-F238E27FC236}">
                            <a16:creationId xmlns:a16="http://schemas.microsoft.com/office/drawing/2014/main" id="{6DA8D119-03F9-D9CE-0109-C6705C4A58AF}"/>
                          </a:ext>
                        </a:extLst>
                      </p:cNvPr>
                      <p:cNvPicPr/>
                      <p:nvPr/>
                    </p:nvPicPr>
                    <p:blipFill>
                      <a:blip r:embed="rId4"/>
                      <a:stretch>
                        <a:fillRect/>
                      </a:stretch>
                    </p:blipFill>
                    <p:spPr>
                      <a:xfrm>
                        <a:off x="-274638" y="746125"/>
                        <a:ext cx="9363076" cy="4018915"/>
                      </a:xfrm>
                      <a:prstGeom prst="rect">
                        <a:avLst/>
                      </a:prstGeom>
                    </p:spPr>
                  </p:pic>
                </p:oleObj>
              </mc:Fallback>
            </mc:AlternateContent>
          </a:graphicData>
        </a:graphic>
      </p:graphicFrame>
      <p:sp>
        <p:nvSpPr>
          <p:cNvPr id="7" name="Google Shape;385;p56">
            <a:extLst>
              <a:ext uri="{FF2B5EF4-FFF2-40B4-BE49-F238E27FC236}">
                <a16:creationId xmlns:a16="http://schemas.microsoft.com/office/drawing/2014/main" id="{00C8E1ED-3F3A-F440-28BD-2CFEFD289D6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SUSTAINABILITY</a:t>
            </a:r>
          </a:p>
        </p:txBody>
      </p:sp>
      <mc:AlternateContent xmlns:mc="http://schemas.openxmlformats.org/markup-compatibility/2006" xmlns:p14="http://schemas.microsoft.com/office/powerpoint/2010/main">
        <mc:Choice Requires="p14">
          <p:contentPart p14:bwMode="auto" r:id="rId5">
            <p14:nvContentPartPr>
              <p14:cNvPr id="17" name="Ink 16">
                <a:extLst>
                  <a:ext uri="{FF2B5EF4-FFF2-40B4-BE49-F238E27FC236}">
                    <a16:creationId xmlns:a16="http://schemas.microsoft.com/office/drawing/2014/main" id="{747F92FC-3863-76D6-9B3B-CF07C971DBB6}"/>
                  </a:ext>
                </a:extLst>
              </p14:cNvPr>
              <p14:cNvContentPartPr/>
              <p14:nvPr/>
            </p14:nvContentPartPr>
            <p14:xfrm>
              <a:off x="5073631" y="2839187"/>
              <a:ext cx="8559" cy="8559"/>
            </p14:xfrm>
          </p:contentPart>
        </mc:Choice>
        <mc:Fallback xmlns="">
          <p:pic>
            <p:nvPicPr>
              <p:cNvPr id="17" name="Ink 16">
                <a:extLst>
                  <a:ext uri="{FF2B5EF4-FFF2-40B4-BE49-F238E27FC236}">
                    <a16:creationId xmlns:a16="http://schemas.microsoft.com/office/drawing/2014/main" id="{747F92FC-3863-76D6-9B3B-CF07C971DBB6}"/>
                  </a:ext>
                </a:extLst>
              </p:cNvPr>
              <p:cNvPicPr/>
              <p:nvPr/>
            </p:nvPicPr>
            <p:blipFill>
              <a:blip r:embed="rId6"/>
              <a:stretch>
                <a:fillRect/>
              </a:stretch>
            </p:blipFill>
            <p:spPr>
              <a:xfrm>
                <a:off x="3789781" y="2553887"/>
                <a:ext cx="2567700" cy="578208"/>
              </a:xfrm>
              <a:prstGeom prst="rect">
                <a:avLst/>
              </a:prstGeom>
            </p:spPr>
          </p:pic>
        </mc:Fallback>
      </mc:AlternateContent>
    </p:spTree>
    <p:extLst>
      <p:ext uri="{BB962C8B-B14F-4D97-AF65-F5344CB8AC3E}">
        <p14:creationId xmlns:p14="http://schemas.microsoft.com/office/powerpoint/2010/main" val="2502637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45882DA-3467-905B-0E4C-2A119D19F20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Content Placeholder">
            <a:extLst>
              <a:ext uri="{FF2B5EF4-FFF2-40B4-BE49-F238E27FC236}">
                <a16:creationId xmlns:a16="http://schemas.microsoft.com/office/drawing/2014/main" id="{BC5BCA62-63F2-95CA-8908-93296465645B}"/>
              </a:ext>
            </a:extLst>
          </p:cNvPr>
          <p:cNvSpPr txBox="1">
            <a:spLocks/>
          </p:cNvSpPr>
          <p:nvPr/>
        </p:nvSpPr>
        <p:spPr>
          <a:xfrm>
            <a:off x="956330" y="1659151"/>
            <a:ext cx="7134852" cy="2908655"/>
          </a:xfrm>
          <a:prstGeom prst="rect">
            <a:avLst/>
          </a:prstGeom>
        </p:spPr>
        <p:txBody>
          <a:bodyPr vert="horz" lIns="0" tIns="34290" rIns="0" bIns="34290" rtlCol="0" anchor="t">
            <a:normAutofit/>
          </a:bodyPr>
          <a:lst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10000"/>
              </a:lnSpc>
              <a:spcBef>
                <a:spcPts val="200"/>
              </a:spcBef>
              <a:spcAft>
                <a:spcPts val="400"/>
              </a:spcAft>
              <a:buClrTx/>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10000"/>
              </a:lnSpc>
              <a:spcBef>
                <a:spcPts val="200"/>
              </a:spcBef>
              <a:spcAft>
                <a:spcPts val="400"/>
              </a:spcAft>
              <a:buClrTx/>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spcBef>
                <a:spcPts val="0"/>
              </a:spcBef>
              <a:spcAft>
                <a:spcPts val="0"/>
              </a:spcAft>
            </a:pPr>
            <a:endParaRPr lang="en-US" sz="1900" b="1">
              <a:solidFill>
                <a:schemeClr val="tx1"/>
              </a:solidFill>
              <a:latin typeface="Source Sans Pro" panose="020B0503030403020204" pitchFamily="34" charset="0"/>
            </a:endParaRPr>
          </a:p>
          <a:p>
            <a:pPr>
              <a:spcBef>
                <a:spcPts val="0"/>
              </a:spcBef>
              <a:spcAft>
                <a:spcPts val="0"/>
              </a:spcAft>
            </a:pPr>
            <a:endParaRPr lang="en-US" sz="1900" b="1">
              <a:solidFill>
                <a:schemeClr val="tx1"/>
              </a:solidFill>
              <a:latin typeface="Source Sans Pro" panose="020B0503030403020204" pitchFamily="34" charset="0"/>
            </a:endParaRPr>
          </a:p>
        </p:txBody>
      </p:sp>
      <p:sp>
        <p:nvSpPr>
          <p:cNvPr id="6" name="TextBox 5">
            <a:extLst>
              <a:ext uri="{FF2B5EF4-FFF2-40B4-BE49-F238E27FC236}">
                <a16:creationId xmlns:a16="http://schemas.microsoft.com/office/drawing/2014/main" id="{B2F45C55-B87A-A8BA-3485-B9D69B5E1DBA}"/>
              </a:ext>
            </a:extLst>
          </p:cNvPr>
          <p:cNvSpPr txBox="1"/>
          <p:nvPr/>
        </p:nvSpPr>
        <p:spPr>
          <a:xfrm>
            <a:off x="845032" y="1381655"/>
            <a:ext cx="8198384" cy="2146742"/>
          </a:xfrm>
          <a:prstGeom prst="rect">
            <a:avLst/>
          </a:prstGeom>
          <a:noFill/>
        </p:spPr>
        <p:txBody>
          <a:bodyPr wrap="square" lIns="68580" tIns="34290" rIns="68580" bIns="34290" anchor="t">
            <a:spAutoFit/>
          </a:bodyPr>
          <a:lstStyle/>
          <a:p>
            <a:r>
              <a:rPr lang="en-US" sz="1500" b="1">
                <a:latin typeface="Source Sans Pro" panose="020B0503030403020204" pitchFamily="34" charset="0"/>
                <a:ea typeface="Source Sans Pro" panose="020B0503030403020204" pitchFamily="34" charset="0"/>
              </a:rPr>
              <a:t>September 24:	ASAP II Closeout Webinar “Path to Prime and Road to Sustainability</a:t>
            </a:r>
          </a:p>
          <a:p>
            <a:endParaRPr lang="en-US" sz="1500" b="1">
              <a:latin typeface="Source Sans Pro" panose="020B0503030403020204" pitchFamily="34" charset="0"/>
              <a:ea typeface="Source Sans Pro" panose="020B0503030403020204" pitchFamily="34" charset="0"/>
            </a:endParaRPr>
          </a:p>
          <a:p>
            <a:r>
              <a:rPr lang="en-US" sz="1500" b="1">
                <a:latin typeface="Source Sans Pro" panose="020B0503030403020204" pitchFamily="34" charset="0"/>
                <a:ea typeface="Source Sans Pro" panose="020B0503030403020204" pitchFamily="34" charset="0"/>
              </a:rPr>
              <a:t>September 30: 	</a:t>
            </a:r>
            <a:r>
              <a:rPr lang="en-US" sz="1500" b="1">
                <a:solidFill>
                  <a:srgbClr val="00B050"/>
                </a:solidFill>
                <a:latin typeface="Source Sans Pro" panose="020B0503030403020204" pitchFamily="34" charset="0"/>
                <a:ea typeface="Source Sans Pro" panose="020B0503030403020204" pitchFamily="34" charset="0"/>
              </a:rPr>
              <a:t>Portuguese  PEPFAR Expenditure Reporting Requirements</a:t>
            </a:r>
          </a:p>
          <a:p>
            <a:endParaRPr lang="en-US" sz="1500" b="1">
              <a:solidFill>
                <a:srgbClr val="C00000"/>
              </a:solidFill>
              <a:latin typeface="Source Sans Pro" panose="020B0503030403020204" pitchFamily="34" charset="0"/>
              <a:ea typeface="Source Sans Pro" panose="020B0503030403020204" pitchFamily="34" charset="0"/>
            </a:endParaRPr>
          </a:p>
          <a:p>
            <a:r>
              <a:rPr lang="en-US" sz="1500" b="1">
                <a:latin typeface="Source Sans Pro" panose="020B0503030403020204" pitchFamily="34" charset="0"/>
                <a:ea typeface="Source Sans Pro" panose="020B0503030403020204" pitchFamily="34" charset="0"/>
              </a:rPr>
              <a:t>October 1:</a:t>
            </a:r>
            <a:r>
              <a:rPr lang="en-US" sz="1500" b="1">
                <a:solidFill>
                  <a:srgbClr val="C00000"/>
                </a:solidFill>
                <a:latin typeface="Source Sans Pro" panose="020B0503030403020204" pitchFamily="34" charset="0"/>
                <a:ea typeface="Source Sans Pro" panose="020B0503030403020204" pitchFamily="34" charset="0"/>
              </a:rPr>
              <a:t>		French: PEPFAR Expenditure Reporting Requirements</a:t>
            </a:r>
          </a:p>
          <a:p>
            <a:endParaRPr lang="en-US" sz="1500" b="1">
              <a:solidFill>
                <a:srgbClr val="C00000"/>
              </a:solidFill>
              <a:latin typeface="Source Sans Pro" panose="020B0503030403020204" pitchFamily="34" charset="0"/>
              <a:ea typeface="Source Sans Pro" panose="020B0503030403020204" pitchFamily="34" charset="0"/>
            </a:endParaRPr>
          </a:p>
          <a:p>
            <a:r>
              <a:rPr lang="en-US" sz="1500" b="1">
                <a:latin typeface="Source Sans Pro" panose="020B0503030403020204" pitchFamily="34" charset="0"/>
                <a:ea typeface="Source Sans Pro" panose="020B0503030403020204" pitchFamily="34" charset="0"/>
              </a:rPr>
              <a:t>October 2:</a:t>
            </a:r>
            <a:r>
              <a:rPr lang="en-US" sz="1500" b="1">
                <a:solidFill>
                  <a:srgbClr val="C00000"/>
                </a:solidFill>
                <a:latin typeface="Source Sans Pro" panose="020B0503030403020204" pitchFamily="34" charset="0"/>
                <a:ea typeface="Source Sans Pro" panose="020B0503030403020204" pitchFamily="34" charset="0"/>
              </a:rPr>
              <a:t>		</a:t>
            </a:r>
            <a:r>
              <a:rPr lang="en-US" sz="1500" b="1">
                <a:solidFill>
                  <a:srgbClr val="00B050"/>
                </a:solidFill>
                <a:latin typeface="Source Sans Pro" panose="020B0503030403020204" pitchFamily="34" charset="0"/>
                <a:ea typeface="Source Sans Pro" panose="020B0503030403020204" pitchFamily="34" charset="0"/>
              </a:rPr>
              <a:t>Portuguese PEPFAR Human Resource for Health Reporting Requirements</a:t>
            </a:r>
          </a:p>
          <a:p>
            <a:endParaRPr lang="en-US" sz="1500" b="1">
              <a:solidFill>
                <a:srgbClr val="002060"/>
              </a:solidFill>
              <a:latin typeface="Source Sans Pro" panose="020B0503030403020204" pitchFamily="34" charset="0"/>
              <a:ea typeface="Source Sans Pro" panose="020B0503030403020204" pitchFamily="34" charset="0"/>
            </a:endParaRPr>
          </a:p>
          <a:p>
            <a:r>
              <a:rPr lang="en-US" sz="1500" b="1">
                <a:solidFill>
                  <a:srgbClr val="002060"/>
                </a:solidFill>
                <a:latin typeface="Source Sans Pro" panose="020B0503030403020204" pitchFamily="34" charset="0"/>
                <a:ea typeface="Source Sans Pro" panose="020B0503030403020204" pitchFamily="34" charset="0"/>
              </a:rPr>
              <a:t>October 3:		</a:t>
            </a:r>
            <a:r>
              <a:rPr lang="en-US" sz="1500" b="1">
                <a:solidFill>
                  <a:srgbClr val="C00000"/>
                </a:solidFill>
                <a:latin typeface="Source Sans Pro" panose="020B0503030403020204" pitchFamily="34" charset="0"/>
                <a:ea typeface="Source Sans Pro" panose="020B0503030403020204" pitchFamily="34" charset="0"/>
              </a:rPr>
              <a:t>French PEPFAR Human Resource for Health Reporting Requirements</a:t>
            </a:r>
          </a:p>
        </p:txBody>
      </p:sp>
      <p:sp>
        <p:nvSpPr>
          <p:cNvPr id="3" name="Google Shape;385;p56">
            <a:extLst>
              <a:ext uri="{FF2B5EF4-FFF2-40B4-BE49-F238E27FC236}">
                <a16:creationId xmlns:a16="http://schemas.microsoft.com/office/drawing/2014/main" id="{4A0215D6-B0D8-2D3A-1605-C77FBC395E7C}"/>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UPCOMING WEBINARS</a:t>
            </a:r>
          </a:p>
        </p:txBody>
      </p:sp>
    </p:spTree>
    <p:extLst>
      <p:ext uri="{BB962C8B-B14F-4D97-AF65-F5344CB8AC3E}">
        <p14:creationId xmlns:p14="http://schemas.microsoft.com/office/powerpoint/2010/main" val="64718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56356FF-8839-3722-2EF5-9D09F46C39A9}"/>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5" name="Object 4">
            <a:extLst>
              <a:ext uri="{FF2B5EF4-FFF2-40B4-BE49-F238E27FC236}">
                <a16:creationId xmlns:a16="http://schemas.microsoft.com/office/drawing/2014/main" id="{6DA8D119-03F9-D9CE-0109-C6705C4A58AF}"/>
              </a:ext>
            </a:extLst>
          </p:cNvPr>
          <p:cNvGraphicFramePr>
            <a:graphicFrameLocks noChangeAspect="1"/>
          </p:cNvGraphicFramePr>
          <p:nvPr>
            <p:extLst>
              <p:ext uri="{D42A27DB-BD31-4B8C-83A1-F6EECF244321}">
                <p14:modId xmlns:p14="http://schemas.microsoft.com/office/powerpoint/2010/main" val="1318624783"/>
              </p:ext>
            </p:extLst>
          </p:nvPr>
        </p:nvGraphicFramePr>
        <p:xfrm>
          <a:off x="-322263" y="803275"/>
          <a:ext cx="9961563" cy="5373688"/>
        </p:xfrm>
        <a:graphic>
          <a:graphicData uri="http://schemas.openxmlformats.org/presentationml/2006/ole">
            <mc:AlternateContent xmlns:mc="http://schemas.openxmlformats.org/markup-compatibility/2006">
              <mc:Choice xmlns:v="urn:schemas-microsoft-com:vml" Requires="v">
                <p:oleObj name="Document" r:id="rId3" imgW="10755802" imgH="7163177" progId="Word.Document.12">
                  <p:embed/>
                </p:oleObj>
              </mc:Choice>
              <mc:Fallback>
                <p:oleObj name="Document" r:id="rId3" imgW="10755802" imgH="7163177" progId="Word.Document.12">
                  <p:embed/>
                  <p:pic>
                    <p:nvPicPr>
                      <p:cNvPr id="5" name="Object 4">
                        <a:extLst>
                          <a:ext uri="{FF2B5EF4-FFF2-40B4-BE49-F238E27FC236}">
                            <a16:creationId xmlns:a16="http://schemas.microsoft.com/office/drawing/2014/main" id="{6DA8D119-03F9-D9CE-0109-C6705C4A58AF}"/>
                          </a:ext>
                        </a:extLst>
                      </p:cNvPr>
                      <p:cNvPicPr/>
                      <p:nvPr/>
                    </p:nvPicPr>
                    <p:blipFill>
                      <a:blip r:embed="rId4"/>
                      <a:stretch>
                        <a:fillRect/>
                      </a:stretch>
                    </p:blipFill>
                    <p:spPr>
                      <a:xfrm>
                        <a:off x="-322263" y="803275"/>
                        <a:ext cx="9961563" cy="5373688"/>
                      </a:xfrm>
                      <a:prstGeom prst="rect">
                        <a:avLst/>
                      </a:prstGeom>
                    </p:spPr>
                  </p:pic>
                </p:oleObj>
              </mc:Fallback>
            </mc:AlternateContent>
          </a:graphicData>
        </a:graphic>
      </p:graphicFrame>
      <p:sp>
        <p:nvSpPr>
          <p:cNvPr id="7" name="Google Shape;385;p56">
            <a:extLst>
              <a:ext uri="{FF2B5EF4-FFF2-40B4-BE49-F238E27FC236}">
                <a16:creationId xmlns:a16="http://schemas.microsoft.com/office/drawing/2014/main" id="{00C8E1ED-3F3A-F440-28BD-2CFEFD289D6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GOVERNANCE</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2EBDA47-3092-2CF7-2D7B-8513ACBD7A87}"/>
                  </a:ext>
                </a:extLst>
              </p14:cNvPr>
              <p14:cNvContentPartPr/>
              <p14:nvPr/>
            </p14:nvContentPartPr>
            <p14:xfrm>
              <a:off x="4293610" y="1969550"/>
              <a:ext cx="8559" cy="8559"/>
            </p14:xfrm>
          </p:contentPart>
        </mc:Choice>
        <mc:Fallback xmlns="">
          <p:pic>
            <p:nvPicPr>
              <p:cNvPr id="3" name="Ink 2">
                <a:extLst>
                  <a:ext uri="{FF2B5EF4-FFF2-40B4-BE49-F238E27FC236}">
                    <a16:creationId xmlns:a16="http://schemas.microsoft.com/office/drawing/2014/main" id="{32EBDA47-3092-2CF7-2D7B-8513ACBD7A87}"/>
                  </a:ext>
                </a:extLst>
              </p:cNvPr>
              <p:cNvPicPr/>
              <p:nvPr/>
            </p:nvPicPr>
            <p:blipFill>
              <a:blip r:embed="rId6"/>
              <a:stretch>
                <a:fillRect/>
              </a:stretch>
            </p:blipFill>
            <p:spPr>
              <a:xfrm>
                <a:off x="3009760" y="-598150"/>
                <a:ext cx="2567700" cy="5135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7881BE01-058C-D601-89B9-F6EE5F56F2E9}"/>
                  </a:ext>
                </a:extLst>
              </p14:cNvPr>
              <p14:cNvContentPartPr/>
              <p14:nvPr/>
            </p14:nvContentPartPr>
            <p14:xfrm>
              <a:off x="5892266" y="1915490"/>
              <a:ext cx="8559" cy="8559"/>
            </p14:xfrm>
          </p:contentPart>
        </mc:Choice>
        <mc:Fallback xmlns="">
          <p:pic>
            <p:nvPicPr>
              <p:cNvPr id="4" name="Ink 3">
                <a:extLst>
                  <a:ext uri="{FF2B5EF4-FFF2-40B4-BE49-F238E27FC236}">
                    <a16:creationId xmlns:a16="http://schemas.microsoft.com/office/drawing/2014/main" id="{7881BE01-058C-D601-89B9-F6EE5F56F2E9}"/>
                  </a:ext>
                </a:extLst>
              </p:cNvPr>
              <p:cNvPicPr/>
              <p:nvPr/>
            </p:nvPicPr>
            <p:blipFill>
              <a:blip r:embed="rId6"/>
              <a:stretch>
                <a:fillRect/>
              </a:stretch>
            </p:blipFill>
            <p:spPr>
              <a:xfrm>
                <a:off x="4608416" y="-652210"/>
                <a:ext cx="2567700" cy="5135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139CC1A-F7C2-2F05-0E26-A15F952CB152}"/>
                  </a:ext>
                </a:extLst>
              </p14:cNvPr>
              <p14:cNvContentPartPr/>
              <p14:nvPr/>
            </p14:nvContentPartPr>
            <p14:xfrm>
              <a:off x="6564165" y="2015888"/>
              <a:ext cx="8559" cy="13851"/>
            </p14:xfrm>
          </p:contentPart>
        </mc:Choice>
        <mc:Fallback xmlns="">
          <p:pic>
            <p:nvPicPr>
              <p:cNvPr id="6" name="Ink 5">
                <a:extLst>
                  <a:ext uri="{FF2B5EF4-FFF2-40B4-BE49-F238E27FC236}">
                    <a16:creationId xmlns:a16="http://schemas.microsoft.com/office/drawing/2014/main" id="{E139CC1A-F7C2-2F05-0E26-A15F952CB152}"/>
                  </a:ext>
                </a:extLst>
              </p:cNvPr>
              <p:cNvPicPr/>
              <p:nvPr/>
            </p:nvPicPr>
            <p:blipFill>
              <a:blip r:embed="rId9"/>
              <a:stretch>
                <a:fillRect/>
              </a:stretch>
            </p:blipFill>
            <p:spPr>
              <a:xfrm>
                <a:off x="6472461" y="1909342"/>
                <a:ext cx="191355" cy="226588"/>
              </a:xfrm>
              <a:prstGeom prst="rect">
                <a:avLst/>
              </a:prstGeom>
            </p:spPr>
          </p:pic>
        </mc:Fallback>
      </mc:AlternateContent>
    </p:spTree>
    <p:extLst>
      <p:ext uri="{BB962C8B-B14F-4D97-AF65-F5344CB8AC3E}">
        <p14:creationId xmlns:p14="http://schemas.microsoft.com/office/powerpoint/2010/main" val="6671740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09D5F5E-F5F3-12EA-8D0F-064463E04CB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5" name="Object 4">
            <a:extLst>
              <a:ext uri="{FF2B5EF4-FFF2-40B4-BE49-F238E27FC236}">
                <a16:creationId xmlns:a16="http://schemas.microsoft.com/office/drawing/2014/main" id="{6DA8D119-03F9-D9CE-0109-C6705C4A58AF}"/>
              </a:ext>
            </a:extLst>
          </p:cNvPr>
          <p:cNvGraphicFramePr>
            <a:graphicFrameLocks noChangeAspect="1"/>
          </p:cNvGraphicFramePr>
          <p:nvPr>
            <p:extLst>
              <p:ext uri="{D42A27DB-BD31-4B8C-83A1-F6EECF244321}">
                <p14:modId xmlns:p14="http://schemas.microsoft.com/office/powerpoint/2010/main" val="1491836959"/>
              </p:ext>
            </p:extLst>
          </p:nvPr>
        </p:nvGraphicFramePr>
        <p:xfrm>
          <a:off x="-269875" y="752475"/>
          <a:ext cx="9810750" cy="7354888"/>
        </p:xfrm>
        <a:graphic>
          <a:graphicData uri="http://schemas.openxmlformats.org/presentationml/2006/ole">
            <mc:AlternateContent xmlns:mc="http://schemas.openxmlformats.org/markup-compatibility/2006">
              <mc:Choice xmlns:v="urn:schemas-microsoft-com:vml" Requires="v">
                <p:oleObj name="Document" r:id="rId3" imgW="10951297" imgH="8215495" progId="Word.Document.12">
                  <p:embed/>
                </p:oleObj>
              </mc:Choice>
              <mc:Fallback>
                <p:oleObj name="Document" r:id="rId3" imgW="10951297" imgH="8215495" progId="Word.Document.12">
                  <p:embed/>
                  <p:pic>
                    <p:nvPicPr>
                      <p:cNvPr id="5" name="Object 4">
                        <a:extLst>
                          <a:ext uri="{FF2B5EF4-FFF2-40B4-BE49-F238E27FC236}">
                            <a16:creationId xmlns:a16="http://schemas.microsoft.com/office/drawing/2014/main" id="{6DA8D119-03F9-D9CE-0109-C6705C4A58AF}"/>
                          </a:ext>
                        </a:extLst>
                      </p:cNvPr>
                      <p:cNvPicPr/>
                      <p:nvPr/>
                    </p:nvPicPr>
                    <p:blipFill>
                      <a:blip r:embed="rId4"/>
                      <a:stretch>
                        <a:fillRect/>
                      </a:stretch>
                    </p:blipFill>
                    <p:spPr>
                      <a:xfrm>
                        <a:off x="-269875" y="752475"/>
                        <a:ext cx="9810750" cy="7354888"/>
                      </a:xfrm>
                      <a:prstGeom prst="rect">
                        <a:avLst/>
                      </a:prstGeom>
                    </p:spPr>
                  </p:pic>
                </p:oleObj>
              </mc:Fallback>
            </mc:AlternateContent>
          </a:graphicData>
        </a:graphic>
      </p:graphicFrame>
      <p:sp>
        <p:nvSpPr>
          <p:cNvPr id="7" name="Google Shape;385;p56">
            <a:extLst>
              <a:ext uri="{FF2B5EF4-FFF2-40B4-BE49-F238E27FC236}">
                <a16:creationId xmlns:a16="http://schemas.microsoft.com/office/drawing/2014/main" id="{00C8E1ED-3F3A-F440-28BD-2CFEFD289D6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MONITORING &amp; EVALUATION</a:t>
            </a:r>
          </a:p>
        </p:txBody>
      </p:sp>
    </p:spTree>
    <p:extLst>
      <p:ext uri="{BB962C8B-B14F-4D97-AF65-F5344CB8AC3E}">
        <p14:creationId xmlns:p14="http://schemas.microsoft.com/office/powerpoint/2010/main" val="39103862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35"/>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7441EE3-5652-4D65-3628-81FA3552AF8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636" name="Google Shape;3636;g2ece6006a8a_2_732"/>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endParaRPr sz="3200" b="1"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637" name="Google Shape;3637;g2ece6006a8a_2_732"/>
          <p:cNvSpPr txBox="1"/>
          <p:nvPr/>
        </p:nvSpPr>
        <p:spPr>
          <a:xfrm>
            <a:off x="187325" y="1949610"/>
            <a:ext cx="8769300" cy="603883"/>
          </a:xfrm>
          <a:prstGeom prst="rect">
            <a:avLst/>
          </a:prstGeom>
          <a:solidFill>
            <a:srgbClr val="002F6C"/>
          </a:solidFill>
          <a:ln>
            <a:noFill/>
          </a:ln>
        </p:spPr>
        <p:txBody>
          <a:bodyPr spcFirstLastPara="1" wrap="square" lIns="0" tIns="0" rIns="0" bIns="0" anchor="t" anchorCtr="0">
            <a:spAutoFit/>
          </a:bodyPr>
          <a:lstStyle/>
          <a:p>
            <a:pPr marL="9525" marR="0" lvl="0" indent="0" algn="ctr" rtl="0">
              <a:lnSpc>
                <a:spcPct val="108750"/>
              </a:lnSpc>
              <a:spcBef>
                <a:spcPts val="0"/>
              </a:spcBef>
              <a:spcAft>
                <a:spcPts val="0"/>
              </a:spcAft>
              <a:buNone/>
            </a:pPr>
            <a:r>
              <a:rPr lang="en" sz="3600" b="1" i="0" u="none" strike="noStrike" cap="none">
                <a:solidFill>
                  <a:schemeClr val="lt1"/>
                </a:solidFill>
                <a:latin typeface="Source Sans Pro" panose="020B0503030403020204" pitchFamily="34" charset="0"/>
                <a:ea typeface="Source Sans Pro" panose="020B0503030403020204" pitchFamily="34" charset="0"/>
                <a:sym typeface="Arial"/>
              </a:rPr>
              <a:t>LEGACY RESOURCES </a:t>
            </a:r>
            <a:endParaRPr>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77191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1"/>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F6F9AB0-8DC6-7490-FF82-DE187639727B}"/>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644" name="Google Shape;3644;g2ece6006a8a_2_737"/>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 sz="3200" b="1" i="0" u="none" strike="noStrike" cap="none">
                <a:solidFill>
                  <a:srgbClr val="FFFFFF"/>
                </a:solidFill>
                <a:latin typeface="Source Sans Pro" panose="020B0503030403020204" pitchFamily="34" charset="0"/>
                <a:ea typeface="Source Sans Pro" panose="020B0503030403020204" pitchFamily="34" charset="0"/>
                <a:sym typeface="Arial"/>
              </a:rPr>
              <a:t>ONE STOP SHOP TO BECOME A USAID PARTNER</a:t>
            </a:r>
            <a:endParaRPr sz="3200">
              <a:latin typeface="Source Sans Pro" panose="020B0503030403020204" pitchFamily="34" charset="0"/>
              <a:ea typeface="Source Sans Pro" panose="020B0503030403020204" pitchFamily="34" charset="0"/>
            </a:endParaRPr>
          </a:p>
        </p:txBody>
      </p:sp>
      <p:pic>
        <p:nvPicPr>
          <p:cNvPr id="3" name="Picture 2" descr="A red and blue rectangular sign&#10;&#10;Description automatically generated">
            <a:extLst>
              <a:ext uri="{FF2B5EF4-FFF2-40B4-BE49-F238E27FC236}">
                <a16:creationId xmlns:a16="http://schemas.microsoft.com/office/drawing/2014/main" id="{9856DDCC-B778-09E1-3E60-118793BB8105}"/>
              </a:ext>
            </a:extLst>
          </p:cNvPr>
          <p:cNvPicPr>
            <a:picLocks noChangeAspect="1"/>
          </p:cNvPicPr>
          <p:nvPr/>
        </p:nvPicPr>
        <p:blipFill>
          <a:blip r:embed="rId3"/>
          <a:stretch>
            <a:fillRect/>
          </a:stretch>
        </p:blipFill>
        <p:spPr>
          <a:xfrm>
            <a:off x="2447285" y="1011347"/>
            <a:ext cx="2063470" cy="2743200"/>
          </a:xfrm>
          <a:prstGeom prst="rect">
            <a:avLst/>
          </a:prstGeom>
          <a:ln w="9525">
            <a:solidFill>
              <a:schemeClr val="tx1"/>
            </a:solidFill>
          </a:ln>
        </p:spPr>
      </p:pic>
      <p:pic>
        <p:nvPicPr>
          <p:cNvPr id="4" name="Picture 3" descr="A red and blue sign&#10;&#10;Description automatically generated">
            <a:extLst>
              <a:ext uri="{FF2B5EF4-FFF2-40B4-BE49-F238E27FC236}">
                <a16:creationId xmlns:a16="http://schemas.microsoft.com/office/drawing/2014/main" id="{B05FC6D0-5DAE-9D02-4B4C-436203E540A9}"/>
              </a:ext>
            </a:extLst>
          </p:cNvPr>
          <p:cNvPicPr>
            <a:picLocks noChangeAspect="1"/>
          </p:cNvPicPr>
          <p:nvPr/>
        </p:nvPicPr>
        <p:blipFill>
          <a:blip r:embed="rId4"/>
          <a:stretch>
            <a:fillRect/>
          </a:stretch>
        </p:blipFill>
        <p:spPr>
          <a:xfrm>
            <a:off x="4829430" y="1200709"/>
            <a:ext cx="2063470" cy="2743200"/>
          </a:xfrm>
          <a:prstGeom prst="rect">
            <a:avLst/>
          </a:prstGeom>
          <a:ln w="9525">
            <a:solidFill>
              <a:schemeClr val="tx1"/>
            </a:solidFill>
          </a:ln>
        </p:spPr>
      </p:pic>
      <p:sp>
        <p:nvSpPr>
          <p:cNvPr id="6" name="TextBox 5">
            <a:extLst>
              <a:ext uri="{FF2B5EF4-FFF2-40B4-BE49-F238E27FC236}">
                <a16:creationId xmlns:a16="http://schemas.microsoft.com/office/drawing/2014/main" id="{93D11293-67A9-8512-3B2B-02E8B04BF575}"/>
              </a:ext>
            </a:extLst>
          </p:cNvPr>
          <p:cNvSpPr txBox="1"/>
          <p:nvPr/>
        </p:nvSpPr>
        <p:spPr>
          <a:xfrm>
            <a:off x="7348460" y="1815526"/>
            <a:ext cx="1573181" cy="1631216"/>
          </a:xfrm>
          <a:prstGeom prst="rect">
            <a:avLst/>
          </a:prstGeom>
          <a:solidFill>
            <a:srgbClr val="002060"/>
          </a:solidFill>
        </p:spPr>
        <p:txBody>
          <a:bodyPr wrap="square" lIns="91440" tIns="45720" rIns="91440" bIns="45720" anchor="t">
            <a:spAutoFit/>
          </a:bodyPr>
          <a:lstStyle/>
          <a:p>
            <a:pPr>
              <a:spcBef>
                <a:spcPts val="1200"/>
              </a:spcBef>
            </a:pPr>
            <a:r>
              <a:rPr lang="en-US">
                <a:solidFill>
                  <a:schemeClr val="bg1"/>
                </a:solidFill>
                <a:latin typeface="Source Sans Pro"/>
                <a:ea typeface="Source Sans Pro"/>
                <a:cs typeface="Source Sans Pro"/>
              </a:rPr>
              <a:t>Templates translated to:</a:t>
            </a:r>
          </a:p>
          <a:p>
            <a:pPr marL="342900" indent="-342900">
              <a:spcBef>
                <a:spcPts val="1200"/>
              </a:spcBef>
              <a:buClr>
                <a:schemeClr val="bg1"/>
              </a:buClr>
              <a:buAutoNum type="arabicPeriod"/>
            </a:pPr>
            <a:r>
              <a:rPr lang="en-US">
                <a:solidFill>
                  <a:schemeClr val="bg1"/>
                </a:solidFill>
                <a:latin typeface="Source Sans Pro" panose="020B0503030403020204" pitchFamily="34" charset="0"/>
                <a:ea typeface="Source Sans Pro" panose="020B0503030403020204" pitchFamily="34" charset="0"/>
                <a:sym typeface="Source Sans Pro"/>
              </a:rPr>
              <a:t>French</a:t>
            </a:r>
            <a:endParaRPr lang="en-US">
              <a:solidFill>
                <a:schemeClr val="bg1"/>
              </a:solidFill>
              <a:latin typeface="Source Sans Pro" panose="020B0503030403020204" pitchFamily="34" charset="0"/>
              <a:ea typeface="Source Sans Pro" panose="020B0503030403020204" pitchFamily="34" charset="0"/>
            </a:endParaRPr>
          </a:p>
          <a:p>
            <a:pPr marL="342900" indent="-342900">
              <a:spcBef>
                <a:spcPts val="1200"/>
              </a:spcBef>
              <a:buClr>
                <a:schemeClr val="bg1"/>
              </a:buClr>
              <a:buAutoNum type="arabicPeriod"/>
            </a:pPr>
            <a:r>
              <a:rPr lang="en-US">
                <a:solidFill>
                  <a:schemeClr val="bg1"/>
                </a:solidFill>
                <a:latin typeface="Source Sans Pro" panose="020B0503030403020204" pitchFamily="34" charset="0"/>
                <a:ea typeface="Source Sans Pro" panose="020B0503030403020204" pitchFamily="34" charset="0"/>
                <a:sym typeface="Source Sans Pro"/>
              </a:rPr>
              <a:t>Portuguese</a:t>
            </a:r>
            <a:endParaRPr lang="en-US">
              <a:solidFill>
                <a:schemeClr val="bg1"/>
              </a:solidFill>
              <a:latin typeface="Source Sans Pro" panose="020B0503030403020204" pitchFamily="34" charset="0"/>
              <a:ea typeface="Source Sans Pro" panose="020B0503030403020204" pitchFamily="34" charset="0"/>
            </a:endParaRPr>
          </a:p>
          <a:p>
            <a:pPr marL="342900" indent="-342900">
              <a:spcBef>
                <a:spcPts val="1200"/>
              </a:spcBef>
              <a:buClr>
                <a:schemeClr val="bg1"/>
              </a:buClr>
              <a:buAutoNum type="arabicPeriod"/>
            </a:pPr>
            <a:r>
              <a:rPr lang="en-US">
                <a:solidFill>
                  <a:schemeClr val="bg1"/>
                </a:solidFill>
                <a:latin typeface="Source Sans Pro" panose="020B0503030403020204" pitchFamily="34" charset="0"/>
                <a:ea typeface="Source Sans Pro" panose="020B0503030403020204" pitchFamily="34" charset="0"/>
              </a:rPr>
              <a:t>Swahili </a:t>
            </a:r>
          </a:p>
        </p:txBody>
      </p:sp>
      <p:pic>
        <p:nvPicPr>
          <p:cNvPr id="5" name="Picture 4">
            <a:extLst>
              <a:ext uri="{FF2B5EF4-FFF2-40B4-BE49-F238E27FC236}">
                <a16:creationId xmlns:a16="http://schemas.microsoft.com/office/drawing/2014/main" id="{9F2755BC-DDD4-A4F7-2790-B9DE7617DB56}"/>
              </a:ext>
            </a:extLst>
          </p:cNvPr>
          <p:cNvPicPr>
            <a:picLocks noChangeAspect="1"/>
          </p:cNvPicPr>
          <p:nvPr/>
        </p:nvPicPr>
        <p:blipFill>
          <a:blip r:embed="rId5"/>
          <a:stretch>
            <a:fillRect/>
          </a:stretch>
        </p:blipFill>
        <p:spPr>
          <a:xfrm>
            <a:off x="134397" y="772160"/>
            <a:ext cx="2065347" cy="2743200"/>
          </a:xfrm>
          <a:prstGeom prst="rect">
            <a:avLst/>
          </a:prstGeom>
          <a:ln w="9525">
            <a:solidFill>
              <a:schemeClr val="tx1"/>
            </a:solidFill>
          </a:ln>
        </p:spPr>
      </p:pic>
      <p:sp>
        <p:nvSpPr>
          <p:cNvPr id="7" name="Google Shape;4053;g2ecc26fd3ec_0_3645">
            <a:extLst>
              <a:ext uri="{FF2B5EF4-FFF2-40B4-BE49-F238E27FC236}">
                <a16:creationId xmlns:a16="http://schemas.microsoft.com/office/drawing/2014/main" id="{565CF1A5-E137-BF10-5DCC-4ABD660AD42A}"/>
              </a:ext>
            </a:extLst>
          </p:cNvPr>
          <p:cNvSpPr txBox="1"/>
          <p:nvPr/>
        </p:nvSpPr>
        <p:spPr>
          <a:xfrm>
            <a:off x="137160" y="3513407"/>
            <a:ext cx="1751099" cy="477023"/>
          </a:xfrm>
          <a:prstGeom prst="rect">
            <a:avLst/>
          </a:prstGeom>
          <a:noFill/>
          <a:ln>
            <a:noFill/>
          </a:ln>
        </p:spPr>
        <p:txBody>
          <a:bodyPr spcFirstLastPara="1" wrap="square" lIns="91425" tIns="91425" rIns="91425" bIns="91425" anchor="t" anchorCtr="0">
            <a:spAutoFit/>
          </a:bodyPr>
          <a:lstStyle/>
          <a:p>
            <a:pPr lvl="1" algn="ctr">
              <a:spcBef>
                <a:spcPts val="600"/>
              </a:spcBef>
              <a:buSzPts val="1500"/>
              <a:defRPr/>
            </a:pPr>
            <a:r>
              <a:rPr lang="en-US">
                <a:latin typeface="Source Sans Pro" panose="020B0503030403020204" pitchFamily="34" charset="0"/>
                <a:ea typeface="Source Sans Pro" panose="020B0503030403020204" pitchFamily="34" charset="0"/>
                <a:hlinkClick r:id="rId6"/>
              </a:rPr>
              <a:t>OPEN THE MANUAL</a:t>
            </a:r>
            <a:endParaRPr lang="en-US">
              <a:latin typeface="Source Sans Pro" panose="020B0503030403020204" pitchFamily="34" charset="0"/>
              <a:ea typeface="Source Sans Pro" panose="020B0503030403020204" pitchFamily="34" charset="0"/>
            </a:endParaRPr>
          </a:p>
        </p:txBody>
      </p:sp>
      <p:sp>
        <p:nvSpPr>
          <p:cNvPr id="8" name="Google Shape;4053;g2ecc26fd3ec_0_3645">
            <a:extLst>
              <a:ext uri="{FF2B5EF4-FFF2-40B4-BE49-F238E27FC236}">
                <a16:creationId xmlns:a16="http://schemas.microsoft.com/office/drawing/2014/main" id="{88395513-AEF9-CF63-28A2-7628FA560728}"/>
              </a:ext>
            </a:extLst>
          </p:cNvPr>
          <p:cNvSpPr txBox="1"/>
          <p:nvPr/>
        </p:nvSpPr>
        <p:spPr>
          <a:xfrm>
            <a:off x="2658822" y="3822086"/>
            <a:ext cx="1751099" cy="477023"/>
          </a:xfrm>
          <a:prstGeom prst="rect">
            <a:avLst/>
          </a:prstGeom>
          <a:noFill/>
          <a:ln>
            <a:noFill/>
          </a:ln>
        </p:spPr>
        <p:txBody>
          <a:bodyPr spcFirstLastPara="1" wrap="square" lIns="91425" tIns="91425" rIns="91425" bIns="91425" anchor="t" anchorCtr="0">
            <a:spAutoFit/>
          </a:bodyPr>
          <a:lstStyle/>
          <a:p>
            <a:pPr lvl="1" algn="ctr">
              <a:spcBef>
                <a:spcPts val="600"/>
              </a:spcBef>
              <a:buSzPts val="1500"/>
              <a:defRPr/>
            </a:pPr>
            <a:r>
              <a:rPr lang="en-US">
                <a:latin typeface="Source Sans Pro" panose="020B0503030403020204" pitchFamily="34" charset="0"/>
                <a:ea typeface="Source Sans Pro" panose="020B0503030403020204" pitchFamily="34" charset="0"/>
              </a:rPr>
              <a:t>NOT YET PUBLISHED</a:t>
            </a:r>
          </a:p>
        </p:txBody>
      </p:sp>
      <p:sp>
        <p:nvSpPr>
          <p:cNvPr id="9" name="Google Shape;4053;g2ecc26fd3ec_0_3645">
            <a:extLst>
              <a:ext uri="{FF2B5EF4-FFF2-40B4-BE49-F238E27FC236}">
                <a16:creationId xmlns:a16="http://schemas.microsoft.com/office/drawing/2014/main" id="{6B493E75-C217-C4FC-AF34-10B31A5B2D22}"/>
              </a:ext>
            </a:extLst>
          </p:cNvPr>
          <p:cNvSpPr txBox="1"/>
          <p:nvPr/>
        </p:nvSpPr>
        <p:spPr>
          <a:xfrm>
            <a:off x="4993425" y="3963502"/>
            <a:ext cx="1751099" cy="477023"/>
          </a:xfrm>
          <a:prstGeom prst="rect">
            <a:avLst/>
          </a:prstGeom>
          <a:noFill/>
          <a:ln>
            <a:noFill/>
          </a:ln>
        </p:spPr>
        <p:txBody>
          <a:bodyPr spcFirstLastPara="1" wrap="square" lIns="91425" tIns="91425" rIns="91425" bIns="91425" anchor="t" anchorCtr="0">
            <a:spAutoFit/>
          </a:bodyPr>
          <a:lstStyle/>
          <a:p>
            <a:pPr lvl="1" algn="ctr">
              <a:spcBef>
                <a:spcPts val="600"/>
              </a:spcBef>
              <a:buSzPts val="1500"/>
              <a:defRPr/>
            </a:pPr>
            <a:r>
              <a:rPr lang="en-US">
                <a:latin typeface="Source Sans Pro" panose="020B0503030403020204" pitchFamily="34" charset="0"/>
                <a:ea typeface="Source Sans Pro" panose="020B0503030403020204" pitchFamily="34" charset="0"/>
              </a:rPr>
              <a:t>NOT YET PUBLISHED</a:t>
            </a:r>
          </a:p>
        </p:txBody>
      </p:sp>
    </p:spTree>
    <p:extLst>
      <p:ext uri="{BB962C8B-B14F-4D97-AF65-F5344CB8AC3E}">
        <p14:creationId xmlns:p14="http://schemas.microsoft.com/office/powerpoint/2010/main" val="32859478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77B19EA-EE59-EDE0-F6B9-23C541FBDB56}"/>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564B6963-2901-A80B-027C-B5297D2AB005}"/>
              </a:ext>
            </a:extLst>
          </p:cNvPr>
          <p:cNvSpPr txBox="1"/>
          <p:nvPr/>
        </p:nvSpPr>
        <p:spPr>
          <a:xfrm>
            <a:off x="135731" y="978694"/>
            <a:ext cx="5629274" cy="38164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buAutoNum type="arabicPeriod"/>
            </a:pPr>
            <a:r>
              <a:rPr lang="en-US" sz="1100" b="1">
                <a:latin typeface="Source Sans Pro" panose="020B0503030403020204" pitchFamily="34" charset="0"/>
                <a:ea typeface="Source Sans Pro" panose="020B0503030403020204" pitchFamily="34" charset="0"/>
              </a:rPr>
              <a:t>THE PRESIDENTS FUND FOR AIDS RELIEF  (PEPFAR)</a:t>
            </a:r>
            <a:r>
              <a:rPr lang="en-US" sz="1100">
                <a:latin typeface="Source Sans Pro" panose="020B0503030403020204" pitchFamily="34" charset="0"/>
                <a:ea typeface="Source Sans Pro" panose="020B0503030403020204" pitchFamily="34" charset="0"/>
              </a:rPr>
              <a:t> </a:t>
            </a:r>
          </a:p>
          <a:p>
            <a:pPr marL="228600" indent="-228600">
              <a:buAutoNum type="arabicPeriod"/>
            </a:pPr>
            <a:r>
              <a:rPr lang="en-US" sz="1100" b="1">
                <a:latin typeface="Source Sans Pro" panose="020B0503030403020204" pitchFamily="34" charset="0"/>
                <a:ea typeface="Source Sans Pro" panose="020B0503030403020204" pitchFamily="34" charset="0"/>
              </a:rPr>
              <a:t>USAID  </a:t>
            </a:r>
            <a:r>
              <a:rPr lang="en-US" sz="1100">
                <a:latin typeface="Source Sans Pro" panose="020B0503030403020204" pitchFamily="34" charset="0"/>
                <a:ea typeface="Source Sans Pro" panose="020B0503030403020204" pitchFamily="34" charset="0"/>
              </a:rPr>
              <a:t> </a:t>
            </a:r>
          </a:p>
          <a:p>
            <a:pPr marL="685800" lvl="2" indent="-228600">
              <a:buChar char="•"/>
            </a:pPr>
            <a:r>
              <a:rPr lang="en-US" sz="1100">
                <a:latin typeface="Source Sans Pro" panose="020B0503030403020204" pitchFamily="34" charset="0"/>
                <a:ea typeface="Source Sans Pro" panose="020B0503030403020204" pitchFamily="34" charset="0"/>
              </a:rPr>
              <a:t>WorkingwithUSAID.gov </a:t>
            </a:r>
          </a:p>
          <a:p>
            <a:pPr marL="685800" lvl="2" indent="-228600">
              <a:buChar char="•"/>
            </a:pPr>
            <a:r>
              <a:rPr lang="en-US" sz="1100">
                <a:latin typeface="Source Sans Pro" panose="020B0503030403020204" pitchFamily="34" charset="0"/>
                <a:ea typeface="Source Sans Pro" panose="020B0503030403020204" pitchFamily="34" charset="0"/>
              </a:rPr>
              <a:t>USAID Localization </a:t>
            </a:r>
          </a:p>
          <a:p>
            <a:pPr marL="685800" lvl="2" indent="-228600">
              <a:buChar char="•"/>
            </a:pPr>
            <a:r>
              <a:rPr lang="en-US" sz="1100">
                <a:latin typeface="Source Sans Pro" panose="020B0503030403020204" pitchFamily="34" charset="0"/>
                <a:ea typeface="Source Sans Pro" panose="020B0503030403020204" pitchFamily="34" charset="0"/>
              </a:rPr>
              <a:t>Understanding USAID Policies and Procedures </a:t>
            </a:r>
          </a:p>
          <a:p>
            <a:pPr marL="685800" lvl="3" indent="-228600">
              <a:buChar char="•"/>
            </a:pPr>
            <a:r>
              <a:rPr lang="en-US" sz="1100">
                <a:latin typeface="Source Sans Pro" panose="020B0503030403020204" pitchFamily="34" charset="0"/>
                <a:ea typeface="Source Sans Pro" panose="020B0503030403020204" pitchFamily="34" charset="0"/>
              </a:rPr>
              <a:t>Register to Work with USAID </a:t>
            </a:r>
          </a:p>
          <a:p>
            <a:pPr marL="685800" lvl="3" indent="-228600">
              <a:buChar char="•"/>
            </a:pPr>
            <a:r>
              <a:rPr lang="en-US" sz="1100">
                <a:latin typeface="Source Sans Pro" panose="020B0503030403020204" pitchFamily="34" charset="0"/>
                <a:ea typeface="Source Sans Pro" panose="020B0503030403020204" pitchFamily="34" charset="0"/>
              </a:rPr>
              <a:t>Understanding USAID Award Types </a:t>
            </a:r>
          </a:p>
          <a:p>
            <a:pPr marL="685800" lvl="3" indent="-228600">
              <a:buChar char="•"/>
            </a:pPr>
            <a:r>
              <a:rPr lang="en-US" sz="1100">
                <a:latin typeface="Source Sans Pro" panose="020B0503030403020204" pitchFamily="34" charset="0"/>
                <a:ea typeface="Source Sans Pro" panose="020B0503030403020204" pitchFamily="34" charset="0"/>
              </a:rPr>
              <a:t>Understanding Required Compliance Provisions </a:t>
            </a:r>
          </a:p>
          <a:p>
            <a:pPr marL="685800" lvl="3" indent="-228600">
              <a:buChar char="•"/>
            </a:pPr>
            <a:r>
              <a:rPr lang="en-US" sz="1100">
                <a:latin typeface="Source Sans Pro" panose="020B0503030403020204" pitchFamily="34" charset="0"/>
                <a:ea typeface="Source Sans Pro" panose="020B0503030403020204" pitchFamily="34" charset="0"/>
              </a:rPr>
              <a:t>USAID Implementation Policy Documents </a:t>
            </a:r>
          </a:p>
          <a:p>
            <a:pPr marL="685800" lvl="2" indent="-228600">
              <a:buChar char="•"/>
            </a:pPr>
            <a:r>
              <a:rPr lang="en-US" sz="1100">
                <a:latin typeface="Source Sans Pro" panose="020B0503030403020204" pitchFamily="34" charset="0"/>
                <a:ea typeface="Source Sans Pro" panose="020B0503030403020204" pitchFamily="34" charset="0"/>
              </a:rPr>
              <a:t>USAID Proposal Writing  </a:t>
            </a:r>
          </a:p>
          <a:p>
            <a:pPr marL="228600" indent="-228600">
              <a:buAutoNum type="arabicPeriod"/>
            </a:pPr>
            <a:r>
              <a:rPr lang="en-US" sz="1100" b="1">
                <a:latin typeface="Source Sans Pro" panose="020B0503030403020204" pitchFamily="34" charset="0"/>
                <a:ea typeface="Source Sans Pro" panose="020B0503030403020204" pitchFamily="34" charset="0"/>
              </a:rPr>
              <a:t>PRE-AWARD SURVEYS FOR NON-US ORGANIZATIONS</a:t>
            </a:r>
            <a:r>
              <a:rPr lang="en-US" sz="1100">
                <a:latin typeface="Source Sans Pro" panose="020B0503030403020204" pitchFamily="34" charset="0"/>
                <a:ea typeface="Source Sans Pro" panose="020B0503030403020204" pitchFamily="34" charset="0"/>
              </a:rPr>
              <a:t> </a:t>
            </a:r>
          </a:p>
          <a:p>
            <a:pPr marL="228600" indent="-228600">
              <a:buAutoNum type="arabicPeriod"/>
            </a:pPr>
            <a:r>
              <a:rPr lang="en-US" sz="1100" b="1">
                <a:latin typeface="Source Sans Pro" panose="020B0503030403020204" pitchFamily="34" charset="0"/>
                <a:ea typeface="Source Sans Pro" panose="020B0503030403020204" pitchFamily="34" charset="0"/>
              </a:rPr>
              <a:t>CAPACITY DEVELOPMENT PLAN </a:t>
            </a:r>
            <a:r>
              <a:rPr lang="en-US" sz="1100">
                <a:latin typeface="Source Sans Pro" panose="020B0503030403020204" pitchFamily="34" charset="0"/>
                <a:ea typeface="Source Sans Pro" panose="020B0503030403020204" pitchFamily="34" charset="0"/>
              </a:rPr>
              <a:t> </a:t>
            </a:r>
          </a:p>
          <a:p>
            <a:pPr marL="228600" indent="-228600">
              <a:buAutoNum type="arabicPeriod"/>
            </a:pPr>
            <a:r>
              <a:rPr lang="en-US" sz="1100" b="1">
                <a:latin typeface="Source Sans Pro" panose="020B0503030403020204" pitchFamily="34" charset="0"/>
                <a:ea typeface="Source Sans Pro" panose="020B0503030403020204" pitchFamily="34" charset="0"/>
              </a:rPr>
              <a:t>NGO GOVERNANCE AND LEADERSHIP </a:t>
            </a:r>
            <a:r>
              <a:rPr lang="en-US" sz="1100">
                <a:latin typeface="Source Sans Pro" panose="020B0503030403020204" pitchFamily="34" charset="0"/>
                <a:ea typeface="Source Sans Pro" panose="020B0503030403020204" pitchFamily="34" charset="0"/>
              </a:rPr>
              <a:t> </a:t>
            </a:r>
          </a:p>
          <a:p>
            <a:pPr marL="228600" indent="-228600">
              <a:buAutoNum type="arabicPeriod"/>
            </a:pPr>
            <a:r>
              <a:rPr lang="en-US" sz="1100" b="1">
                <a:latin typeface="Source Sans Pro" panose="020B0503030403020204" pitchFamily="34" charset="0"/>
                <a:ea typeface="Source Sans Pro" panose="020B0503030403020204" pitchFamily="34" charset="0"/>
              </a:rPr>
              <a:t>FINANCIAL MANAGEMENT AND COMPLIANCE </a:t>
            </a:r>
            <a:r>
              <a:rPr lang="en-US" sz="1100">
                <a:latin typeface="Source Sans Pro" panose="020B0503030403020204" pitchFamily="34" charset="0"/>
                <a:ea typeface="Source Sans Pro" panose="020B0503030403020204" pitchFamily="34" charset="0"/>
              </a:rPr>
              <a:t> </a:t>
            </a:r>
          </a:p>
          <a:p>
            <a:pPr marL="228600" indent="-228600">
              <a:buAutoNum type="arabicPeriod"/>
            </a:pPr>
            <a:r>
              <a:rPr lang="en-US" sz="1100" b="1">
                <a:latin typeface="Source Sans Pro" panose="020B0503030403020204" pitchFamily="34" charset="0"/>
                <a:ea typeface="Source Sans Pro" panose="020B0503030403020204" pitchFamily="34" charset="0"/>
              </a:rPr>
              <a:t>RISK MANAGEMENT</a:t>
            </a:r>
            <a:r>
              <a:rPr lang="en-US" sz="1100">
                <a:latin typeface="Source Sans Pro" panose="020B0503030403020204" pitchFamily="34" charset="0"/>
                <a:ea typeface="Source Sans Pro" panose="020B0503030403020204" pitchFamily="34" charset="0"/>
              </a:rPr>
              <a:t> </a:t>
            </a:r>
          </a:p>
          <a:p>
            <a:pPr marL="228600" indent="-228600">
              <a:buAutoNum type="arabicPeriod"/>
            </a:pPr>
            <a:r>
              <a:rPr lang="en-US" sz="1100" b="1">
                <a:latin typeface="Source Sans Pro" panose="020B0503030403020204" pitchFamily="34" charset="0"/>
                <a:ea typeface="Source Sans Pro" panose="020B0503030403020204" pitchFamily="34" charset="0"/>
              </a:rPr>
              <a:t>PROCUREMENT AND LOGISTICS </a:t>
            </a:r>
            <a:r>
              <a:rPr lang="en-US" sz="1100">
                <a:latin typeface="Source Sans Pro" panose="020B0503030403020204" pitchFamily="34" charset="0"/>
                <a:ea typeface="Source Sans Pro" panose="020B0503030403020204" pitchFamily="34" charset="0"/>
              </a:rPr>
              <a:t> </a:t>
            </a:r>
          </a:p>
          <a:p>
            <a:pPr marL="228600" indent="-228600">
              <a:buAutoNum type="arabicPeriod"/>
            </a:pPr>
            <a:r>
              <a:rPr lang="en-US" sz="1100" b="1">
                <a:latin typeface="Source Sans Pro" panose="020B0503030403020204" pitchFamily="34" charset="0"/>
                <a:ea typeface="Source Sans Pro" panose="020B0503030403020204" pitchFamily="34" charset="0"/>
              </a:rPr>
              <a:t>PROPERTY MANAGEMENT</a:t>
            </a:r>
            <a:r>
              <a:rPr lang="en-US" sz="1100">
                <a:latin typeface="Source Sans Pro" panose="020B0503030403020204" pitchFamily="34" charset="0"/>
                <a:ea typeface="Source Sans Pro" panose="020B0503030403020204" pitchFamily="34" charset="0"/>
              </a:rPr>
              <a:t> </a:t>
            </a:r>
          </a:p>
          <a:p>
            <a:pPr marL="228600" indent="-228600">
              <a:buAutoNum type="arabicPeriod"/>
            </a:pPr>
            <a:r>
              <a:rPr lang="en-US" sz="1100" b="1">
                <a:latin typeface="Source Sans Pro" panose="020B0503030403020204" pitchFamily="34" charset="0"/>
                <a:ea typeface="Source Sans Pro" panose="020B0503030403020204" pitchFamily="34" charset="0"/>
              </a:rPr>
              <a:t>INFORMATION TECHNOLOGY</a:t>
            </a:r>
            <a:endParaRPr lang="en-US" sz="1100">
              <a:latin typeface="Source Sans Pro" panose="020B0503030403020204" pitchFamily="34" charset="0"/>
              <a:ea typeface="Source Sans Pro" panose="020B0503030403020204" pitchFamily="34" charset="0"/>
            </a:endParaRPr>
          </a:p>
          <a:p>
            <a:pPr marL="228600" indent="-228600">
              <a:buAutoNum type="arabicPeriod"/>
            </a:pPr>
            <a:r>
              <a:rPr lang="en-US" sz="1100" b="1">
                <a:latin typeface="Source Sans Pro" panose="020B0503030403020204" pitchFamily="34" charset="0"/>
                <a:ea typeface="Source Sans Pro" panose="020B0503030403020204" pitchFamily="34" charset="0"/>
              </a:rPr>
              <a:t>SUBAWARD MANAGEMENT </a:t>
            </a:r>
            <a:endParaRPr lang="en-US" sz="1100">
              <a:latin typeface="Source Sans Pro" panose="020B0503030403020204" pitchFamily="34" charset="0"/>
              <a:ea typeface="Source Sans Pro" panose="020B0503030403020204" pitchFamily="34" charset="0"/>
            </a:endParaRPr>
          </a:p>
          <a:p>
            <a:pPr marL="228600" indent="-228600">
              <a:buAutoNum type="arabicPeriod"/>
            </a:pPr>
            <a:r>
              <a:rPr lang="en-US" sz="1100" b="1">
                <a:latin typeface="Source Sans Pro" panose="020B0503030403020204" pitchFamily="34" charset="0"/>
                <a:ea typeface="Source Sans Pro" panose="020B0503030403020204" pitchFamily="34" charset="0"/>
              </a:rPr>
              <a:t>HUMAN RESOURCES</a:t>
            </a:r>
            <a:endParaRPr lang="en-US" sz="1100">
              <a:latin typeface="Source Sans Pro" panose="020B0503030403020204" pitchFamily="34" charset="0"/>
              <a:ea typeface="Source Sans Pro" panose="020B0503030403020204" pitchFamily="34" charset="0"/>
            </a:endParaRPr>
          </a:p>
          <a:p>
            <a:pPr marL="228600" indent="-228600">
              <a:buAutoNum type="arabicPeriod"/>
            </a:pPr>
            <a:r>
              <a:rPr lang="en-US" sz="1100" b="1">
                <a:latin typeface="Source Sans Pro" panose="020B0503030403020204" pitchFamily="34" charset="0"/>
                <a:ea typeface="Source Sans Pro" panose="020B0503030403020204" pitchFamily="34" charset="0"/>
              </a:rPr>
              <a:t>GENDER</a:t>
            </a:r>
            <a:endParaRPr lang="en-US" sz="1100">
              <a:latin typeface="Source Sans Pro" panose="020B0503030403020204" pitchFamily="34" charset="0"/>
              <a:ea typeface="Source Sans Pro" panose="020B0503030403020204" pitchFamily="34" charset="0"/>
            </a:endParaRPr>
          </a:p>
          <a:p>
            <a:pPr marL="228600" indent="-228600">
              <a:buAutoNum type="arabicPeriod"/>
            </a:pPr>
            <a:endParaRPr lang="en-US" sz="1100">
              <a:latin typeface="Source Sans Pro" panose="020B0503030403020204" pitchFamily="34" charset="0"/>
              <a:ea typeface="Source Sans Pro" panose="020B0503030403020204" pitchFamily="34" charset="0"/>
            </a:endParaRPr>
          </a:p>
        </p:txBody>
      </p:sp>
      <p:sp>
        <p:nvSpPr>
          <p:cNvPr id="4" name="TextBox 3">
            <a:extLst>
              <a:ext uri="{FF2B5EF4-FFF2-40B4-BE49-F238E27FC236}">
                <a16:creationId xmlns:a16="http://schemas.microsoft.com/office/drawing/2014/main" id="{46129ADA-B13E-678D-9D39-30B693E90D2D}"/>
              </a:ext>
            </a:extLst>
          </p:cNvPr>
          <p:cNvSpPr txBox="1"/>
          <p:nvPr/>
        </p:nvSpPr>
        <p:spPr>
          <a:xfrm>
            <a:off x="4793458" y="885825"/>
            <a:ext cx="4593430" cy="20005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b="1">
                <a:latin typeface="Source Sans Pro" panose="020B0503030403020204" pitchFamily="34" charset="0"/>
                <a:ea typeface="Source Sans Pro" panose="020B0503030403020204" pitchFamily="34" charset="0"/>
              </a:rPr>
              <a:t>14.  NGO GOVERNANCE AND LEADERSHIP </a:t>
            </a:r>
            <a:endParaRPr lang="en-US" sz="1100">
              <a:latin typeface="Source Sans Pro" panose="020B0503030403020204" pitchFamily="34" charset="0"/>
              <a:ea typeface="Source Sans Pro" panose="020B0503030403020204" pitchFamily="34" charset="0"/>
            </a:endParaRPr>
          </a:p>
          <a:p>
            <a:r>
              <a:rPr lang="en-US" sz="1100" b="1">
                <a:latin typeface="Source Sans Pro" panose="020B0503030403020204" pitchFamily="34" charset="0"/>
                <a:ea typeface="Source Sans Pro" panose="020B0503030403020204" pitchFamily="34" charset="0"/>
              </a:rPr>
              <a:t>15.  FINANCIAL MANAGEMENT AND COMPLIANCE </a:t>
            </a:r>
            <a:endParaRPr lang="en-US" sz="1100">
              <a:latin typeface="Source Sans Pro" panose="020B0503030403020204" pitchFamily="34" charset="0"/>
              <a:ea typeface="Source Sans Pro" panose="020B0503030403020204" pitchFamily="34" charset="0"/>
            </a:endParaRPr>
          </a:p>
          <a:p>
            <a:r>
              <a:rPr lang="en-US" sz="1100" b="1">
                <a:latin typeface="Source Sans Pro" panose="020B0503030403020204" pitchFamily="34" charset="0"/>
                <a:ea typeface="Source Sans Pro" panose="020B0503030403020204" pitchFamily="34" charset="0"/>
              </a:rPr>
              <a:t>16.  RISK MANAGEMENT</a:t>
            </a:r>
            <a:endParaRPr lang="en-US" sz="1100">
              <a:latin typeface="Source Sans Pro" panose="020B0503030403020204" pitchFamily="34" charset="0"/>
              <a:ea typeface="Source Sans Pro" panose="020B0503030403020204" pitchFamily="34" charset="0"/>
            </a:endParaRPr>
          </a:p>
          <a:p>
            <a:r>
              <a:rPr lang="en-US" sz="1100" b="1">
                <a:latin typeface="Source Sans Pro" panose="020B0503030403020204" pitchFamily="34" charset="0"/>
                <a:ea typeface="Source Sans Pro" panose="020B0503030403020204" pitchFamily="34" charset="0"/>
              </a:rPr>
              <a:t>17.  COMMUNICATIONS</a:t>
            </a:r>
            <a:r>
              <a:rPr lang="en-US" sz="1100">
                <a:latin typeface="Source Sans Pro" panose="020B0503030403020204" pitchFamily="34" charset="0"/>
                <a:ea typeface="Source Sans Pro" panose="020B0503030403020204" pitchFamily="34" charset="0"/>
              </a:rPr>
              <a:t> </a:t>
            </a:r>
          </a:p>
          <a:p>
            <a:r>
              <a:rPr lang="en-US" sz="1100" b="1">
                <a:latin typeface="Source Sans Pro" panose="020B0503030403020204" pitchFamily="34" charset="0"/>
                <a:ea typeface="Source Sans Pro" panose="020B0503030403020204" pitchFamily="34" charset="0"/>
              </a:rPr>
              <a:t>18.  MONITORING AND EVALUATION</a:t>
            </a:r>
            <a:r>
              <a:rPr lang="en-US" sz="1100">
                <a:latin typeface="Source Sans Pro" panose="020B0503030403020204" pitchFamily="34" charset="0"/>
                <a:ea typeface="Source Sans Pro" panose="020B0503030403020204" pitchFamily="34" charset="0"/>
              </a:rPr>
              <a:t> </a:t>
            </a:r>
          </a:p>
          <a:p>
            <a:r>
              <a:rPr lang="en-US" sz="1100" b="1">
                <a:latin typeface="Source Sans Pro" panose="020B0503030403020204" pitchFamily="34" charset="0"/>
                <a:ea typeface="Source Sans Pro" panose="020B0503030403020204" pitchFamily="34" charset="0"/>
              </a:rPr>
              <a:t>19.  ENVIRONMENTAL MITIGATION AND MANAGEMENT</a:t>
            </a:r>
            <a:r>
              <a:rPr lang="en-US" sz="1100">
                <a:latin typeface="Source Sans Pro" panose="020B0503030403020204" pitchFamily="34" charset="0"/>
                <a:ea typeface="Source Sans Pro" panose="020B0503030403020204" pitchFamily="34" charset="0"/>
              </a:rPr>
              <a:t> </a:t>
            </a:r>
          </a:p>
          <a:p>
            <a:r>
              <a:rPr lang="en-US" sz="1100" b="1">
                <a:latin typeface="Source Sans Pro" panose="020B0503030403020204" pitchFamily="34" charset="0"/>
                <a:ea typeface="Source Sans Pro" panose="020B0503030403020204" pitchFamily="34" charset="0"/>
              </a:rPr>
              <a:t>20.  WEBINARS</a:t>
            </a:r>
            <a:r>
              <a:rPr lang="en-US" sz="1100">
                <a:latin typeface="Source Sans Pro" panose="020B0503030403020204" pitchFamily="34" charset="0"/>
                <a:ea typeface="Source Sans Pro" panose="020B0503030403020204" pitchFamily="34" charset="0"/>
              </a:rPr>
              <a:t> </a:t>
            </a:r>
          </a:p>
          <a:p>
            <a:r>
              <a:rPr lang="en-US" sz="1100" b="1">
                <a:latin typeface="Source Sans Pro" panose="020B0503030403020204" pitchFamily="34" charset="0"/>
                <a:ea typeface="Source Sans Pro" panose="020B0503030403020204" pitchFamily="34" charset="0"/>
              </a:rPr>
              <a:t>21.  COMMUNITIES OF PRACTICE</a:t>
            </a:r>
            <a:r>
              <a:rPr lang="en-US" sz="1100">
                <a:latin typeface="Source Sans Pro" panose="020B0503030403020204" pitchFamily="34" charset="0"/>
                <a:ea typeface="Source Sans Pro" panose="020B0503030403020204" pitchFamily="34" charset="0"/>
              </a:rPr>
              <a:t> </a:t>
            </a:r>
          </a:p>
          <a:p>
            <a:endParaRPr lang="en-US" sz="1100" b="1">
              <a:latin typeface="Source Sans Pro" panose="020B0503030403020204" pitchFamily="34" charset="0"/>
              <a:ea typeface="Source Sans Pro" panose="020B0503030403020204" pitchFamily="34" charset="0"/>
            </a:endParaRPr>
          </a:p>
          <a:p>
            <a:endParaRPr lang="en-US" sz="1100" b="1">
              <a:latin typeface="Source Sans Pro" panose="020B0503030403020204" pitchFamily="34" charset="0"/>
              <a:ea typeface="Source Sans Pro" panose="020B0503030403020204" pitchFamily="34" charset="0"/>
            </a:endParaRPr>
          </a:p>
          <a:p>
            <a:endParaRPr lang="en-US">
              <a:latin typeface="Source Sans Pro" panose="020B0503030403020204" pitchFamily="34" charset="0"/>
              <a:ea typeface="Source Sans Pro" panose="020B0503030403020204" pitchFamily="34" charset="0"/>
            </a:endParaRPr>
          </a:p>
        </p:txBody>
      </p:sp>
      <p:sp>
        <p:nvSpPr>
          <p:cNvPr id="5" name="TextBox 4">
            <a:extLst>
              <a:ext uri="{FF2B5EF4-FFF2-40B4-BE49-F238E27FC236}">
                <a16:creationId xmlns:a16="http://schemas.microsoft.com/office/drawing/2014/main" id="{0CC59E3A-2BCB-C5BC-4134-C6A858F4C26F}"/>
              </a:ext>
            </a:extLst>
          </p:cNvPr>
          <p:cNvSpPr txBox="1"/>
          <p:nvPr/>
        </p:nvSpPr>
        <p:spPr>
          <a:xfrm>
            <a:off x="4793274" y="2431205"/>
            <a:ext cx="2836068" cy="1815882"/>
          </a:xfrm>
          <a:prstGeom prst="rect">
            <a:avLst/>
          </a:prstGeom>
          <a:solidFill>
            <a:srgbClr val="002060"/>
          </a:solidFill>
          <a:ln>
            <a:solidFill>
              <a:srgbClr val="002060"/>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solidFill>
                  <a:srgbClr val="FFFFFF"/>
                </a:solidFill>
                <a:latin typeface="Source Sans Pro" panose="020B0503030403020204" pitchFamily="34" charset="0"/>
                <a:ea typeface="Source Sans Pro" panose="020B0503030403020204" pitchFamily="34" charset="0"/>
              </a:rPr>
              <a:t>Each Topic Includes:</a:t>
            </a:r>
            <a:endParaRPr lang="en-US">
              <a:solidFill>
                <a:srgbClr val="FFFFFF"/>
              </a:solidFill>
              <a:latin typeface="Source Sans Pro" panose="020B0503030403020204" pitchFamily="34" charset="0"/>
              <a:ea typeface="Source Sans Pro" panose="020B0503030403020204" pitchFamily="34" charset="0"/>
            </a:endParaRPr>
          </a:p>
          <a:p>
            <a:pPr marL="285750" indent="-285750">
              <a:buClr>
                <a:schemeClr val="bg1"/>
              </a:buClr>
              <a:buChar char="•"/>
            </a:pPr>
            <a:r>
              <a:rPr lang="en-US">
                <a:solidFill>
                  <a:srgbClr val="FFFFFF"/>
                </a:solidFill>
                <a:latin typeface="Source Sans Pro" panose="020B0503030403020204" pitchFamily="34" charset="0"/>
                <a:ea typeface="Source Sans Pro" panose="020B0503030403020204" pitchFamily="34" charset="0"/>
              </a:rPr>
              <a:t>Policies </a:t>
            </a:r>
          </a:p>
          <a:p>
            <a:pPr marL="285750" indent="-285750">
              <a:buClr>
                <a:schemeClr val="bg1"/>
              </a:buClr>
              <a:buChar char="•"/>
            </a:pPr>
            <a:r>
              <a:rPr lang="en-US">
                <a:solidFill>
                  <a:srgbClr val="FFFFFF"/>
                </a:solidFill>
                <a:latin typeface="Source Sans Pro" panose="020B0503030403020204" pitchFamily="34" charset="0"/>
                <a:ea typeface="Source Sans Pro" panose="020B0503030403020204" pitchFamily="34" charset="0"/>
              </a:rPr>
              <a:t>Training Material</a:t>
            </a:r>
          </a:p>
          <a:p>
            <a:pPr marL="285750" indent="-285750">
              <a:buClr>
                <a:schemeClr val="bg1"/>
              </a:buClr>
              <a:buChar char="•"/>
            </a:pPr>
            <a:r>
              <a:rPr lang="en-US">
                <a:solidFill>
                  <a:srgbClr val="FFFFFF"/>
                </a:solidFill>
                <a:latin typeface="Source Sans Pro" panose="020B0503030403020204" pitchFamily="34" charset="0"/>
                <a:ea typeface="Source Sans Pro" panose="020B0503030403020204" pitchFamily="34" charset="0"/>
              </a:rPr>
              <a:t>Webinars </a:t>
            </a:r>
          </a:p>
          <a:p>
            <a:pPr marL="285750" indent="-285750">
              <a:buClr>
                <a:schemeClr val="bg1"/>
              </a:buClr>
              <a:buChar char="•"/>
            </a:pPr>
            <a:r>
              <a:rPr lang="en-US">
                <a:solidFill>
                  <a:srgbClr val="FFFFFF"/>
                </a:solidFill>
                <a:latin typeface="Source Sans Pro" panose="020B0503030403020204" pitchFamily="34" charset="0"/>
                <a:ea typeface="Source Sans Pro" panose="020B0503030403020204" pitchFamily="34" charset="0"/>
              </a:rPr>
              <a:t>Resources</a:t>
            </a:r>
          </a:p>
          <a:p>
            <a:pPr marL="285750" indent="-285750">
              <a:buClr>
                <a:schemeClr val="bg1"/>
              </a:buClr>
              <a:buChar char="•"/>
            </a:pPr>
            <a:r>
              <a:rPr lang="en-US">
                <a:solidFill>
                  <a:srgbClr val="FFFFFF"/>
                </a:solidFill>
                <a:latin typeface="Source Sans Pro" panose="020B0503030403020204" pitchFamily="34" charset="0"/>
                <a:ea typeface="Source Sans Pro" panose="020B0503030403020204" pitchFamily="34" charset="0"/>
              </a:rPr>
              <a:t>Templates</a:t>
            </a:r>
          </a:p>
          <a:p>
            <a:pPr marL="285750" indent="-285750">
              <a:buClr>
                <a:schemeClr val="bg1"/>
              </a:buClr>
              <a:buChar char="•"/>
            </a:pPr>
            <a:r>
              <a:rPr lang="en-US">
                <a:solidFill>
                  <a:srgbClr val="FFFFFF"/>
                </a:solidFill>
                <a:latin typeface="Source Sans Pro" panose="020B0503030403020204" pitchFamily="34" charset="0"/>
                <a:ea typeface="Source Sans Pro" panose="020B0503030403020204" pitchFamily="34" charset="0"/>
              </a:rPr>
              <a:t>Capacity Standards </a:t>
            </a:r>
          </a:p>
          <a:p>
            <a:pPr algn="l"/>
            <a:endParaRPr lang="en-US">
              <a:solidFill>
                <a:srgbClr val="FFFFFF"/>
              </a:solidFill>
              <a:latin typeface="Source Sans Pro" panose="020B0503030403020204" pitchFamily="34" charset="0"/>
              <a:ea typeface="Source Sans Pro" panose="020B0503030403020204" pitchFamily="34" charset="0"/>
            </a:endParaRPr>
          </a:p>
        </p:txBody>
      </p:sp>
      <p:sp>
        <p:nvSpPr>
          <p:cNvPr id="7" name="TextBox 6">
            <a:extLst>
              <a:ext uri="{FF2B5EF4-FFF2-40B4-BE49-F238E27FC236}">
                <a16:creationId xmlns:a16="http://schemas.microsoft.com/office/drawing/2014/main" id="{B578CC39-C3E1-AF0A-6F2B-D4E8896DC748}"/>
              </a:ext>
            </a:extLst>
          </p:cNvPr>
          <p:cNvSpPr txBox="1"/>
          <p:nvPr/>
        </p:nvSpPr>
        <p:spPr>
          <a:xfrm>
            <a:off x="0" y="430605"/>
            <a:ext cx="9143998" cy="307777"/>
          </a:xfrm>
          <a:prstGeom prst="rect">
            <a:avLst/>
          </a:prstGeom>
          <a:solidFill>
            <a:srgbClr val="C00000"/>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a:solidFill>
                <a:schemeClr val="bg1"/>
              </a:solidFill>
              <a:latin typeface="Source Sans Pro" panose="020B0503030403020204" pitchFamily="34" charset="0"/>
              <a:ea typeface="Source Sans Pro" panose="020B0503030403020204" pitchFamily="34" charset="0"/>
            </a:endParaRPr>
          </a:p>
        </p:txBody>
      </p:sp>
      <p:sp>
        <p:nvSpPr>
          <p:cNvPr id="8" name="Google Shape;385;p56">
            <a:extLst>
              <a:ext uri="{FF2B5EF4-FFF2-40B4-BE49-F238E27FC236}">
                <a16:creationId xmlns:a16="http://schemas.microsoft.com/office/drawing/2014/main" id="{88BE1D7D-1C28-9423-8140-F5EA75246085}"/>
              </a:ext>
            </a:extLst>
          </p:cNvPr>
          <p:cNvSpPr/>
          <p:nvPr/>
        </p:nvSpPr>
        <p:spPr>
          <a:xfrm>
            <a:off x="0" y="0"/>
            <a:ext cx="9144000" cy="900683"/>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PATH TO PRIME AND ROAD TO SUSTAINABILITY</a:t>
            </a:r>
          </a:p>
          <a:p>
            <a:pPr algn="ctr" defTabSz="914355">
              <a:defRPr/>
            </a:pPr>
            <a:r>
              <a:rPr lang="en-US" sz="3200" b="1">
                <a:solidFill>
                  <a:srgbClr val="FFFFFF"/>
                </a:solidFill>
                <a:latin typeface="Source Sans Pro"/>
                <a:ea typeface="Source Sans Pro"/>
                <a:cs typeface="Source Sans Pro"/>
              </a:rPr>
              <a:t>TABLE OF CONTENTS</a:t>
            </a:r>
          </a:p>
        </p:txBody>
      </p:sp>
    </p:spTree>
    <p:extLst>
      <p:ext uri="{BB962C8B-B14F-4D97-AF65-F5344CB8AC3E}">
        <p14:creationId xmlns:p14="http://schemas.microsoft.com/office/powerpoint/2010/main" val="3304150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9DB1C6FD-6095-F41A-C875-39AC627424E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BB7B5292-426E-94ED-75E1-EDA83A144475}"/>
              </a:ext>
            </a:extLst>
          </p:cNvPr>
          <p:cNvSpPr txBox="1"/>
          <p:nvPr/>
        </p:nvSpPr>
        <p:spPr>
          <a:xfrm>
            <a:off x="144" y="1939025"/>
            <a:ext cx="1416113" cy="1631216"/>
          </a:xfrm>
          <a:prstGeom prst="rect">
            <a:avLst/>
          </a:prstGeom>
          <a:solidFill>
            <a:srgbClr val="002060"/>
          </a:solidFill>
        </p:spPr>
        <p:txBody>
          <a:bodyPr wrap="square" lIns="91440" tIns="45720" rIns="91440" bIns="45720" anchor="t">
            <a:spAutoFit/>
          </a:bodyPr>
          <a:lstStyle/>
          <a:p>
            <a:pPr>
              <a:spcBef>
                <a:spcPts val="1200"/>
              </a:spcBef>
            </a:pPr>
            <a:r>
              <a:rPr lang="en-US">
                <a:solidFill>
                  <a:schemeClr val="bg1"/>
                </a:solidFill>
                <a:latin typeface="Source Sans Pro"/>
                <a:ea typeface="Source Sans Pro"/>
                <a:cs typeface="Source Sans Pro"/>
              </a:rPr>
              <a:t>Templates translated to:</a:t>
            </a:r>
          </a:p>
          <a:p>
            <a:pPr marL="342900" indent="-342900">
              <a:spcBef>
                <a:spcPts val="1200"/>
              </a:spcBef>
              <a:buClr>
                <a:schemeClr val="bg1"/>
              </a:buClr>
              <a:buAutoNum type="arabicPeriod"/>
            </a:pPr>
            <a:r>
              <a:rPr lang="en-US">
                <a:solidFill>
                  <a:schemeClr val="bg1"/>
                </a:solidFill>
                <a:latin typeface="Source Sans Pro" panose="020B0503030403020204" pitchFamily="34" charset="0"/>
                <a:ea typeface="Source Sans Pro" panose="020B0503030403020204" pitchFamily="34" charset="0"/>
                <a:sym typeface="Source Sans Pro"/>
              </a:rPr>
              <a:t>French</a:t>
            </a:r>
            <a:endParaRPr lang="en-US">
              <a:solidFill>
                <a:schemeClr val="bg1"/>
              </a:solidFill>
              <a:latin typeface="Source Sans Pro" panose="020B0503030403020204" pitchFamily="34" charset="0"/>
              <a:ea typeface="Source Sans Pro" panose="020B0503030403020204" pitchFamily="34" charset="0"/>
            </a:endParaRPr>
          </a:p>
          <a:p>
            <a:pPr marL="342900" indent="-342900">
              <a:spcBef>
                <a:spcPts val="1200"/>
              </a:spcBef>
              <a:buClr>
                <a:schemeClr val="bg1"/>
              </a:buClr>
              <a:buAutoNum type="arabicPeriod"/>
            </a:pPr>
            <a:r>
              <a:rPr lang="en-US">
                <a:solidFill>
                  <a:schemeClr val="bg1"/>
                </a:solidFill>
                <a:latin typeface="Source Sans Pro" panose="020B0503030403020204" pitchFamily="34" charset="0"/>
                <a:ea typeface="Source Sans Pro" panose="020B0503030403020204" pitchFamily="34" charset="0"/>
                <a:sym typeface="Source Sans Pro"/>
              </a:rPr>
              <a:t>Portuguese</a:t>
            </a:r>
            <a:endParaRPr lang="en-US">
              <a:solidFill>
                <a:schemeClr val="bg1"/>
              </a:solidFill>
              <a:latin typeface="Source Sans Pro" panose="020B0503030403020204" pitchFamily="34" charset="0"/>
              <a:ea typeface="Source Sans Pro" panose="020B0503030403020204" pitchFamily="34" charset="0"/>
            </a:endParaRPr>
          </a:p>
          <a:p>
            <a:pPr marL="342900" indent="-342900">
              <a:spcBef>
                <a:spcPts val="1200"/>
              </a:spcBef>
              <a:buClr>
                <a:schemeClr val="bg1"/>
              </a:buClr>
              <a:buAutoNum type="arabicPeriod"/>
            </a:pPr>
            <a:r>
              <a:rPr lang="en-US">
                <a:solidFill>
                  <a:schemeClr val="bg1"/>
                </a:solidFill>
                <a:latin typeface="Source Sans Pro" panose="020B0503030403020204" pitchFamily="34" charset="0"/>
                <a:ea typeface="Source Sans Pro" panose="020B0503030403020204" pitchFamily="34" charset="0"/>
              </a:rPr>
              <a:t>Swahili </a:t>
            </a:r>
          </a:p>
        </p:txBody>
      </p:sp>
      <p:pic>
        <p:nvPicPr>
          <p:cNvPr id="4" name="Picture 3" descr="A screenshot of a document&#10;&#10;Description automatically generated">
            <a:extLst>
              <a:ext uri="{FF2B5EF4-FFF2-40B4-BE49-F238E27FC236}">
                <a16:creationId xmlns:a16="http://schemas.microsoft.com/office/drawing/2014/main" id="{5B8F188F-D351-3DD0-2194-ADFC708BC433}"/>
              </a:ext>
            </a:extLst>
          </p:cNvPr>
          <p:cNvPicPr>
            <a:picLocks noChangeAspect="1"/>
          </p:cNvPicPr>
          <p:nvPr/>
        </p:nvPicPr>
        <p:blipFill>
          <a:blip r:embed="rId2"/>
          <a:srcRect l="3001" r="2167"/>
          <a:stretch/>
        </p:blipFill>
        <p:spPr>
          <a:xfrm>
            <a:off x="1570921" y="742505"/>
            <a:ext cx="3820571" cy="4335465"/>
          </a:xfrm>
          <a:prstGeom prst="rect">
            <a:avLst/>
          </a:prstGeom>
          <a:ln w="9525">
            <a:solidFill>
              <a:schemeClr val="tx1"/>
            </a:solidFill>
          </a:ln>
        </p:spPr>
      </p:pic>
      <p:sp>
        <p:nvSpPr>
          <p:cNvPr id="2" name="Google Shape;3644;g2ece6006a8a_2_737">
            <a:extLst>
              <a:ext uri="{FF2B5EF4-FFF2-40B4-BE49-F238E27FC236}">
                <a16:creationId xmlns:a16="http://schemas.microsoft.com/office/drawing/2014/main" id="{A8F608D0-BE38-0540-CB16-194C08AB9C12}"/>
              </a:ext>
            </a:extLst>
          </p:cNvPr>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US" sz="3200" b="1" i="0" u="none" strike="noStrike" cap="none">
                <a:solidFill>
                  <a:srgbClr val="FFFFFF"/>
                </a:solidFill>
                <a:latin typeface="Source Sans Pro" panose="020B0503030403020204" pitchFamily="34" charset="0"/>
                <a:ea typeface="Source Sans Pro" panose="020B0503030403020204" pitchFamily="34" charset="0"/>
                <a:sym typeface="Arial"/>
              </a:rPr>
              <a:t>ORGANIZATIONAL TEMPLATES</a:t>
            </a:r>
            <a:endParaRPr lang="en-US" sz="3200">
              <a:latin typeface="Source Sans Pro" panose="020B0503030403020204" pitchFamily="34" charset="0"/>
              <a:ea typeface="Source Sans Pro" panose="020B0503030403020204" pitchFamily="34" charset="0"/>
            </a:endParaRPr>
          </a:p>
        </p:txBody>
      </p:sp>
      <p:pic>
        <p:nvPicPr>
          <p:cNvPr id="1026" name="Picture 1">
            <a:extLst>
              <a:ext uri="{FF2B5EF4-FFF2-40B4-BE49-F238E27FC236}">
                <a16:creationId xmlns:a16="http://schemas.microsoft.com/office/drawing/2014/main" id="{FD9C685D-821D-5567-FE85-A837A06EB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4236" y="742505"/>
            <a:ext cx="3369859" cy="434144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8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25"/>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46BF0DD-1954-2269-6BF3-121122BACB2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B4962755-EE0B-F3C2-28A0-76284AC76228}"/>
              </a:ext>
            </a:extLst>
          </p:cNvPr>
          <p:cNvPicPr>
            <a:picLocks noChangeAspect="1"/>
          </p:cNvPicPr>
          <p:nvPr/>
        </p:nvPicPr>
        <p:blipFill>
          <a:blip r:embed="rId3"/>
          <a:stretch>
            <a:fillRect/>
          </a:stretch>
        </p:blipFill>
        <p:spPr>
          <a:xfrm>
            <a:off x="6223724" y="692727"/>
            <a:ext cx="2923371" cy="2253301"/>
          </a:xfrm>
          <a:prstGeom prst="rect">
            <a:avLst/>
          </a:prstGeom>
        </p:spPr>
      </p:pic>
      <p:pic>
        <p:nvPicPr>
          <p:cNvPr id="7" name="Picture 6">
            <a:extLst>
              <a:ext uri="{FF2B5EF4-FFF2-40B4-BE49-F238E27FC236}">
                <a16:creationId xmlns:a16="http://schemas.microsoft.com/office/drawing/2014/main" id="{7FABDB16-D957-CE2F-E4C0-418C2579BA57}"/>
              </a:ext>
            </a:extLst>
          </p:cNvPr>
          <p:cNvPicPr>
            <a:picLocks noChangeAspect="1"/>
          </p:cNvPicPr>
          <p:nvPr/>
        </p:nvPicPr>
        <p:blipFill>
          <a:blip r:embed="rId4"/>
          <a:stretch>
            <a:fillRect/>
          </a:stretch>
        </p:blipFill>
        <p:spPr>
          <a:xfrm>
            <a:off x="3183963" y="711822"/>
            <a:ext cx="3032110" cy="1915923"/>
          </a:xfrm>
          <a:prstGeom prst="rect">
            <a:avLst/>
          </a:prstGeom>
          <a:ln>
            <a:solidFill>
              <a:schemeClr val="tx1"/>
            </a:solidFill>
          </a:ln>
        </p:spPr>
      </p:pic>
      <p:pic>
        <p:nvPicPr>
          <p:cNvPr id="9" name="Picture 8">
            <a:extLst>
              <a:ext uri="{FF2B5EF4-FFF2-40B4-BE49-F238E27FC236}">
                <a16:creationId xmlns:a16="http://schemas.microsoft.com/office/drawing/2014/main" id="{8FC3BEE3-E7FB-AFC0-4C56-3204D69D9EE6}"/>
              </a:ext>
            </a:extLst>
          </p:cNvPr>
          <p:cNvPicPr>
            <a:picLocks noChangeAspect="1"/>
          </p:cNvPicPr>
          <p:nvPr/>
        </p:nvPicPr>
        <p:blipFill>
          <a:blip r:embed="rId5"/>
          <a:stretch>
            <a:fillRect/>
          </a:stretch>
        </p:blipFill>
        <p:spPr>
          <a:xfrm>
            <a:off x="6220307" y="2576897"/>
            <a:ext cx="2923693" cy="2230629"/>
          </a:xfrm>
          <a:prstGeom prst="rect">
            <a:avLst/>
          </a:prstGeom>
        </p:spPr>
      </p:pic>
      <p:sp>
        <p:nvSpPr>
          <p:cNvPr id="5" name="Text Box 50">
            <a:extLst>
              <a:ext uri="{FF2B5EF4-FFF2-40B4-BE49-F238E27FC236}">
                <a16:creationId xmlns:a16="http://schemas.microsoft.com/office/drawing/2014/main" id="{BDC11ECE-7ADC-E859-D410-DD48D6921546}"/>
              </a:ext>
            </a:extLst>
          </p:cNvPr>
          <p:cNvSpPr txBox="1"/>
          <p:nvPr/>
        </p:nvSpPr>
        <p:spPr>
          <a:xfrm>
            <a:off x="160703" y="1617057"/>
            <a:ext cx="2671639" cy="3523234"/>
          </a:xfrm>
          <a:prstGeom prst="rect">
            <a:avLst/>
          </a:prstGeom>
          <a:solidFill>
            <a:srgbClr val="002F6C"/>
          </a:solidFill>
          <a:ln w="6350">
            <a:noFill/>
          </a:ln>
        </p:spPr>
        <p:txBody>
          <a:bodyPr rot="0" spcFirstLastPara="0" vert="horz" wrap="square" lIns="68580" tIns="34290" rIns="68580" bIns="34290" numCol="1" spcCol="0" rtlCol="0" fromWordArt="0" anchor="t" anchorCtr="0" forceAA="0" compatLnSpc="1">
            <a:prstTxWarp prst="textNoShape">
              <a:avLst/>
            </a:prstTxWarp>
            <a:noAutofit/>
          </a:bodyPr>
          <a:lstStyle/>
          <a:p>
            <a:pPr marL="171450" indent="-171450"/>
            <a:r>
              <a:rPr lang="en-US" b="1">
                <a:solidFill>
                  <a:schemeClr val="bg1"/>
                </a:solidFill>
                <a:latin typeface="Source Sans Pro" panose="020B0503030403020204" pitchFamily="34" charset="0"/>
                <a:ea typeface="Source Sans Pro" panose="020B0503030403020204" pitchFamily="34" charset="0"/>
              </a:rPr>
              <a:t>Organizational Templates</a:t>
            </a:r>
          </a:p>
          <a:p>
            <a:pPr marL="171450" indent="-171450"/>
            <a:endParaRPr lang="en-US">
              <a:solidFill>
                <a:schemeClr val="bg1"/>
              </a:solidFill>
              <a:latin typeface="Source Sans Pro" panose="020B0503030403020204" pitchFamily="34" charset="0"/>
              <a:ea typeface="Source Sans Pro" panose="020B0503030403020204" pitchFamily="34" charset="0"/>
            </a:endParaRPr>
          </a:p>
          <a:p>
            <a:pPr marL="171450" indent="-171450"/>
            <a:r>
              <a:rPr lang="en-US">
                <a:solidFill>
                  <a:schemeClr val="bg1"/>
                </a:solidFill>
                <a:latin typeface="Source Sans Pro" panose="020B0503030403020204" pitchFamily="34" charset="0"/>
                <a:ea typeface="Source Sans Pro" panose="020B0503030403020204" pitchFamily="34" charset="0"/>
              </a:rPr>
              <a:t>42 Legal </a:t>
            </a:r>
          </a:p>
          <a:p>
            <a:pPr marL="171450" indent="-171450"/>
            <a:r>
              <a:rPr lang="en-US">
                <a:solidFill>
                  <a:schemeClr val="bg1"/>
                </a:solidFill>
                <a:latin typeface="Source Sans Pro" panose="020B0503030403020204" pitchFamily="34" charset="0"/>
                <a:ea typeface="Source Sans Pro" panose="020B0503030403020204" pitchFamily="34" charset="0"/>
              </a:rPr>
              <a:t>35 Finance and Compliance </a:t>
            </a:r>
          </a:p>
          <a:p>
            <a:pPr marL="171450" indent="-171450"/>
            <a:r>
              <a:rPr lang="en-US">
                <a:solidFill>
                  <a:schemeClr val="bg1"/>
                </a:solidFill>
                <a:latin typeface="Source Sans Pro" panose="020B0503030403020204" pitchFamily="34" charset="0"/>
                <a:ea typeface="Source Sans Pro" panose="020B0503030403020204" pitchFamily="34" charset="0"/>
              </a:rPr>
              <a:t>34 Human Resources </a:t>
            </a:r>
          </a:p>
          <a:p>
            <a:pPr marL="171450" indent="-171450"/>
            <a:r>
              <a:rPr lang="en-US">
                <a:solidFill>
                  <a:schemeClr val="bg1"/>
                </a:solidFill>
                <a:latin typeface="Source Sans Pro" panose="020B0503030403020204" pitchFamily="34" charset="0"/>
                <a:ea typeface="Source Sans Pro" panose="020B0503030403020204" pitchFamily="34" charset="0"/>
              </a:rPr>
              <a:t>20 Monitoring and Evaluation </a:t>
            </a:r>
          </a:p>
          <a:p>
            <a:pPr marL="171450" indent="-171450"/>
            <a:r>
              <a:rPr lang="en-US">
                <a:solidFill>
                  <a:schemeClr val="bg1"/>
                </a:solidFill>
                <a:latin typeface="Source Sans Pro" panose="020B0503030403020204" pitchFamily="34" charset="0"/>
                <a:ea typeface="Source Sans Pro" panose="020B0503030403020204" pitchFamily="34" charset="0"/>
              </a:rPr>
              <a:t>16 Gender </a:t>
            </a:r>
          </a:p>
          <a:p>
            <a:pPr marL="171450" indent="-171450"/>
            <a:r>
              <a:rPr lang="en-US">
                <a:solidFill>
                  <a:schemeClr val="bg1"/>
                </a:solidFill>
                <a:latin typeface="Source Sans Pro" panose="020B0503030403020204" pitchFamily="34" charset="0"/>
                <a:ea typeface="Source Sans Pro" panose="020B0503030403020204" pitchFamily="34" charset="0"/>
              </a:rPr>
              <a:t>15 Information Technology </a:t>
            </a:r>
          </a:p>
          <a:p>
            <a:pPr marL="171450" indent="-171450"/>
            <a:r>
              <a:rPr lang="en-US">
                <a:solidFill>
                  <a:schemeClr val="bg1"/>
                </a:solidFill>
                <a:latin typeface="Source Sans Pro" panose="020B0503030403020204" pitchFamily="34" charset="0"/>
                <a:ea typeface="Source Sans Pro" panose="020B0503030403020204" pitchFamily="34" charset="0"/>
              </a:rPr>
              <a:t>12 Procurement </a:t>
            </a:r>
          </a:p>
          <a:p>
            <a:pPr marL="171450" indent="-171450"/>
            <a:r>
              <a:rPr lang="en-US">
                <a:solidFill>
                  <a:schemeClr val="bg1"/>
                </a:solidFill>
                <a:latin typeface="Source Sans Pro" panose="020B0503030403020204" pitchFamily="34" charset="0"/>
                <a:ea typeface="Source Sans Pro" panose="020B0503030403020204" pitchFamily="34" charset="0"/>
              </a:rPr>
              <a:t>6 Gender </a:t>
            </a:r>
          </a:p>
          <a:p>
            <a:pPr marL="171450" indent="-171450"/>
            <a:endParaRPr lang="en-US">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p>
            <a:pPr marL="171450" indent="-171450"/>
            <a:endParaRPr lang="en-US">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a:p>
            <a:pPr>
              <a:spcAft>
                <a:spcPts val="450"/>
              </a:spcAft>
            </a:pPr>
            <a:endParaRPr lang="en-US" sz="1125">
              <a:solidFill>
                <a:schemeClr val="bg1"/>
              </a:solidFill>
              <a:latin typeface="Source Sans Pro" panose="020B0503030403020204" pitchFamily="34" charset="0"/>
              <a:ea typeface="Source Sans Pro" panose="020B0503030403020204" pitchFamily="34" charset="0"/>
              <a:cs typeface="Arial" panose="020B0604020202020204" pitchFamily="34" charset="0"/>
            </a:endParaRPr>
          </a:p>
        </p:txBody>
      </p:sp>
      <p:pic>
        <p:nvPicPr>
          <p:cNvPr id="3" name="Picture 2" descr="A screenshot of a survey&#10;&#10;Description automatically generated">
            <a:extLst>
              <a:ext uri="{FF2B5EF4-FFF2-40B4-BE49-F238E27FC236}">
                <a16:creationId xmlns:a16="http://schemas.microsoft.com/office/drawing/2014/main" id="{8640E289-04D8-0600-0A21-BE72DD5F3317}"/>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58836" y="2618527"/>
            <a:ext cx="3055470" cy="2202856"/>
          </a:xfrm>
          <a:prstGeom prst="rect">
            <a:avLst/>
          </a:prstGeom>
          <a:noFill/>
          <a:ln>
            <a:solidFill>
              <a:schemeClr val="tx1"/>
            </a:solidFill>
          </a:ln>
        </p:spPr>
      </p:pic>
      <p:sp>
        <p:nvSpPr>
          <p:cNvPr id="6" name="Google Shape;385;p56">
            <a:extLst>
              <a:ext uri="{FF2B5EF4-FFF2-40B4-BE49-F238E27FC236}">
                <a16:creationId xmlns:a16="http://schemas.microsoft.com/office/drawing/2014/main" id="{CCC529A2-14CE-D6F2-47A4-0C1C414515FD}"/>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PATH TO PRIME AND ROAD TO SUSTAINABILITY</a:t>
            </a:r>
          </a:p>
        </p:txBody>
      </p:sp>
    </p:spTree>
    <p:extLst>
      <p:ext uri="{BB962C8B-B14F-4D97-AF65-F5344CB8AC3E}">
        <p14:creationId xmlns:p14="http://schemas.microsoft.com/office/powerpoint/2010/main" val="4615895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64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30AB8F5-B2DE-5F8B-58B7-9C15BD82B76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649" name="Google Shape;3649;g2ece6006a8a_2_743"/>
          <p:cNvPicPr preferRelativeResize="0"/>
          <p:nvPr/>
        </p:nvPicPr>
        <p:blipFill rotWithShape="1">
          <a:blip r:embed="rId3">
            <a:alphaModFix/>
          </a:blip>
          <a:srcRect/>
          <a:stretch/>
        </p:blipFill>
        <p:spPr>
          <a:xfrm>
            <a:off x="0" y="1080506"/>
            <a:ext cx="1889760" cy="2377440"/>
          </a:xfrm>
          <a:prstGeom prst="rect">
            <a:avLst/>
          </a:prstGeom>
          <a:noFill/>
          <a:ln w="9525">
            <a:solidFill>
              <a:schemeClr val="tx1"/>
            </a:solidFill>
          </a:ln>
        </p:spPr>
      </p:pic>
      <p:pic>
        <p:nvPicPr>
          <p:cNvPr id="3650" name="Google Shape;3650;g2ece6006a8a_2_743"/>
          <p:cNvPicPr preferRelativeResize="0"/>
          <p:nvPr/>
        </p:nvPicPr>
        <p:blipFill rotWithShape="1">
          <a:blip r:embed="rId4">
            <a:alphaModFix/>
          </a:blip>
          <a:srcRect r="1801" b="1741"/>
          <a:stretch/>
        </p:blipFill>
        <p:spPr>
          <a:xfrm>
            <a:off x="1801964" y="1260504"/>
            <a:ext cx="1892808" cy="2377440"/>
          </a:xfrm>
          <a:prstGeom prst="rect">
            <a:avLst/>
          </a:prstGeom>
          <a:noFill/>
          <a:ln w="9525" cap="flat" cmpd="sng">
            <a:solidFill>
              <a:schemeClr val="dk1"/>
            </a:solidFill>
            <a:prstDash val="solid"/>
            <a:round/>
            <a:headEnd type="none" w="sm" len="sm"/>
            <a:tailEnd type="none" w="sm" len="sm"/>
          </a:ln>
        </p:spPr>
      </p:pic>
      <p:pic>
        <p:nvPicPr>
          <p:cNvPr id="3651" name="Google Shape;3651;g2ece6006a8a_2_743"/>
          <p:cNvPicPr preferRelativeResize="0"/>
          <p:nvPr/>
        </p:nvPicPr>
        <p:blipFill rotWithShape="1">
          <a:blip r:embed="rId5">
            <a:alphaModFix/>
          </a:blip>
          <a:srcRect r="3074"/>
          <a:stretch/>
        </p:blipFill>
        <p:spPr>
          <a:xfrm>
            <a:off x="3619001" y="1383407"/>
            <a:ext cx="1892808" cy="2377440"/>
          </a:xfrm>
          <a:prstGeom prst="rect">
            <a:avLst/>
          </a:prstGeom>
          <a:noFill/>
          <a:ln w="9525" cap="flat" cmpd="sng">
            <a:solidFill>
              <a:schemeClr val="dk1"/>
            </a:solidFill>
            <a:prstDash val="solid"/>
            <a:round/>
            <a:headEnd type="none" w="sm" len="sm"/>
            <a:tailEnd type="none" w="sm" len="sm"/>
          </a:ln>
        </p:spPr>
      </p:pic>
      <p:sp>
        <p:nvSpPr>
          <p:cNvPr id="3653" name="Google Shape;3653;g2ece6006a8a_2_743"/>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 sz="3200" b="1" i="0" u="none" strike="noStrike" cap="none">
                <a:solidFill>
                  <a:srgbClr val="FFFFFF"/>
                </a:solidFill>
                <a:latin typeface="Source Sans Pro" panose="020B0503030403020204" pitchFamily="34" charset="0"/>
                <a:ea typeface="Source Sans Pro" panose="020B0503030403020204" pitchFamily="34" charset="0"/>
                <a:sym typeface="Arial"/>
              </a:rPr>
              <a:t>TRANSLATED TRAINING MANUALS</a:t>
            </a:r>
            <a:endParaRPr>
              <a:latin typeface="Source Sans Pro" panose="020B0503030403020204" pitchFamily="34" charset="0"/>
              <a:ea typeface="Source Sans Pro" panose="020B0503030403020204" pitchFamily="34" charset="0"/>
            </a:endParaRPr>
          </a:p>
        </p:txBody>
      </p:sp>
      <p:sp>
        <p:nvSpPr>
          <p:cNvPr id="3" name="Google Shape;4053;g2ecc26fd3ec_0_3645">
            <a:extLst>
              <a:ext uri="{FF2B5EF4-FFF2-40B4-BE49-F238E27FC236}">
                <a16:creationId xmlns:a16="http://schemas.microsoft.com/office/drawing/2014/main" id="{1A28212B-B8EF-ADB4-200D-3CCE54853F5C}"/>
              </a:ext>
            </a:extLst>
          </p:cNvPr>
          <p:cNvSpPr txBox="1"/>
          <p:nvPr/>
        </p:nvSpPr>
        <p:spPr>
          <a:xfrm>
            <a:off x="1845541" y="3574367"/>
            <a:ext cx="1751099" cy="477023"/>
          </a:xfrm>
          <a:prstGeom prst="rect">
            <a:avLst/>
          </a:prstGeom>
          <a:noFill/>
          <a:ln>
            <a:noFill/>
          </a:ln>
        </p:spPr>
        <p:txBody>
          <a:bodyPr spcFirstLastPara="1" wrap="square" lIns="91425" tIns="91425" rIns="91425" bIns="91425" anchor="t" anchorCtr="0">
            <a:spAutoFit/>
          </a:bodyPr>
          <a:lstStyle/>
          <a:p>
            <a:pPr lvl="1" algn="ctr">
              <a:spcBef>
                <a:spcPts val="600"/>
              </a:spcBef>
              <a:buSzPts val="1500"/>
              <a:defRPr/>
            </a:pPr>
            <a:r>
              <a:rPr lang="en-US">
                <a:latin typeface="Source Sans Pro" panose="020B0503030403020204" pitchFamily="34" charset="0"/>
                <a:ea typeface="Source Sans Pro" panose="020B0503030403020204" pitchFamily="34" charset="0"/>
                <a:hlinkClick r:id="rId6"/>
              </a:rPr>
              <a:t>OPEN THE MANUAL</a:t>
            </a:r>
            <a:endParaRPr lang="en-US">
              <a:latin typeface="Source Sans Pro" panose="020B0503030403020204" pitchFamily="34" charset="0"/>
              <a:ea typeface="Source Sans Pro" panose="020B0503030403020204" pitchFamily="34" charset="0"/>
            </a:endParaRPr>
          </a:p>
        </p:txBody>
      </p:sp>
      <p:pic>
        <p:nvPicPr>
          <p:cNvPr id="7" name="Picture 6">
            <a:extLst>
              <a:ext uri="{FF2B5EF4-FFF2-40B4-BE49-F238E27FC236}">
                <a16:creationId xmlns:a16="http://schemas.microsoft.com/office/drawing/2014/main" id="{223F39E6-B136-7095-9319-FFE9EF5F0E42}"/>
              </a:ext>
            </a:extLst>
          </p:cNvPr>
          <p:cNvPicPr preferRelativeResize="0">
            <a:picLocks/>
          </p:cNvPicPr>
          <p:nvPr/>
        </p:nvPicPr>
        <p:blipFill>
          <a:blip r:embed="rId7"/>
          <a:stretch>
            <a:fillRect/>
          </a:stretch>
        </p:blipFill>
        <p:spPr>
          <a:xfrm>
            <a:off x="5435600" y="1543710"/>
            <a:ext cx="1892808" cy="2377440"/>
          </a:xfrm>
          <a:prstGeom prst="rect">
            <a:avLst/>
          </a:prstGeom>
          <a:ln w="9525">
            <a:solidFill>
              <a:schemeClr val="tx1"/>
            </a:solidFill>
          </a:ln>
        </p:spPr>
      </p:pic>
      <p:pic>
        <p:nvPicPr>
          <p:cNvPr id="8" name="Google Shape;3652;g2ece6006a8a_2_743"/>
          <p:cNvPicPr preferRelativeResize="0"/>
          <p:nvPr/>
        </p:nvPicPr>
        <p:blipFill rotWithShape="1">
          <a:blip r:embed="rId8">
            <a:alphaModFix/>
          </a:blip>
          <a:srcRect/>
          <a:stretch/>
        </p:blipFill>
        <p:spPr>
          <a:xfrm>
            <a:off x="7213600" y="1655701"/>
            <a:ext cx="1892808" cy="2377440"/>
          </a:xfrm>
          <a:prstGeom prst="rect">
            <a:avLst/>
          </a:prstGeom>
          <a:noFill/>
          <a:ln w="9525">
            <a:solidFill>
              <a:schemeClr val="tx1"/>
            </a:solidFill>
          </a:ln>
        </p:spPr>
      </p:pic>
      <p:sp>
        <p:nvSpPr>
          <p:cNvPr id="9" name="Google Shape;4053;g2ecc26fd3ec_0_3645">
            <a:extLst>
              <a:ext uri="{FF2B5EF4-FFF2-40B4-BE49-F238E27FC236}">
                <a16:creationId xmlns:a16="http://schemas.microsoft.com/office/drawing/2014/main" id="{2065BBB5-F6B9-09F9-57D8-A3DD701D707C}"/>
              </a:ext>
            </a:extLst>
          </p:cNvPr>
          <p:cNvSpPr txBox="1"/>
          <p:nvPr/>
        </p:nvSpPr>
        <p:spPr>
          <a:xfrm>
            <a:off x="0" y="3345767"/>
            <a:ext cx="1751099" cy="477023"/>
          </a:xfrm>
          <a:prstGeom prst="rect">
            <a:avLst/>
          </a:prstGeom>
          <a:noFill/>
          <a:ln>
            <a:noFill/>
          </a:ln>
        </p:spPr>
        <p:txBody>
          <a:bodyPr spcFirstLastPara="1" wrap="square" lIns="91425" tIns="91425" rIns="91425" bIns="91425" anchor="t" anchorCtr="0">
            <a:spAutoFit/>
          </a:bodyPr>
          <a:lstStyle/>
          <a:p>
            <a:pPr lvl="1" algn="ctr">
              <a:spcBef>
                <a:spcPts val="600"/>
              </a:spcBef>
              <a:buSzPts val="1500"/>
              <a:defRPr/>
            </a:pPr>
            <a:r>
              <a:rPr lang="en-US">
                <a:latin typeface="Source Sans Pro" panose="020B0503030403020204" pitchFamily="34" charset="0"/>
                <a:ea typeface="Source Sans Pro" panose="020B0503030403020204" pitchFamily="34" charset="0"/>
                <a:hlinkClick r:id="rId9"/>
              </a:rPr>
              <a:t>OPEN THE MANUAL</a:t>
            </a:r>
            <a:endParaRPr lang="en-US">
              <a:latin typeface="Source Sans Pro" panose="020B0503030403020204" pitchFamily="34" charset="0"/>
              <a:ea typeface="Source Sans Pro" panose="020B0503030403020204" pitchFamily="34" charset="0"/>
            </a:endParaRPr>
          </a:p>
        </p:txBody>
      </p:sp>
      <p:sp>
        <p:nvSpPr>
          <p:cNvPr id="10" name="Google Shape;4053;g2ecc26fd3ec_0_3645">
            <a:extLst>
              <a:ext uri="{FF2B5EF4-FFF2-40B4-BE49-F238E27FC236}">
                <a16:creationId xmlns:a16="http://schemas.microsoft.com/office/drawing/2014/main" id="{CC394084-C19B-F7D4-56A0-8F1BB9ED592F}"/>
              </a:ext>
            </a:extLst>
          </p:cNvPr>
          <p:cNvSpPr txBox="1"/>
          <p:nvPr/>
        </p:nvSpPr>
        <p:spPr>
          <a:xfrm>
            <a:off x="3664181" y="3681047"/>
            <a:ext cx="1751099" cy="477023"/>
          </a:xfrm>
          <a:prstGeom prst="rect">
            <a:avLst/>
          </a:prstGeom>
          <a:noFill/>
          <a:ln>
            <a:noFill/>
          </a:ln>
        </p:spPr>
        <p:txBody>
          <a:bodyPr spcFirstLastPara="1" wrap="square" lIns="91425" tIns="91425" rIns="91425" bIns="91425" anchor="t" anchorCtr="0">
            <a:spAutoFit/>
          </a:bodyPr>
          <a:lstStyle/>
          <a:p>
            <a:pPr lvl="1" algn="ctr">
              <a:spcBef>
                <a:spcPts val="600"/>
              </a:spcBef>
              <a:buSzPts val="1500"/>
              <a:defRPr/>
            </a:pPr>
            <a:r>
              <a:rPr lang="en-US">
                <a:latin typeface="Source Sans Pro" panose="020B0503030403020204" pitchFamily="34" charset="0"/>
                <a:ea typeface="Source Sans Pro" panose="020B0503030403020204" pitchFamily="34" charset="0"/>
                <a:hlinkClick r:id="rId10"/>
              </a:rPr>
              <a:t>OPEN THE MANUAL</a:t>
            </a:r>
            <a:endParaRPr lang="en-US">
              <a:latin typeface="Source Sans Pro" panose="020B0503030403020204" pitchFamily="34" charset="0"/>
              <a:ea typeface="Source Sans Pro" panose="020B0503030403020204" pitchFamily="34" charset="0"/>
            </a:endParaRPr>
          </a:p>
        </p:txBody>
      </p:sp>
      <p:sp>
        <p:nvSpPr>
          <p:cNvPr id="11" name="Google Shape;4053;g2ecc26fd3ec_0_3645">
            <a:extLst>
              <a:ext uri="{FF2B5EF4-FFF2-40B4-BE49-F238E27FC236}">
                <a16:creationId xmlns:a16="http://schemas.microsoft.com/office/drawing/2014/main" id="{1790F1B4-7038-ED5E-E586-09621C04FE37}"/>
              </a:ext>
            </a:extLst>
          </p:cNvPr>
          <p:cNvSpPr txBox="1"/>
          <p:nvPr/>
        </p:nvSpPr>
        <p:spPr>
          <a:xfrm>
            <a:off x="5477741" y="3833447"/>
            <a:ext cx="1751099" cy="477023"/>
          </a:xfrm>
          <a:prstGeom prst="rect">
            <a:avLst/>
          </a:prstGeom>
          <a:noFill/>
          <a:ln>
            <a:noFill/>
          </a:ln>
        </p:spPr>
        <p:txBody>
          <a:bodyPr spcFirstLastPara="1" wrap="square" lIns="91425" tIns="91425" rIns="91425" bIns="91425" anchor="t" anchorCtr="0">
            <a:spAutoFit/>
          </a:bodyPr>
          <a:lstStyle/>
          <a:p>
            <a:pPr lvl="1" algn="ctr">
              <a:spcBef>
                <a:spcPts val="600"/>
              </a:spcBef>
              <a:buSzPts val="1500"/>
              <a:defRPr/>
            </a:pPr>
            <a:r>
              <a:rPr lang="en-US">
                <a:latin typeface="Source Sans Pro" panose="020B0503030403020204" pitchFamily="34" charset="0"/>
                <a:ea typeface="Source Sans Pro" panose="020B0503030403020204" pitchFamily="34" charset="0"/>
                <a:hlinkClick r:id="rId11"/>
              </a:rPr>
              <a:t>OPEN THE MANUAL</a:t>
            </a:r>
            <a:endParaRPr lang="en-US">
              <a:latin typeface="Source Sans Pro" panose="020B0503030403020204" pitchFamily="34" charset="0"/>
              <a:ea typeface="Source Sans Pro" panose="020B0503030403020204" pitchFamily="34" charset="0"/>
            </a:endParaRPr>
          </a:p>
        </p:txBody>
      </p:sp>
      <p:sp>
        <p:nvSpPr>
          <p:cNvPr id="12" name="Google Shape;4053;g2ecc26fd3ec_0_3645">
            <a:extLst>
              <a:ext uri="{FF2B5EF4-FFF2-40B4-BE49-F238E27FC236}">
                <a16:creationId xmlns:a16="http://schemas.microsoft.com/office/drawing/2014/main" id="{614DA3D9-01F2-87ED-1EBD-71A4E206FEBC}"/>
              </a:ext>
            </a:extLst>
          </p:cNvPr>
          <p:cNvSpPr txBox="1"/>
          <p:nvPr/>
        </p:nvSpPr>
        <p:spPr>
          <a:xfrm>
            <a:off x="7321781" y="3929967"/>
            <a:ext cx="1751099" cy="477023"/>
          </a:xfrm>
          <a:prstGeom prst="rect">
            <a:avLst/>
          </a:prstGeom>
          <a:noFill/>
          <a:ln>
            <a:noFill/>
          </a:ln>
        </p:spPr>
        <p:txBody>
          <a:bodyPr spcFirstLastPara="1" wrap="square" lIns="91425" tIns="91425" rIns="91425" bIns="91425" anchor="t" anchorCtr="0">
            <a:spAutoFit/>
          </a:bodyPr>
          <a:lstStyle/>
          <a:p>
            <a:pPr lvl="1" algn="ctr">
              <a:spcBef>
                <a:spcPts val="600"/>
              </a:spcBef>
              <a:buSzPts val="1500"/>
              <a:defRPr/>
            </a:pPr>
            <a:r>
              <a:rPr lang="en-US">
                <a:latin typeface="Source Sans Pro" panose="020B0503030403020204" pitchFamily="34" charset="0"/>
                <a:ea typeface="Source Sans Pro" panose="020B0503030403020204" pitchFamily="34" charset="0"/>
              </a:rPr>
              <a:t>NOT YET PUBLISHED</a:t>
            </a:r>
          </a:p>
        </p:txBody>
      </p:sp>
    </p:spTree>
    <p:extLst>
      <p:ext uri="{BB962C8B-B14F-4D97-AF65-F5344CB8AC3E}">
        <p14:creationId xmlns:p14="http://schemas.microsoft.com/office/powerpoint/2010/main" val="383501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87"/>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C9543C27-1E0C-DBF3-0EBF-978F3F618CA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489" name="Google Shape;3489;g2ece6006a8a_2_595"/>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 sz="3200" b="1">
                <a:solidFill>
                  <a:srgbClr val="FFFFFF"/>
                </a:solidFill>
                <a:latin typeface="Source Sans Pro" panose="020B0503030403020204" pitchFamily="34" charset="0"/>
                <a:ea typeface="Source Sans Pro" panose="020B0503030403020204" pitchFamily="34" charset="0"/>
              </a:rPr>
              <a:t>GLOBAL ACTIVITIES </a:t>
            </a:r>
            <a:endParaRPr>
              <a:latin typeface="Source Sans Pro" panose="020B0503030403020204" pitchFamily="34" charset="0"/>
              <a:ea typeface="Source Sans Pro" panose="020B0503030403020204" pitchFamily="34" charset="0"/>
            </a:endParaRPr>
          </a:p>
        </p:txBody>
      </p:sp>
      <p:sp>
        <p:nvSpPr>
          <p:cNvPr id="2" name="TextBox 1">
            <a:extLst>
              <a:ext uri="{FF2B5EF4-FFF2-40B4-BE49-F238E27FC236}">
                <a16:creationId xmlns:a16="http://schemas.microsoft.com/office/drawing/2014/main" id="{BCCB912A-3F31-6F64-463E-9A5C31153E14}"/>
              </a:ext>
            </a:extLst>
          </p:cNvPr>
          <p:cNvSpPr txBox="1"/>
          <p:nvPr/>
        </p:nvSpPr>
        <p:spPr>
          <a:xfrm>
            <a:off x="1746821" y="1135117"/>
            <a:ext cx="7397180" cy="2308324"/>
          </a:xfrm>
          <a:prstGeom prst="rect">
            <a:avLst/>
          </a:prstGeom>
          <a:noFill/>
        </p:spPr>
        <p:txBody>
          <a:bodyPr wrap="square" rtlCol="0">
            <a:spAutoFit/>
          </a:bodyPr>
          <a:lstStyle/>
          <a:p>
            <a:pPr marL="342900" indent="-342900">
              <a:spcBef>
                <a:spcPts val="600"/>
              </a:spcBef>
              <a:spcAft>
                <a:spcPts val="600"/>
              </a:spcAft>
              <a:buClr>
                <a:schemeClr val="tx1"/>
              </a:buClr>
              <a:buFont typeface="+mj-lt"/>
              <a:buAutoNum type="arabicPeriod"/>
            </a:pPr>
            <a:r>
              <a:rPr lang="en-US" sz="1800">
                <a:solidFill>
                  <a:schemeClr val="tx1"/>
                </a:solidFill>
                <a:latin typeface="Source Sans Pro" panose="020B0503030403020204" pitchFamily="34" charset="0"/>
                <a:ea typeface="Source Sans Pro" panose="020B0503030403020204" pitchFamily="34" charset="0"/>
              </a:rPr>
              <a:t>Responsive and evolving USAID Local Partner Meetings</a:t>
            </a:r>
          </a:p>
          <a:p>
            <a:pPr marL="342900" indent="-342900">
              <a:spcBef>
                <a:spcPts val="600"/>
              </a:spcBef>
              <a:spcAft>
                <a:spcPts val="600"/>
              </a:spcAft>
              <a:buClr>
                <a:schemeClr val="tx1"/>
              </a:buClr>
              <a:buFont typeface="+mj-lt"/>
              <a:buAutoNum type="arabicPeriod"/>
            </a:pPr>
            <a:r>
              <a:rPr lang="en-US" sz="1800">
                <a:solidFill>
                  <a:schemeClr val="tx1"/>
                </a:solidFill>
                <a:latin typeface="Source Sans Pro" panose="020B0503030403020204" pitchFamily="34" charset="0"/>
                <a:ea typeface="Source Sans Pro" panose="020B0503030403020204" pitchFamily="34" charset="0"/>
              </a:rPr>
              <a:t>Webinars in multiple languages </a:t>
            </a:r>
          </a:p>
          <a:p>
            <a:pPr marL="342900" indent="-342900">
              <a:spcBef>
                <a:spcPts val="600"/>
              </a:spcBef>
              <a:spcAft>
                <a:spcPts val="600"/>
              </a:spcAft>
              <a:buClr>
                <a:schemeClr val="tx1"/>
              </a:buClr>
              <a:buFont typeface="+mj-lt"/>
              <a:buAutoNum type="arabicPeriod"/>
            </a:pPr>
            <a:r>
              <a:rPr lang="en-US" sz="1800">
                <a:solidFill>
                  <a:schemeClr val="tx1"/>
                </a:solidFill>
                <a:latin typeface="Source Sans Pro" panose="020B0503030403020204" pitchFamily="34" charset="0"/>
                <a:ea typeface="Source Sans Pro" panose="020B0503030403020204" pitchFamily="34" charset="0"/>
              </a:rPr>
              <a:t>Community of Practices in multiple languages and different organizational development topics</a:t>
            </a:r>
          </a:p>
          <a:p>
            <a:pPr marL="342900" indent="-342900">
              <a:spcBef>
                <a:spcPts val="600"/>
              </a:spcBef>
              <a:spcAft>
                <a:spcPts val="600"/>
              </a:spcAft>
              <a:buClr>
                <a:schemeClr val="tx1"/>
              </a:buClr>
              <a:buFont typeface="+mj-lt"/>
              <a:buAutoNum type="arabicPeriod"/>
            </a:pPr>
            <a:r>
              <a:rPr lang="en-US" sz="1800">
                <a:solidFill>
                  <a:schemeClr val="tx1"/>
                </a:solidFill>
                <a:latin typeface="Source Sans Pro" panose="020B0503030403020204" pitchFamily="34" charset="0"/>
                <a:ea typeface="Source Sans Pro" panose="020B0503030403020204" pitchFamily="34" charset="0"/>
              </a:rPr>
              <a:t>Virtual Training</a:t>
            </a:r>
          </a:p>
          <a:p>
            <a:pPr marL="342900" indent="-342900">
              <a:spcBef>
                <a:spcPts val="600"/>
              </a:spcBef>
              <a:spcAft>
                <a:spcPts val="600"/>
              </a:spcAft>
              <a:buClr>
                <a:schemeClr val="tx1"/>
              </a:buClr>
              <a:buFont typeface="+mj-lt"/>
              <a:buAutoNum type="arabicPeriod"/>
            </a:pPr>
            <a:endParaRPr lang="en-US">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1869984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55"/>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D351B4C4-CC41-44E8-DA67-FC6C6801520B}"/>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3556" name="Google Shape;3556;g2ece6006a8a_2_659"/>
          <p:cNvPicPr preferRelativeResize="0"/>
          <p:nvPr/>
        </p:nvPicPr>
        <p:blipFill rotWithShape="1">
          <a:blip r:embed="rId3">
            <a:alphaModFix/>
          </a:blip>
          <a:srcRect b="3818"/>
          <a:stretch/>
        </p:blipFill>
        <p:spPr>
          <a:xfrm>
            <a:off x="2536349" y="1472802"/>
            <a:ext cx="2043487" cy="2020837"/>
          </a:xfrm>
          <a:prstGeom prst="rect">
            <a:avLst/>
          </a:prstGeom>
          <a:noFill/>
          <a:ln w="9525" cap="flat" cmpd="sng">
            <a:solidFill>
              <a:schemeClr val="dk1"/>
            </a:solidFill>
            <a:prstDash val="solid"/>
            <a:round/>
            <a:headEnd type="none" w="sm" len="sm"/>
            <a:tailEnd type="none" w="sm" len="sm"/>
          </a:ln>
        </p:spPr>
      </p:pic>
      <p:pic>
        <p:nvPicPr>
          <p:cNvPr id="3557" name="Google Shape;3557;g2ece6006a8a_2_659"/>
          <p:cNvPicPr preferRelativeResize="0"/>
          <p:nvPr/>
        </p:nvPicPr>
        <p:blipFill rotWithShape="1">
          <a:blip r:embed="rId4">
            <a:alphaModFix/>
          </a:blip>
          <a:srcRect/>
          <a:stretch/>
        </p:blipFill>
        <p:spPr>
          <a:xfrm>
            <a:off x="283659" y="1081773"/>
            <a:ext cx="2118240" cy="1949812"/>
          </a:xfrm>
          <a:prstGeom prst="rect">
            <a:avLst/>
          </a:prstGeom>
          <a:noFill/>
          <a:ln w="9525" cap="flat" cmpd="sng">
            <a:solidFill>
              <a:schemeClr val="dk1"/>
            </a:solidFill>
            <a:prstDash val="solid"/>
            <a:round/>
            <a:headEnd type="none" w="sm" len="sm"/>
            <a:tailEnd type="none" w="sm" len="sm"/>
          </a:ln>
        </p:spPr>
      </p:pic>
      <p:sp>
        <p:nvSpPr>
          <p:cNvPr id="3558" name="Google Shape;3558;g2ece6006a8a_2_659"/>
          <p:cNvSpPr txBox="1"/>
          <p:nvPr/>
        </p:nvSpPr>
        <p:spPr>
          <a:xfrm>
            <a:off x="174489" y="3291063"/>
            <a:ext cx="2294182" cy="55395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00" b="0" i="0" u="none" strike="noStrike" cap="none">
                <a:solidFill>
                  <a:srgbClr val="000000"/>
                </a:solidFill>
                <a:latin typeface="Source Sans Pro" panose="020B0503030403020204" pitchFamily="34" charset="0"/>
                <a:ea typeface="Source Sans Pro" panose="020B0503030403020204" pitchFamily="34" charset="0"/>
                <a:sym typeface="Arial"/>
              </a:rPr>
              <a:t>Nov 4-8, 2019 </a:t>
            </a:r>
            <a:endParaRPr sz="1000">
              <a:latin typeface="Source Sans Pro" panose="020B0503030403020204" pitchFamily="34" charset="0"/>
              <a:ea typeface="Source Sans Pro" panose="020B0503030403020204" pitchFamily="34" charset="0"/>
            </a:endParaRPr>
          </a:p>
          <a:p>
            <a:pPr marL="0" marR="0" lvl="0" indent="0" algn="ctr" rtl="0">
              <a:lnSpc>
                <a:spcPct val="100000"/>
              </a:lnSpc>
              <a:spcBef>
                <a:spcPts val="0"/>
              </a:spcBef>
              <a:spcAft>
                <a:spcPts val="0"/>
              </a:spcAft>
              <a:buNone/>
            </a:pPr>
            <a:r>
              <a:rPr lang="en" sz="1000" b="0" i="0" u="none" strike="noStrike" cap="none">
                <a:solidFill>
                  <a:srgbClr val="000000"/>
                </a:solidFill>
                <a:latin typeface="Source Sans Pro" panose="020B0503030403020204" pitchFamily="34" charset="0"/>
                <a:ea typeface="Source Sans Pro" panose="020B0503030403020204" pitchFamily="34" charset="0"/>
                <a:sym typeface="Arial"/>
              </a:rPr>
              <a:t>Johannesburg, SA</a:t>
            </a:r>
            <a:endParaRPr sz="1000">
              <a:latin typeface="Source Sans Pro" panose="020B0503030403020204" pitchFamily="34" charset="0"/>
              <a:ea typeface="Source Sans Pro" panose="020B0503030403020204" pitchFamily="34" charset="0"/>
            </a:endParaRPr>
          </a:p>
          <a:p>
            <a:pPr marL="0" marR="0" lvl="0" indent="0" algn="ctr" rtl="0">
              <a:lnSpc>
                <a:spcPct val="100000"/>
              </a:lnSpc>
              <a:spcBef>
                <a:spcPts val="0"/>
              </a:spcBef>
              <a:spcAft>
                <a:spcPts val="0"/>
              </a:spcAft>
              <a:buNone/>
            </a:pPr>
            <a:r>
              <a:rPr lang="en" sz="1000" b="1" i="0" u="none" strike="noStrike" cap="none">
                <a:solidFill>
                  <a:srgbClr val="C00000"/>
                </a:solidFill>
                <a:latin typeface="Source Sans Pro" panose="020B0503030403020204" pitchFamily="34" charset="0"/>
                <a:ea typeface="Source Sans Pro" panose="020B0503030403020204" pitchFamily="34" charset="0"/>
                <a:sym typeface="Arial"/>
              </a:rPr>
              <a:t>273 Participants </a:t>
            </a:r>
            <a:endParaRPr sz="1000" b="1">
              <a:latin typeface="Source Sans Pro" panose="020B0503030403020204" pitchFamily="34" charset="0"/>
              <a:ea typeface="Source Sans Pro" panose="020B0503030403020204" pitchFamily="34" charset="0"/>
            </a:endParaRPr>
          </a:p>
        </p:txBody>
      </p:sp>
      <p:sp>
        <p:nvSpPr>
          <p:cNvPr id="3560" name="Google Shape;3560;g2ece6006a8a_2_659"/>
          <p:cNvSpPr txBox="1"/>
          <p:nvPr/>
        </p:nvSpPr>
        <p:spPr>
          <a:xfrm>
            <a:off x="4624704" y="3963480"/>
            <a:ext cx="2221993"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00" b="0" i="0" u="none" strike="noStrike" cap="none">
                <a:solidFill>
                  <a:srgbClr val="000000"/>
                </a:solidFill>
                <a:latin typeface="Source Sans Pro" panose="020B0503030403020204" pitchFamily="34" charset="0"/>
                <a:ea typeface="Source Sans Pro" panose="020B0503030403020204" pitchFamily="34" charset="0"/>
                <a:sym typeface="Arial"/>
              </a:rPr>
              <a:t>Nov 1-5, 2021, Virtual </a:t>
            </a:r>
            <a:endParaRPr sz="1000">
              <a:latin typeface="Source Sans Pro" panose="020B0503030403020204" pitchFamily="34" charset="0"/>
              <a:ea typeface="Source Sans Pro" panose="020B0503030403020204" pitchFamily="34" charset="0"/>
            </a:endParaRPr>
          </a:p>
          <a:p>
            <a:pPr marL="0" marR="0" lvl="0" indent="0" algn="ctr" rtl="0">
              <a:lnSpc>
                <a:spcPct val="100000"/>
              </a:lnSpc>
              <a:spcBef>
                <a:spcPts val="0"/>
              </a:spcBef>
              <a:spcAft>
                <a:spcPts val="0"/>
              </a:spcAft>
              <a:buNone/>
            </a:pPr>
            <a:r>
              <a:rPr lang="en" sz="1000" b="1" i="0" u="none" strike="noStrike" cap="none">
                <a:solidFill>
                  <a:srgbClr val="C00000"/>
                </a:solidFill>
                <a:latin typeface="Source Sans Pro" panose="020B0503030403020204" pitchFamily="34" charset="0"/>
                <a:ea typeface="Source Sans Pro" panose="020B0503030403020204" pitchFamily="34" charset="0"/>
                <a:sym typeface="Arial"/>
              </a:rPr>
              <a:t>Nearly 1000 </a:t>
            </a:r>
            <a:r>
              <a:rPr lang="en" sz="1000" b="1">
                <a:solidFill>
                  <a:srgbClr val="C00000"/>
                </a:solidFill>
                <a:latin typeface="Source Sans Pro" panose="020B0503030403020204" pitchFamily="34" charset="0"/>
                <a:ea typeface="Source Sans Pro" panose="020B0503030403020204" pitchFamily="34" charset="0"/>
              </a:rPr>
              <a:t>P</a:t>
            </a:r>
            <a:r>
              <a:rPr lang="en" sz="1000" b="1" i="0" u="none" strike="noStrike" cap="none">
                <a:solidFill>
                  <a:srgbClr val="C00000"/>
                </a:solidFill>
                <a:latin typeface="Source Sans Pro" panose="020B0503030403020204" pitchFamily="34" charset="0"/>
                <a:ea typeface="Source Sans Pro" panose="020B0503030403020204" pitchFamily="34" charset="0"/>
                <a:sym typeface="Arial"/>
              </a:rPr>
              <a:t>articipants</a:t>
            </a:r>
            <a:endParaRPr sz="1000" b="1">
              <a:latin typeface="Source Sans Pro" panose="020B0503030403020204" pitchFamily="34" charset="0"/>
              <a:ea typeface="Source Sans Pro" panose="020B0503030403020204" pitchFamily="34" charset="0"/>
            </a:endParaRPr>
          </a:p>
        </p:txBody>
      </p:sp>
      <p:sp>
        <p:nvSpPr>
          <p:cNvPr id="3561" name="Google Shape;3561;g2ece6006a8a_2_659"/>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 sz="3200" b="1" i="0" u="none" strike="noStrike" cap="none">
                <a:solidFill>
                  <a:srgbClr val="FFFFFF"/>
                </a:solidFill>
                <a:latin typeface="Source Sans Pro" panose="020B0503030403020204" pitchFamily="34" charset="0"/>
                <a:ea typeface="Source Sans Pro" panose="020B0503030403020204" pitchFamily="34" charset="0"/>
                <a:sym typeface="Arial"/>
              </a:rPr>
              <a:t>ANNUAL REGIONAL LOCAL PARTNER MEETINGS</a:t>
            </a:r>
            <a:endParaRPr sz="3200">
              <a:latin typeface="Source Sans Pro" panose="020B0503030403020204" pitchFamily="34" charset="0"/>
              <a:ea typeface="Source Sans Pro" panose="020B0503030403020204" pitchFamily="34" charset="0"/>
            </a:endParaRPr>
          </a:p>
        </p:txBody>
      </p:sp>
      <p:sp>
        <p:nvSpPr>
          <p:cNvPr id="3564" name="Google Shape;3564;g2ece6006a8a_2_659"/>
          <p:cNvSpPr txBox="1"/>
          <p:nvPr/>
        </p:nvSpPr>
        <p:spPr>
          <a:xfrm>
            <a:off x="266147" y="714868"/>
            <a:ext cx="2174329" cy="369302"/>
          </a:xfrm>
          <a:prstGeom prst="rect">
            <a:avLst/>
          </a:prstGeom>
          <a:solidFill>
            <a:srgbClr val="002E6C"/>
          </a:solidFill>
          <a:ln>
            <a:noFill/>
          </a:ln>
        </p:spPr>
        <p:txBody>
          <a:bodyPr spcFirstLastPara="1" wrap="square" lIns="91425" tIns="91425" rIns="91425" bIns="91425" anchor="t" anchorCtr="0">
            <a:spAutoFit/>
          </a:bodyPr>
          <a:lstStyle/>
          <a:p>
            <a:pPr marL="115887" marR="0" lvl="0" indent="0" algn="ctr" rtl="0">
              <a:lnSpc>
                <a:spcPct val="100000"/>
              </a:lnSpc>
              <a:spcBef>
                <a:spcPts val="0"/>
              </a:spcBef>
              <a:spcAft>
                <a:spcPts val="0"/>
              </a:spcAft>
              <a:buNone/>
            </a:pPr>
            <a:r>
              <a:rPr lang="en" sz="1200" b="1" i="0" u="none" strike="noStrike" cap="none">
                <a:solidFill>
                  <a:srgbClr val="FFFFFF"/>
                </a:solidFill>
                <a:latin typeface="Source Sans Pro" panose="020B0503030403020204" pitchFamily="34" charset="0"/>
                <a:ea typeface="Source Sans Pro" panose="020B0503030403020204" pitchFamily="34" charset="0"/>
                <a:sym typeface="Arial"/>
              </a:rPr>
              <a:t>1st Meeting</a:t>
            </a:r>
            <a:endParaRPr sz="1200" b="1"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567" name="Google Shape;3567;g2ece6006a8a_2_659"/>
          <p:cNvSpPr txBox="1"/>
          <p:nvPr/>
        </p:nvSpPr>
        <p:spPr>
          <a:xfrm>
            <a:off x="2521871" y="1093835"/>
            <a:ext cx="2092933" cy="369302"/>
          </a:xfrm>
          <a:prstGeom prst="rect">
            <a:avLst/>
          </a:prstGeom>
          <a:solidFill>
            <a:srgbClr val="002E6C"/>
          </a:solidFill>
          <a:ln>
            <a:noFill/>
          </a:ln>
        </p:spPr>
        <p:txBody>
          <a:bodyPr spcFirstLastPara="1" wrap="square" lIns="91425" tIns="91425" rIns="91425" bIns="91425" anchor="t" anchorCtr="0">
            <a:spAutoFit/>
          </a:bodyPr>
          <a:lstStyle/>
          <a:p>
            <a:pPr marL="115887" marR="0" lvl="0" indent="0" algn="ctr" rtl="0">
              <a:lnSpc>
                <a:spcPct val="100000"/>
              </a:lnSpc>
              <a:spcBef>
                <a:spcPts val="0"/>
              </a:spcBef>
              <a:spcAft>
                <a:spcPts val="0"/>
              </a:spcAft>
              <a:buNone/>
            </a:pPr>
            <a:r>
              <a:rPr lang="en" sz="1200" b="1" i="0" u="none" strike="noStrike" cap="none">
                <a:solidFill>
                  <a:srgbClr val="FFFFFF"/>
                </a:solidFill>
                <a:latin typeface="Source Sans Pro" panose="020B0503030403020204" pitchFamily="34" charset="0"/>
                <a:ea typeface="Source Sans Pro" panose="020B0503030403020204" pitchFamily="34" charset="0"/>
                <a:sym typeface="Arial"/>
              </a:rPr>
              <a:t>2nd Meeting</a:t>
            </a:r>
            <a:endParaRPr sz="1200" b="1"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570" name="Google Shape;3570;g2ece6006a8a_2_659"/>
          <p:cNvSpPr txBox="1"/>
          <p:nvPr/>
        </p:nvSpPr>
        <p:spPr>
          <a:xfrm>
            <a:off x="4674948" y="1417466"/>
            <a:ext cx="2090354" cy="338524"/>
          </a:xfrm>
          <a:prstGeom prst="rect">
            <a:avLst/>
          </a:prstGeom>
          <a:solidFill>
            <a:srgbClr val="002E6C"/>
          </a:solidFill>
          <a:ln>
            <a:noFill/>
          </a:ln>
        </p:spPr>
        <p:txBody>
          <a:bodyPr spcFirstLastPara="1" wrap="square" lIns="91425" tIns="91425" rIns="91425" bIns="91425" anchor="t" anchorCtr="0">
            <a:spAutoFit/>
          </a:bodyPr>
          <a:lstStyle/>
          <a:p>
            <a:pPr marL="115887" marR="0" lvl="0" indent="0" algn="ctr" rtl="0">
              <a:lnSpc>
                <a:spcPct val="100000"/>
              </a:lnSpc>
              <a:spcBef>
                <a:spcPts val="0"/>
              </a:spcBef>
              <a:spcAft>
                <a:spcPts val="0"/>
              </a:spcAft>
              <a:buNone/>
            </a:pPr>
            <a:r>
              <a:rPr lang="en" sz="1000" b="1" i="0" u="none" strike="noStrike" cap="none">
                <a:solidFill>
                  <a:srgbClr val="FFFFFF"/>
                </a:solidFill>
                <a:latin typeface="Source Sans Pro" panose="020B0503030403020204" pitchFamily="34" charset="0"/>
                <a:ea typeface="Source Sans Pro" panose="020B0503030403020204" pitchFamily="34" charset="0"/>
                <a:sym typeface="Arial"/>
              </a:rPr>
              <a:t>3rd Meeting</a:t>
            </a:r>
            <a:endParaRPr sz="1000" b="1"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pic>
        <p:nvPicPr>
          <p:cNvPr id="3571" name="Google Shape;3571;g2ece6006a8a_2_659"/>
          <p:cNvPicPr preferRelativeResize="0"/>
          <p:nvPr/>
        </p:nvPicPr>
        <p:blipFill rotWithShape="1">
          <a:blip r:embed="rId5">
            <a:alphaModFix/>
          </a:blip>
          <a:srcRect/>
          <a:stretch/>
        </p:blipFill>
        <p:spPr>
          <a:xfrm>
            <a:off x="4690664" y="1755990"/>
            <a:ext cx="2074638" cy="2089030"/>
          </a:xfrm>
          <a:prstGeom prst="rect">
            <a:avLst/>
          </a:prstGeom>
          <a:noFill/>
          <a:ln w="9525" cap="flat" cmpd="sng">
            <a:solidFill>
              <a:schemeClr val="dk1"/>
            </a:solidFill>
            <a:prstDash val="solid"/>
            <a:round/>
            <a:headEnd type="none" w="sm" len="sm"/>
            <a:tailEnd type="none" w="sm" len="sm"/>
          </a:ln>
        </p:spPr>
      </p:pic>
      <p:sp>
        <p:nvSpPr>
          <p:cNvPr id="2" name="Google Shape;3560;g2ece6006a8a_2_659">
            <a:extLst>
              <a:ext uri="{FF2B5EF4-FFF2-40B4-BE49-F238E27FC236}">
                <a16:creationId xmlns:a16="http://schemas.microsoft.com/office/drawing/2014/main" id="{C9583868-BA0C-C2C8-F4CA-6220C52D6D16}"/>
              </a:ext>
            </a:extLst>
          </p:cNvPr>
          <p:cNvSpPr txBox="1"/>
          <p:nvPr/>
        </p:nvSpPr>
        <p:spPr>
          <a:xfrm>
            <a:off x="2350007" y="3702032"/>
            <a:ext cx="2221993"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00" b="0" i="0" u="none" strike="noStrike" cap="none">
                <a:solidFill>
                  <a:srgbClr val="000000"/>
                </a:solidFill>
                <a:latin typeface="Source Sans Pro" panose="020B0503030403020204" pitchFamily="34" charset="0"/>
                <a:ea typeface="Source Sans Pro" panose="020B0503030403020204" pitchFamily="34" charset="0"/>
                <a:sym typeface="Arial"/>
              </a:rPr>
              <a:t>Oct 6-9, 2020, Virtual  </a:t>
            </a:r>
            <a:endParaRPr sz="1000">
              <a:latin typeface="Source Sans Pro" panose="020B0503030403020204" pitchFamily="34" charset="0"/>
              <a:ea typeface="Source Sans Pro" panose="020B0503030403020204" pitchFamily="34" charset="0"/>
            </a:endParaRPr>
          </a:p>
          <a:p>
            <a:pPr marL="0" marR="0" lvl="0" indent="0" algn="ctr" rtl="0">
              <a:lnSpc>
                <a:spcPct val="100000"/>
              </a:lnSpc>
              <a:spcBef>
                <a:spcPts val="0"/>
              </a:spcBef>
              <a:spcAft>
                <a:spcPts val="0"/>
              </a:spcAft>
              <a:buNone/>
            </a:pPr>
            <a:r>
              <a:rPr lang="en" sz="1000" b="1">
                <a:solidFill>
                  <a:srgbClr val="C00000"/>
                </a:solidFill>
                <a:latin typeface="Source Sans Pro" panose="020B0503030403020204" pitchFamily="34" charset="0"/>
                <a:ea typeface="Source Sans Pro" panose="020B0503030403020204" pitchFamily="34" charset="0"/>
              </a:rPr>
              <a:t>882 P</a:t>
            </a:r>
            <a:r>
              <a:rPr lang="en" sz="1000" b="1" i="0" u="none" strike="noStrike" cap="none">
                <a:solidFill>
                  <a:srgbClr val="C00000"/>
                </a:solidFill>
                <a:latin typeface="Source Sans Pro" panose="020B0503030403020204" pitchFamily="34" charset="0"/>
                <a:ea typeface="Source Sans Pro" panose="020B0503030403020204" pitchFamily="34" charset="0"/>
                <a:sym typeface="Arial"/>
              </a:rPr>
              <a:t>articipants</a:t>
            </a:r>
            <a:endParaRPr sz="1000" b="1">
              <a:latin typeface="Source Sans Pro" panose="020B0503030403020204" pitchFamily="34" charset="0"/>
              <a:ea typeface="Source Sans Pro" panose="020B0503030403020204" pitchFamily="34" charset="0"/>
            </a:endParaRPr>
          </a:p>
        </p:txBody>
      </p:sp>
      <p:pic>
        <p:nvPicPr>
          <p:cNvPr id="3" name="Google Shape;3581;g2ece6006a8a_2_678">
            <a:extLst>
              <a:ext uri="{FF2B5EF4-FFF2-40B4-BE49-F238E27FC236}">
                <a16:creationId xmlns:a16="http://schemas.microsoft.com/office/drawing/2014/main" id="{B0BC6492-8EC5-1009-7BB1-B4003F716EF1}"/>
              </a:ext>
            </a:extLst>
          </p:cNvPr>
          <p:cNvPicPr preferRelativeResize="0"/>
          <p:nvPr/>
        </p:nvPicPr>
        <p:blipFill rotWithShape="1">
          <a:blip r:embed="rId6">
            <a:alphaModFix/>
          </a:blip>
          <a:srcRect/>
          <a:stretch/>
        </p:blipFill>
        <p:spPr>
          <a:xfrm>
            <a:off x="6846697" y="1912454"/>
            <a:ext cx="2221994" cy="2238263"/>
          </a:xfrm>
          <a:prstGeom prst="rect">
            <a:avLst/>
          </a:prstGeom>
          <a:noFill/>
          <a:ln>
            <a:noFill/>
          </a:ln>
        </p:spPr>
      </p:pic>
      <p:sp>
        <p:nvSpPr>
          <p:cNvPr id="5" name="TextBox 4">
            <a:extLst>
              <a:ext uri="{FF2B5EF4-FFF2-40B4-BE49-F238E27FC236}">
                <a16:creationId xmlns:a16="http://schemas.microsoft.com/office/drawing/2014/main" id="{AC1738A2-F5FD-A086-E792-91DB1D2CFF34}"/>
              </a:ext>
            </a:extLst>
          </p:cNvPr>
          <p:cNvSpPr txBox="1"/>
          <p:nvPr/>
        </p:nvSpPr>
        <p:spPr>
          <a:xfrm>
            <a:off x="6833490" y="4150717"/>
            <a:ext cx="2221993" cy="553998"/>
          </a:xfrm>
          <a:prstGeom prst="rect">
            <a:avLst/>
          </a:prstGeom>
          <a:noFill/>
        </p:spPr>
        <p:txBody>
          <a:bodyPr wrap="square">
            <a:spAutoFit/>
          </a:bodyPr>
          <a:lstStyle/>
          <a:p>
            <a:pPr marL="0" marR="0" lvl="0" indent="0" algn="ctr" rtl="0">
              <a:lnSpc>
                <a:spcPct val="100000"/>
              </a:lnSpc>
              <a:spcBef>
                <a:spcPts val="0"/>
              </a:spcBef>
              <a:spcAft>
                <a:spcPts val="0"/>
              </a:spcAft>
              <a:buNone/>
            </a:pPr>
            <a:r>
              <a:rPr lang="nb-NO" sz="1000" i="0" u="none" strike="noStrike" cap="none">
                <a:solidFill>
                  <a:srgbClr val="000000"/>
                </a:solidFill>
                <a:latin typeface="Source Sans Pro" panose="020B0503030403020204" pitchFamily="34" charset="0"/>
                <a:ea typeface="Source Sans Pro" panose="020B0503030403020204" pitchFamily="34" charset="0"/>
                <a:sym typeface="Arial"/>
              </a:rPr>
              <a:t>Nov 14-17, 2022, Johanesburg, SA</a:t>
            </a:r>
          </a:p>
          <a:p>
            <a:pPr algn="ctr"/>
            <a:r>
              <a:rPr lang="en-US" sz="1000" b="1" i="0" u="none" strike="noStrike" cap="none">
                <a:solidFill>
                  <a:srgbClr val="C00000"/>
                </a:solidFill>
                <a:latin typeface="Source Sans Pro" panose="020B0503030403020204" pitchFamily="34" charset="0"/>
                <a:ea typeface="Source Sans Pro" panose="020B0503030403020204" pitchFamily="34" charset="0"/>
                <a:sym typeface="Arial"/>
              </a:rPr>
              <a:t>500 in-person, 270 virtual</a:t>
            </a:r>
            <a:endParaRPr lang="en-US" sz="1000" b="1">
              <a:latin typeface="Source Sans Pro" panose="020B0503030403020204" pitchFamily="34" charset="0"/>
              <a:ea typeface="Source Sans Pro" panose="020B0503030403020204" pitchFamily="34" charset="0"/>
            </a:endParaRPr>
          </a:p>
          <a:p>
            <a:pPr marL="0" marR="0" lvl="0" indent="0" algn="l" rtl="0">
              <a:lnSpc>
                <a:spcPct val="100000"/>
              </a:lnSpc>
              <a:spcBef>
                <a:spcPts val="0"/>
              </a:spcBef>
              <a:spcAft>
                <a:spcPts val="0"/>
              </a:spcAft>
              <a:buNone/>
            </a:pPr>
            <a:endParaRPr lang="nb-NO" sz="1000">
              <a:latin typeface="Source Sans Pro" panose="020B0503030403020204" pitchFamily="34" charset="0"/>
              <a:ea typeface="Source Sans Pro" panose="020B0503030403020204" pitchFamily="34" charset="0"/>
            </a:endParaRPr>
          </a:p>
        </p:txBody>
      </p:sp>
      <p:sp>
        <p:nvSpPr>
          <p:cNvPr id="6" name="Google Shape;3570;g2ece6006a8a_2_659">
            <a:extLst>
              <a:ext uri="{FF2B5EF4-FFF2-40B4-BE49-F238E27FC236}">
                <a16:creationId xmlns:a16="http://schemas.microsoft.com/office/drawing/2014/main" id="{F66E8CF9-6BF5-6E60-35F5-7DC2D0147247}"/>
              </a:ext>
            </a:extLst>
          </p:cNvPr>
          <p:cNvSpPr txBox="1"/>
          <p:nvPr/>
        </p:nvSpPr>
        <p:spPr>
          <a:xfrm>
            <a:off x="6846697" y="1586728"/>
            <a:ext cx="2242519" cy="338524"/>
          </a:xfrm>
          <a:prstGeom prst="rect">
            <a:avLst/>
          </a:prstGeom>
          <a:solidFill>
            <a:srgbClr val="002E6C"/>
          </a:solidFill>
          <a:ln>
            <a:noFill/>
          </a:ln>
        </p:spPr>
        <p:txBody>
          <a:bodyPr spcFirstLastPara="1" wrap="square" lIns="91425" tIns="91425" rIns="91425" bIns="91425" anchor="t" anchorCtr="0">
            <a:spAutoFit/>
          </a:bodyPr>
          <a:lstStyle/>
          <a:p>
            <a:pPr marL="115887" marR="0" lvl="0" indent="0" algn="ctr" rtl="0">
              <a:lnSpc>
                <a:spcPct val="100000"/>
              </a:lnSpc>
              <a:spcBef>
                <a:spcPts val="0"/>
              </a:spcBef>
              <a:spcAft>
                <a:spcPts val="0"/>
              </a:spcAft>
              <a:buNone/>
            </a:pPr>
            <a:r>
              <a:rPr lang="en" sz="1000" b="1" i="0" u="none" strike="noStrike" cap="none">
                <a:solidFill>
                  <a:srgbClr val="FFFFFF"/>
                </a:solidFill>
                <a:latin typeface="Source Sans Pro" panose="020B0503030403020204" pitchFamily="34" charset="0"/>
                <a:ea typeface="Source Sans Pro" panose="020B0503030403020204" pitchFamily="34" charset="0"/>
                <a:sym typeface="Arial"/>
              </a:rPr>
              <a:t>4th Meeting</a:t>
            </a:r>
            <a:endParaRPr sz="1000" b="1"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1E40CCB-E713-F9AB-25B4-A9CE55DC2D9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594F20-8453-3335-FC63-AE46DEC5558C}"/>
              </a:ext>
            </a:extLst>
          </p:cNvPr>
          <p:cNvSpPr txBox="1"/>
          <p:nvPr/>
        </p:nvSpPr>
        <p:spPr>
          <a:xfrm>
            <a:off x="447390" y="772034"/>
            <a:ext cx="8622719" cy="3785652"/>
          </a:xfrm>
          <a:prstGeom prst="rect">
            <a:avLst/>
          </a:prstGeom>
          <a:noFill/>
        </p:spPr>
        <p:txBody>
          <a:bodyPr wrap="square">
            <a:spAutoFit/>
          </a:bodyPr>
          <a:lstStyle/>
          <a:p>
            <a:pPr lvl="0" algn="l" rtl="0">
              <a:spcBef>
                <a:spcPts val="600"/>
              </a:spcBef>
              <a:spcAft>
                <a:spcPts val="600"/>
              </a:spcAft>
            </a:pPr>
            <a:r>
              <a:rPr lang="en-US" sz="1500">
                <a:solidFill>
                  <a:schemeClr val="tx1"/>
                </a:solidFill>
                <a:latin typeface="Source Sans Pro" panose="020B0503030403020204" pitchFamily="34" charset="0"/>
                <a:ea typeface="Source Sans Pro" panose="020B0503030403020204" pitchFamily="34" charset="0"/>
                <a:cs typeface="Gill Sans"/>
                <a:sym typeface="Gill Sans"/>
              </a:rPr>
              <a:t>1. </a:t>
            </a:r>
            <a:r>
              <a:rPr lang="en-US" sz="1500" b="1">
                <a:solidFill>
                  <a:schemeClr val="tx1"/>
                </a:solidFill>
                <a:latin typeface="Source Sans Pro" panose="020B0503030403020204" pitchFamily="34" charset="0"/>
                <a:ea typeface="Source Sans Pro" panose="020B0503030403020204" pitchFamily="34" charset="0"/>
                <a:cs typeface="Gill Sans"/>
                <a:sym typeface="Gill Sans"/>
              </a:rPr>
              <a:t>USAID Localization: Where We Started and Where We Are Now</a:t>
            </a:r>
          </a:p>
          <a:p>
            <a:pPr lvl="0" algn="l" rtl="0">
              <a:spcBef>
                <a:spcPts val="600"/>
              </a:spcBef>
              <a:spcAft>
                <a:spcPts val="600"/>
              </a:spcAft>
            </a:pPr>
            <a:r>
              <a:rPr lang="en-US" sz="1500">
                <a:solidFill>
                  <a:schemeClr val="tx1"/>
                </a:solidFill>
                <a:latin typeface="Source Sans Pro" panose="020B0503030403020204" pitchFamily="34" charset="0"/>
                <a:ea typeface="Source Sans Pro" panose="020B0503030403020204" pitchFamily="34" charset="0"/>
                <a:cs typeface="Gill Sans"/>
                <a:sym typeface="Gill Sans"/>
              </a:rPr>
              <a:t>    Debbie Kaliel, USAID Office of HIV/AIDS, COR for ASAP</a:t>
            </a:r>
          </a:p>
          <a:p>
            <a:pPr lvl="0" algn="l" rtl="0">
              <a:spcBef>
                <a:spcPts val="600"/>
              </a:spcBef>
              <a:spcAft>
                <a:spcPts val="600"/>
              </a:spcAft>
            </a:pPr>
            <a:r>
              <a:rPr lang="en-US" sz="1500">
                <a:solidFill>
                  <a:schemeClr val="tx1"/>
                </a:solidFill>
                <a:latin typeface="Source Sans Pro" panose="020B0503030403020204" pitchFamily="34" charset="0"/>
                <a:ea typeface="Source Sans Pro" panose="020B0503030403020204" pitchFamily="34" charset="0"/>
                <a:cs typeface="Gill Sans"/>
                <a:sym typeface="Gill Sans"/>
              </a:rPr>
              <a:t>2. </a:t>
            </a:r>
            <a:r>
              <a:rPr lang="en-US" sz="1500" b="1">
                <a:solidFill>
                  <a:schemeClr val="tx1"/>
                </a:solidFill>
                <a:latin typeface="Source Sans Pro" panose="020B0503030403020204" pitchFamily="34" charset="0"/>
                <a:ea typeface="Source Sans Pro" panose="020B0503030403020204" pitchFamily="34" charset="0"/>
                <a:cs typeface="Gill Sans"/>
                <a:sym typeface="Gill Sans"/>
              </a:rPr>
              <a:t>ASAP II Achievements and Legacy Tools for Local Partners</a:t>
            </a:r>
          </a:p>
          <a:p>
            <a:pPr lvl="0" algn="l" rtl="0">
              <a:spcBef>
                <a:spcPts val="600"/>
              </a:spcBef>
              <a:spcAft>
                <a:spcPts val="600"/>
              </a:spcAft>
            </a:pPr>
            <a:r>
              <a:rPr lang="en-US" sz="1500">
                <a:solidFill>
                  <a:schemeClr val="tx1"/>
                </a:solidFill>
                <a:latin typeface="Source Sans Pro" panose="020B0503030403020204" pitchFamily="34" charset="0"/>
                <a:ea typeface="Source Sans Pro" panose="020B0503030403020204" pitchFamily="34" charset="0"/>
                <a:cs typeface="Gill Sans"/>
                <a:sym typeface="Gill Sans"/>
              </a:rPr>
              <a:t>    Catherine Brokenshire Scott, ASAP II Project Director</a:t>
            </a:r>
          </a:p>
          <a:p>
            <a:pPr lvl="0" algn="l" rtl="0">
              <a:spcBef>
                <a:spcPts val="600"/>
              </a:spcBef>
              <a:spcAft>
                <a:spcPts val="600"/>
              </a:spcAft>
            </a:pPr>
            <a:r>
              <a:rPr lang="en-US" sz="1500">
                <a:solidFill>
                  <a:schemeClr val="tx1"/>
                </a:solidFill>
                <a:latin typeface="Source Sans Pro" panose="020B0503030403020204" pitchFamily="34" charset="0"/>
                <a:ea typeface="Source Sans Pro" panose="020B0503030403020204" pitchFamily="34" charset="0"/>
                <a:cs typeface="Gill Sans"/>
                <a:sym typeface="Gill Sans"/>
              </a:rPr>
              <a:t>3. </a:t>
            </a:r>
            <a:r>
              <a:rPr lang="en-US" sz="1500" b="1">
                <a:solidFill>
                  <a:schemeClr val="tx1"/>
                </a:solidFill>
                <a:latin typeface="Source Sans Pro" panose="020B0503030403020204" pitchFamily="34" charset="0"/>
                <a:ea typeface="Source Sans Pro" panose="020B0503030403020204" pitchFamily="34" charset="0"/>
                <a:cs typeface="Gill Sans"/>
                <a:sym typeface="Gill Sans"/>
              </a:rPr>
              <a:t>Story of Organizational Growth: Integrated Services for Health Development Organization </a:t>
            </a:r>
            <a:r>
              <a:rPr lang="en-US" sz="1500">
                <a:solidFill>
                  <a:schemeClr val="tx1"/>
                </a:solidFill>
                <a:latin typeface="Source Sans Pro" panose="020B0503030403020204" pitchFamily="34" charset="0"/>
                <a:ea typeface="Source Sans Pro" panose="020B0503030403020204" pitchFamily="34" charset="0"/>
                <a:cs typeface="Gill Sans"/>
                <a:sym typeface="Gill Sans"/>
              </a:rPr>
              <a:t>(ISHDO)         </a:t>
            </a:r>
          </a:p>
          <a:p>
            <a:pPr lvl="0" algn="l" rtl="0">
              <a:spcBef>
                <a:spcPts val="600"/>
              </a:spcBef>
              <a:spcAft>
                <a:spcPts val="600"/>
              </a:spcAft>
            </a:pPr>
            <a:r>
              <a:rPr lang="en-US" sz="1500">
                <a:solidFill>
                  <a:schemeClr val="tx1"/>
                </a:solidFill>
                <a:latin typeface="Source Sans Pro" panose="020B0503030403020204" pitchFamily="34" charset="0"/>
                <a:ea typeface="Source Sans Pro" panose="020B0503030403020204" pitchFamily="34" charset="0"/>
                <a:cs typeface="Gill Sans"/>
                <a:sym typeface="Gill Sans"/>
              </a:rPr>
              <a:t>    Video</a:t>
            </a:r>
          </a:p>
          <a:p>
            <a:pPr lvl="0" algn="l" rtl="0">
              <a:spcBef>
                <a:spcPts val="600"/>
              </a:spcBef>
              <a:spcAft>
                <a:spcPts val="600"/>
              </a:spcAft>
            </a:pPr>
            <a:r>
              <a:rPr lang="en-US" sz="1500" b="1">
                <a:solidFill>
                  <a:schemeClr val="tx1"/>
                </a:solidFill>
                <a:latin typeface="Source Sans Pro" panose="020B0503030403020204" pitchFamily="34" charset="0"/>
                <a:ea typeface="Source Sans Pro" panose="020B0503030403020204" pitchFamily="34" charset="0"/>
                <a:cs typeface="Gill Sans"/>
                <a:sym typeface="Gill Sans"/>
              </a:rPr>
              <a:t>4. Capacity Strengthening Support through Organizational Assessments and Financial Management</a:t>
            </a:r>
          </a:p>
          <a:p>
            <a:pPr lvl="0" algn="l" rtl="0">
              <a:spcBef>
                <a:spcPts val="600"/>
              </a:spcBef>
              <a:spcAft>
                <a:spcPts val="600"/>
              </a:spcAft>
            </a:pPr>
            <a:r>
              <a:rPr lang="en-US" sz="1500">
                <a:solidFill>
                  <a:schemeClr val="tx1"/>
                </a:solidFill>
                <a:latin typeface="Source Sans Pro" panose="020B0503030403020204" pitchFamily="34" charset="0"/>
                <a:ea typeface="Source Sans Pro" panose="020B0503030403020204" pitchFamily="34" charset="0"/>
                <a:cs typeface="Gill Sans"/>
                <a:sym typeface="Gill Sans"/>
              </a:rPr>
              <a:t>     Andrew Kigozi, ASAP II Senior Capacity Advisor for Financial Management and Compliance</a:t>
            </a:r>
          </a:p>
          <a:p>
            <a:pPr lvl="0" algn="l" rtl="0">
              <a:spcBef>
                <a:spcPts val="600"/>
              </a:spcBef>
              <a:spcAft>
                <a:spcPts val="600"/>
              </a:spcAft>
            </a:pPr>
            <a:r>
              <a:rPr lang="en-US" sz="1500" b="1">
                <a:solidFill>
                  <a:schemeClr val="tx1"/>
                </a:solidFill>
                <a:latin typeface="Source Sans Pro" panose="020B0503030403020204" pitchFamily="34" charset="0"/>
                <a:ea typeface="Source Sans Pro" panose="020B0503030403020204" pitchFamily="34" charset="0"/>
                <a:cs typeface="Gill Sans"/>
                <a:sym typeface="Gill Sans"/>
              </a:rPr>
              <a:t>5. Organizational Strengthening for Board Sustainability </a:t>
            </a:r>
          </a:p>
          <a:p>
            <a:pPr lvl="0" algn="l" rtl="0">
              <a:spcBef>
                <a:spcPts val="600"/>
              </a:spcBef>
              <a:spcAft>
                <a:spcPts val="600"/>
              </a:spcAft>
            </a:pPr>
            <a:r>
              <a:rPr lang="en-US" sz="1500">
                <a:solidFill>
                  <a:schemeClr val="tx1"/>
                </a:solidFill>
                <a:latin typeface="Source Sans Pro" panose="020B0503030403020204" pitchFamily="34" charset="0"/>
                <a:ea typeface="Source Sans Pro" panose="020B0503030403020204" pitchFamily="34" charset="0"/>
                <a:cs typeface="Gill Sans"/>
                <a:sym typeface="Gill Sans"/>
              </a:rPr>
              <a:t>    Petronella Mwasandube, ASAP II Senior Capacity Advisor for Governance and Leadership</a:t>
            </a:r>
          </a:p>
        </p:txBody>
      </p:sp>
      <p:sp>
        <p:nvSpPr>
          <p:cNvPr id="3" name="Google Shape;385;p56">
            <a:extLst>
              <a:ext uri="{FF2B5EF4-FFF2-40B4-BE49-F238E27FC236}">
                <a16:creationId xmlns:a16="http://schemas.microsoft.com/office/drawing/2014/main" id="{4CEF4ECE-C991-94E3-FFA3-603AA5C3F20F}"/>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AGENDA </a:t>
            </a:r>
          </a:p>
        </p:txBody>
      </p:sp>
    </p:spTree>
    <p:extLst>
      <p:ext uri="{BB962C8B-B14F-4D97-AF65-F5344CB8AC3E}">
        <p14:creationId xmlns:p14="http://schemas.microsoft.com/office/powerpoint/2010/main" val="32587085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75"/>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0C3432-C5E8-ADC8-CEC3-863DF1B90FCD}"/>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576" name="Google Shape;3576;g2ece6006a8a_2_678"/>
          <p:cNvSpPr/>
          <p:nvPr/>
        </p:nvSpPr>
        <p:spPr>
          <a:xfrm>
            <a:off x="7221600" y="0"/>
            <a:ext cx="849600" cy="273600"/>
          </a:xfrm>
          <a:prstGeom prst="ellipse">
            <a:avLst/>
          </a:prstGeom>
          <a:solidFill>
            <a:schemeClr val="lt1"/>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Source Sans Pro" panose="020B0503030403020204" pitchFamily="34" charset="0"/>
              <a:ea typeface="Source Sans Pro" panose="020B0503030403020204" pitchFamily="34" charset="0"/>
              <a:sym typeface="Arial"/>
            </a:endParaRPr>
          </a:p>
        </p:txBody>
      </p:sp>
      <p:sp>
        <p:nvSpPr>
          <p:cNvPr id="3577" name="Google Shape;3577;g2ece6006a8a_2_678"/>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None/>
            </a:pPr>
            <a:r>
              <a:rPr lang="en" sz="3200" b="1" i="0" u="none" strike="noStrike" cap="none">
                <a:solidFill>
                  <a:srgbClr val="FFFFFF"/>
                </a:solidFill>
                <a:latin typeface="Source Sans Pro" panose="020B0503030403020204" pitchFamily="34" charset="0"/>
                <a:ea typeface="Source Sans Pro" panose="020B0503030403020204" pitchFamily="34" charset="0"/>
                <a:sym typeface="Arial"/>
              </a:rPr>
              <a:t>5TH ANNUAL REGIONAL LOCAL PARTNER MEETING</a:t>
            </a:r>
            <a:endParaRPr sz="3200">
              <a:latin typeface="Source Sans Pro" panose="020B0503030403020204" pitchFamily="34" charset="0"/>
              <a:ea typeface="Source Sans Pro" panose="020B0503030403020204" pitchFamily="34" charset="0"/>
            </a:endParaRPr>
          </a:p>
        </p:txBody>
      </p:sp>
      <p:pic>
        <p:nvPicPr>
          <p:cNvPr id="3578" name="Google Shape;3578;g2ece6006a8a_2_678"/>
          <p:cNvPicPr preferRelativeResize="0"/>
          <p:nvPr/>
        </p:nvPicPr>
        <p:blipFill rotWithShape="1">
          <a:blip r:embed="rId3">
            <a:alphaModFix/>
          </a:blip>
          <a:srcRect/>
          <a:stretch/>
        </p:blipFill>
        <p:spPr>
          <a:xfrm>
            <a:off x="2458671" y="827280"/>
            <a:ext cx="3542705" cy="3396670"/>
          </a:xfrm>
          <a:prstGeom prst="rect">
            <a:avLst/>
          </a:prstGeom>
          <a:noFill/>
          <a:ln>
            <a:noFill/>
          </a:ln>
        </p:spPr>
      </p:pic>
      <p:sp>
        <p:nvSpPr>
          <p:cNvPr id="3579" name="Google Shape;3579;g2ece6006a8a_2_678"/>
          <p:cNvSpPr txBox="1"/>
          <p:nvPr/>
        </p:nvSpPr>
        <p:spPr>
          <a:xfrm>
            <a:off x="3211572" y="4223950"/>
            <a:ext cx="2036905" cy="40006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000" i="0" u="none" strike="noStrike" cap="none">
                <a:solidFill>
                  <a:srgbClr val="000000"/>
                </a:solidFill>
                <a:latin typeface="Source Sans Pro" panose="020B0503030403020204" pitchFamily="34" charset="0"/>
                <a:ea typeface="Source Sans Pro" panose="020B0503030403020204" pitchFamily="34" charset="0"/>
                <a:sym typeface="Arial"/>
              </a:rPr>
              <a:t>Nov 6-9, 2023, Accra, Ghana</a:t>
            </a:r>
          </a:p>
          <a:p>
            <a:pPr marL="0" marR="0" lvl="0" indent="0" algn="l" rtl="0">
              <a:lnSpc>
                <a:spcPct val="100000"/>
              </a:lnSpc>
              <a:spcBef>
                <a:spcPts val="0"/>
              </a:spcBef>
              <a:spcAft>
                <a:spcPts val="0"/>
              </a:spcAft>
              <a:buNone/>
            </a:pPr>
            <a:r>
              <a:rPr lang="en" sz="1000" b="1">
                <a:solidFill>
                  <a:srgbClr val="C00000"/>
                </a:solidFill>
                <a:latin typeface="Source Sans Pro" panose="020B0503030403020204" pitchFamily="34" charset="0"/>
                <a:ea typeface="Source Sans Pro" panose="020B0503030403020204" pitchFamily="34" charset="0"/>
              </a:rPr>
              <a:t>550 in-persons and 293 virutal</a:t>
            </a:r>
            <a:r>
              <a:rPr lang="en" sz="1000" b="1" i="0" u="none" strike="noStrike" cap="none">
                <a:solidFill>
                  <a:srgbClr val="C00000"/>
                </a:solidFill>
                <a:latin typeface="Source Sans Pro" panose="020B0503030403020204" pitchFamily="34" charset="0"/>
                <a:ea typeface="Source Sans Pro" panose="020B0503030403020204" pitchFamily="34" charset="0"/>
                <a:sym typeface="Arial"/>
              </a:rPr>
              <a:t> </a:t>
            </a:r>
            <a:endParaRPr sz="1000" b="1">
              <a:solidFill>
                <a:srgbClr val="C00000"/>
              </a:solidFill>
              <a:latin typeface="Source Sans Pro" panose="020B0503030403020204" pitchFamily="34" charset="0"/>
              <a:ea typeface="Source Sans Pro" panose="020B0503030403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555"/>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06172AC-48E9-9AF4-A482-B1B516ABFBC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F26956B0-A055-B51B-C8FB-6F83CCD5619B}"/>
              </a:ext>
            </a:extLst>
          </p:cNvPr>
          <p:cNvPicPr>
            <a:picLocks noChangeAspect="1"/>
          </p:cNvPicPr>
          <p:nvPr/>
        </p:nvPicPr>
        <p:blipFill>
          <a:blip r:embed="rId3"/>
          <a:stretch>
            <a:fillRect/>
          </a:stretch>
        </p:blipFill>
        <p:spPr>
          <a:xfrm>
            <a:off x="5407200" y="756000"/>
            <a:ext cx="3324254" cy="3890700"/>
          </a:xfrm>
          <a:prstGeom prst="rect">
            <a:avLst/>
          </a:prstGeom>
          <a:ln>
            <a:solidFill>
              <a:schemeClr val="tx1"/>
            </a:solidFill>
          </a:ln>
        </p:spPr>
      </p:pic>
      <p:pic>
        <p:nvPicPr>
          <p:cNvPr id="13" name="Picture 12">
            <a:extLst>
              <a:ext uri="{FF2B5EF4-FFF2-40B4-BE49-F238E27FC236}">
                <a16:creationId xmlns:a16="http://schemas.microsoft.com/office/drawing/2014/main" id="{7D1A5428-E2B9-40A4-D225-1AA900EE36FD}"/>
              </a:ext>
            </a:extLst>
          </p:cNvPr>
          <p:cNvPicPr>
            <a:picLocks noChangeAspect="1"/>
          </p:cNvPicPr>
          <p:nvPr/>
        </p:nvPicPr>
        <p:blipFill>
          <a:blip r:embed="rId4"/>
          <a:stretch>
            <a:fillRect/>
          </a:stretch>
        </p:blipFill>
        <p:spPr>
          <a:xfrm>
            <a:off x="792000" y="756000"/>
            <a:ext cx="3571895" cy="3890700"/>
          </a:xfrm>
          <a:prstGeom prst="rect">
            <a:avLst/>
          </a:prstGeom>
          <a:ln>
            <a:solidFill>
              <a:schemeClr val="tx1"/>
            </a:solidFill>
          </a:ln>
        </p:spPr>
      </p:pic>
      <p:sp>
        <p:nvSpPr>
          <p:cNvPr id="2" name="Google Shape;385;p56">
            <a:extLst>
              <a:ext uri="{FF2B5EF4-FFF2-40B4-BE49-F238E27FC236}">
                <a16:creationId xmlns:a16="http://schemas.microsoft.com/office/drawing/2014/main" id="{FC1B321D-4C52-4144-3A8A-E53090878471}"/>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COUNTRY LOCAL PARTNER MEETINGS</a:t>
            </a:r>
          </a:p>
        </p:txBody>
      </p:sp>
    </p:spTree>
    <p:extLst>
      <p:ext uri="{BB962C8B-B14F-4D97-AF65-F5344CB8AC3E}">
        <p14:creationId xmlns:p14="http://schemas.microsoft.com/office/powerpoint/2010/main" val="2797869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092BA6F-E1D9-90AC-6658-0F18E6C8DE6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4E40DD14-3206-7C14-DBCA-9B2254F83E2E}"/>
              </a:ext>
            </a:extLst>
          </p:cNvPr>
          <p:cNvSpPr txBox="1"/>
          <p:nvPr/>
        </p:nvSpPr>
        <p:spPr>
          <a:xfrm>
            <a:off x="1002687" y="1261242"/>
            <a:ext cx="7353037" cy="2000548"/>
          </a:xfrm>
          <a:prstGeom prst="rect">
            <a:avLst/>
          </a:prstGeom>
          <a:noFill/>
        </p:spPr>
        <p:txBody>
          <a:bodyPr wrap="square" rtlCol="0">
            <a:spAutoFit/>
          </a:bodyPr>
          <a:lstStyle/>
          <a:p>
            <a:pPr>
              <a:spcBef>
                <a:spcPts val="600"/>
              </a:spcBef>
              <a:spcAft>
                <a:spcPts val="600"/>
              </a:spcAft>
            </a:pPr>
            <a:r>
              <a:rPr lang="en-US" b="1">
                <a:latin typeface="Source Sans Pro" panose="020B0503030403020204" pitchFamily="34" charset="0"/>
                <a:ea typeface="Source Sans Pro" panose="020B0503030403020204" pitchFamily="34" charset="0"/>
              </a:rPr>
              <a:t>WHAT IS WORKING WELL WITH USAID PARTNERSHIP</a:t>
            </a:r>
          </a:p>
          <a:p>
            <a:pPr marL="342900" indent="-342900">
              <a:spcBef>
                <a:spcPts val="600"/>
              </a:spcBef>
              <a:spcAft>
                <a:spcPts val="600"/>
              </a:spcAft>
              <a:buFont typeface="+mj-lt"/>
              <a:buAutoNum type="arabicPeriod"/>
            </a:pPr>
            <a:r>
              <a:rPr lang="en-US">
                <a:latin typeface="Source Sans Pro" panose="020B0503030403020204" pitchFamily="34" charset="0"/>
                <a:ea typeface="Source Sans Pro" panose="020B0503030403020204" pitchFamily="34" charset="0"/>
              </a:rPr>
              <a:t>Responsive communication with AOR with supportive guidance</a:t>
            </a:r>
          </a:p>
          <a:p>
            <a:pPr marL="342900" indent="-342900">
              <a:spcBef>
                <a:spcPts val="600"/>
              </a:spcBef>
              <a:spcAft>
                <a:spcPts val="600"/>
              </a:spcAft>
              <a:buFont typeface="+mj-lt"/>
              <a:buAutoNum type="arabicPeriod"/>
            </a:pPr>
            <a:r>
              <a:rPr lang="en-US">
                <a:latin typeface="Source Sans Pro" panose="020B0503030403020204" pitchFamily="34" charset="0"/>
                <a:ea typeface="Source Sans Pro" panose="020B0503030403020204" pitchFamily="34" charset="0"/>
              </a:rPr>
              <a:t>Orientation/inception meeting at the beginning of the project to cover roles and responsibilities, communication lines, and where to find information</a:t>
            </a:r>
          </a:p>
          <a:p>
            <a:pPr marL="342900" indent="-342900">
              <a:spcBef>
                <a:spcPts val="600"/>
              </a:spcBef>
              <a:spcAft>
                <a:spcPts val="600"/>
              </a:spcAft>
              <a:buFont typeface="+mj-lt"/>
              <a:buAutoNum type="arabicPeriod"/>
            </a:pPr>
            <a:r>
              <a:rPr lang="en-US">
                <a:latin typeface="Source Sans Pro" panose="020B0503030403020204" pitchFamily="34" charset="0"/>
                <a:ea typeface="Source Sans Pro" panose="020B0503030403020204" pitchFamily="34" charset="0"/>
              </a:rPr>
              <a:t>Monitoring Visits</a:t>
            </a:r>
          </a:p>
          <a:p>
            <a:pPr marL="342900" indent="-342900">
              <a:spcBef>
                <a:spcPts val="600"/>
              </a:spcBef>
              <a:spcAft>
                <a:spcPts val="600"/>
              </a:spcAft>
              <a:buFont typeface="+mj-lt"/>
              <a:buAutoNum type="arabicPeriod"/>
            </a:pPr>
            <a:r>
              <a:rPr lang="en-US">
                <a:latin typeface="Source Sans Pro" panose="020B0503030403020204" pitchFamily="34" charset="0"/>
                <a:ea typeface="Source Sans Pro" panose="020B0503030403020204" pitchFamily="34" charset="0"/>
              </a:rPr>
              <a:t>Standardized data collection and management tools</a:t>
            </a:r>
            <a:endParaRPr lang="en-US" b="1">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A0023428-79DB-6F98-6B77-FDE26DEDBBAB}"/>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VOICES FROM THE FIELD (1)</a:t>
            </a:r>
          </a:p>
        </p:txBody>
      </p:sp>
    </p:spTree>
    <p:extLst>
      <p:ext uri="{BB962C8B-B14F-4D97-AF65-F5344CB8AC3E}">
        <p14:creationId xmlns:p14="http://schemas.microsoft.com/office/powerpoint/2010/main" val="35518324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3FADC252-2EAD-76DB-E747-51AD873D16F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D6B5FE58-18E2-8604-412F-C9A790FF5F0B}"/>
              </a:ext>
            </a:extLst>
          </p:cNvPr>
          <p:cNvSpPr txBox="1"/>
          <p:nvPr/>
        </p:nvSpPr>
        <p:spPr>
          <a:xfrm>
            <a:off x="234758" y="1104895"/>
            <a:ext cx="4061197" cy="2893100"/>
          </a:xfrm>
          <a:prstGeom prst="rect">
            <a:avLst/>
          </a:prstGeom>
          <a:noFill/>
        </p:spPr>
        <p:txBody>
          <a:bodyPr wrap="square" lIns="91440" tIns="45720" rIns="91440" bIns="45720" rtlCol="0" anchor="t">
            <a:spAutoFit/>
          </a:bodyPr>
          <a:lstStyle/>
          <a:p>
            <a:pPr>
              <a:spcBef>
                <a:spcPts val="600"/>
              </a:spcBef>
              <a:spcAft>
                <a:spcPts val="600"/>
              </a:spcAft>
            </a:pPr>
            <a:r>
              <a:rPr lang="en-US" b="1">
                <a:latin typeface="Source Sans Pro" panose="020B0503030403020204" pitchFamily="34" charset="0"/>
                <a:ea typeface="Source Sans Pro" panose="020B0503030403020204" pitchFamily="34" charset="0"/>
              </a:rPr>
              <a:t>CHALLENGES </a:t>
            </a:r>
            <a:endParaRPr lang="en-US">
              <a:latin typeface="Source Sans Pro" panose="020B0503030403020204" pitchFamily="34" charset="0"/>
              <a:ea typeface="Source Sans Pro" panose="020B0503030403020204" pitchFamily="34" charset="0"/>
            </a:endParaRPr>
          </a:p>
          <a:p>
            <a:pPr marL="342900" indent="-342900">
              <a:spcBef>
                <a:spcPts val="600"/>
              </a:spcBef>
              <a:spcAft>
                <a:spcPts val="600"/>
              </a:spcAft>
              <a:buFont typeface="+mj-lt"/>
              <a:buAutoNum type="arabicPeriod"/>
            </a:pPr>
            <a:r>
              <a:rPr lang="en-US" sz="1200">
                <a:latin typeface="Source Sans Pro" panose="020B0503030403020204" pitchFamily="34" charset="0"/>
                <a:ea typeface="Source Sans Pro" panose="020B0503030403020204" pitchFamily="34" charset="0"/>
              </a:rPr>
              <a:t>Language barrier as English is not local language</a:t>
            </a:r>
          </a:p>
          <a:p>
            <a:pPr marL="342900" indent="-342900">
              <a:spcBef>
                <a:spcPts val="600"/>
              </a:spcBef>
              <a:spcAft>
                <a:spcPts val="600"/>
              </a:spcAft>
              <a:buFont typeface="+mj-lt"/>
              <a:buAutoNum type="arabicPeriod"/>
            </a:pPr>
            <a:r>
              <a:rPr lang="en-US" sz="1200">
                <a:latin typeface="Source Sans Pro"/>
                <a:ea typeface="Source Sans Pro"/>
              </a:rPr>
              <a:t>Indirect Costs  and Understanding USAID Award and Compliance Requirements</a:t>
            </a:r>
            <a:endParaRPr lang="en-US">
              <a:latin typeface="Source Sans Pro"/>
              <a:ea typeface="Source Sans Pro"/>
            </a:endParaRPr>
          </a:p>
          <a:p>
            <a:pPr marL="342900" indent="-342900">
              <a:spcBef>
                <a:spcPts val="600"/>
              </a:spcBef>
              <a:spcAft>
                <a:spcPts val="600"/>
              </a:spcAft>
              <a:buFont typeface="+mj-lt"/>
              <a:buAutoNum type="arabicPeriod"/>
            </a:pPr>
            <a:r>
              <a:rPr lang="en-US" sz="1200">
                <a:latin typeface="Source Sans Pro" panose="020B0503030403020204" pitchFamily="34" charset="0"/>
                <a:ea typeface="Source Sans Pro" panose="020B0503030403020204" pitchFamily="34" charset="0"/>
              </a:rPr>
              <a:t>Local Partner Meetings are needed at the country level</a:t>
            </a:r>
          </a:p>
          <a:p>
            <a:pPr marL="342900" indent="-342900">
              <a:spcBef>
                <a:spcPts val="600"/>
              </a:spcBef>
              <a:spcAft>
                <a:spcPts val="600"/>
              </a:spcAft>
              <a:buFont typeface="+mj-lt"/>
              <a:buAutoNum type="arabicPeriod"/>
            </a:pPr>
            <a:r>
              <a:rPr lang="en-US" sz="1200">
                <a:latin typeface="Source Sans Pro" panose="020B0503030403020204" pitchFamily="34" charset="0"/>
                <a:ea typeface="Source Sans Pro" panose="020B0503030403020204" pitchFamily="34" charset="0"/>
              </a:rPr>
              <a:t>M&amp;E systems need to be upgraded to electronic from paper-based</a:t>
            </a:r>
          </a:p>
          <a:p>
            <a:pPr marL="342900" indent="-342900">
              <a:spcBef>
                <a:spcPts val="600"/>
              </a:spcBef>
              <a:spcAft>
                <a:spcPts val="600"/>
              </a:spcAft>
              <a:buFont typeface="+mj-lt"/>
              <a:buAutoNum type="arabicPeriod"/>
            </a:pPr>
            <a:r>
              <a:rPr lang="en-US" sz="1200">
                <a:latin typeface="Source Sans Pro" panose="020B0503030403020204" pitchFamily="34" charset="0"/>
                <a:ea typeface="Source Sans Pro" panose="020B0503030403020204" pitchFamily="34" charset="0"/>
              </a:rPr>
              <a:t>Salary gap between INGOs and local partners, which affects recruitment and retention</a:t>
            </a:r>
          </a:p>
          <a:p>
            <a:pPr marL="342900" indent="-342900">
              <a:spcBef>
                <a:spcPts val="600"/>
              </a:spcBef>
              <a:spcAft>
                <a:spcPts val="600"/>
              </a:spcAft>
              <a:buFont typeface="+mj-lt"/>
              <a:buAutoNum type="arabicPeriod"/>
            </a:pPr>
            <a:r>
              <a:rPr lang="en-US" sz="1200">
                <a:latin typeface="Source Sans Pro" panose="020B0503030403020204" pitchFamily="34" charset="0"/>
                <a:ea typeface="Source Sans Pro" panose="020B0503030403020204" pitchFamily="34" charset="0"/>
              </a:rPr>
              <a:t>Sustainability at the end of the project </a:t>
            </a:r>
          </a:p>
        </p:txBody>
      </p:sp>
      <p:sp>
        <p:nvSpPr>
          <p:cNvPr id="4" name="TextBox 3">
            <a:extLst>
              <a:ext uri="{FF2B5EF4-FFF2-40B4-BE49-F238E27FC236}">
                <a16:creationId xmlns:a16="http://schemas.microsoft.com/office/drawing/2014/main" id="{B9EDD33B-1771-CCEE-CCF5-09482C30CBD5}"/>
              </a:ext>
            </a:extLst>
          </p:cNvPr>
          <p:cNvSpPr txBox="1"/>
          <p:nvPr/>
        </p:nvSpPr>
        <p:spPr>
          <a:xfrm>
            <a:off x="4415396" y="1053137"/>
            <a:ext cx="4556076" cy="3631763"/>
          </a:xfrm>
          <a:prstGeom prst="rect">
            <a:avLst/>
          </a:prstGeom>
          <a:noFill/>
        </p:spPr>
        <p:txBody>
          <a:bodyPr wrap="square" lIns="91440" tIns="45720" rIns="91440" bIns="45720" rtlCol="0" anchor="t">
            <a:spAutoFit/>
          </a:bodyPr>
          <a:lstStyle/>
          <a:p>
            <a:pPr>
              <a:spcBef>
                <a:spcPts val="600"/>
              </a:spcBef>
              <a:spcAft>
                <a:spcPts val="600"/>
              </a:spcAft>
            </a:pPr>
            <a:r>
              <a:rPr lang="en-US" b="1">
                <a:latin typeface="Source Sans Pro"/>
                <a:ea typeface="Source Sans Pro"/>
              </a:rPr>
              <a:t>ASAP RESPONSE </a:t>
            </a:r>
            <a:endParaRPr lang="en-US">
              <a:latin typeface="Source Sans Pro" panose="020B0503030403020204" pitchFamily="34" charset="0"/>
              <a:ea typeface="Source Sans Pro" panose="020B0503030403020204" pitchFamily="34" charset="0"/>
            </a:endParaRPr>
          </a:p>
          <a:p>
            <a:pPr marL="342900" indent="-342900">
              <a:spcBef>
                <a:spcPts val="600"/>
              </a:spcBef>
              <a:spcAft>
                <a:spcPts val="600"/>
              </a:spcAft>
              <a:buFont typeface="+mj-lt"/>
              <a:buAutoNum type="arabicPeriod"/>
            </a:pPr>
            <a:r>
              <a:rPr lang="en-US" sz="1200">
                <a:latin typeface="Source Sans Pro"/>
                <a:ea typeface="Source Sans Pro"/>
              </a:rPr>
              <a:t>Translated 30 + USAID documents into 7 languages </a:t>
            </a:r>
          </a:p>
          <a:p>
            <a:pPr marL="342900" indent="-342900">
              <a:spcBef>
                <a:spcPts val="600"/>
              </a:spcBef>
              <a:spcAft>
                <a:spcPts val="600"/>
              </a:spcAft>
              <a:buAutoNum type="arabicPeriod"/>
            </a:pPr>
            <a:r>
              <a:rPr lang="en-US" sz="1200">
                <a:latin typeface="Source Sans Pro"/>
                <a:ea typeface="Source Sans Pro"/>
              </a:rPr>
              <a:t>Conducted 116 webinars to date for 28,338 attendees, hired 73  embedded capacity advisors, developed 212 templates for policies and tools</a:t>
            </a:r>
            <a:endParaRPr lang="en-US"/>
          </a:p>
          <a:p>
            <a:pPr marL="342900" indent="-342900">
              <a:spcBef>
                <a:spcPts val="600"/>
              </a:spcBef>
              <a:spcAft>
                <a:spcPts val="600"/>
              </a:spcAft>
              <a:buFont typeface="+mj-lt"/>
              <a:buAutoNum type="arabicPeriod"/>
            </a:pPr>
            <a:r>
              <a:rPr lang="en-US" sz="1200">
                <a:latin typeface="Source Sans Pro"/>
                <a:ea typeface="Source Sans Pro"/>
              </a:rPr>
              <a:t>Conducted LP meetings in Burundi and DRC</a:t>
            </a:r>
          </a:p>
          <a:p>
            <a:pPr marL="342900" indent="-342900">
              <a:spcBef>
                <a:spcPts val="600"/>
              </a:spcBef>
              <a:spcAft>
                <a:spcPts val="600"/>
              </a:spcAft>
              <a:buFont typeface="+mj-lt"/>
              <a:buAutoNum type="arabicPeriod"/>
            </a:pPr>
            <a:r>
              <a:rPr lang="en-US" sz="1200">
                <a:latin typeface="Source Sans Pro"/>
                <a:ea typeface="Source Sans Pro"/>
              </a:rPr>
              <a:t>Upgraded data collection to online and at point-of-service</a:t>
            </a:r>
          </a:p>
          <a:p>
            <a:pPr marL="342900" indent="-342900">
              <a:spcBef>
                <a:spcPts val="600"/>
              </a:spcBef>
              <a:spcAft>
                <a:spcPts val="600"/>
              </a:spcAft>
              <a:buFont typeface="+mj-lt"/>
              <a:buAutoNum type="arabicPeriod"/>
            </a:pPr>
            <a:r>
              <a:rPr lang="en-US" sz="1200">
                <a:latin typeface="Source Sans Pro"/>
                <a:ea typeface="Source Sans Pro"/>
              </a:rPr>
              <a:t>Conducted Market Salary Survey to document gap and revised salary bands for local organizations and included competitive salaries in budgets</a:t>
            </a:r>
          </a:p>
          <a:p>
            <a:pPr marL="342900" indent="-342900">
              <a:spcBef>
                <a:spcPts val="600"/>
              </a:spcBef>
              <a:spcAft>
                <a:spcPts val="600"/>
              </a:spcAft>
              <a:buFont typeface="+mj-lt"/>
              <a:buAutoNum type="arabicPeriod"/>
            </a:pPr>
            <a:r>
              <a:rPr lang="en-US" sz="1200">
                <a:latin typeface="Source Sans Pro"/>
                <a:ea typeface="Source Sans Pro"/>
              </a:rPr>
              <a:t>Developed/translated Business Development Training Manual, conducted training and webinars; and developed/translated Leadership and Governance Training Manual to upgrade effective Board management for sustainability</a:t>
            </a:r>
            <a:endParaRPr lang="en-US">
              <a:latin typeface="Source Sans Pro"/>
              <a:ea typeface="Source Sans Pro"/>
            </a:endParaRPr>
          </a:p>
        </p:txBody>
      </p:sp>
      <p:sp>
        <p:nvSpPr>
          <p:cNvPr id="5" name="Google Shape;385;p56">
            <a:extLst>
              <a:ext uri="{FF2B5EF4-FFF2-40B4-BE49-F238E27FC236}">
                <a16:creationId xmlns:a16="http://schemas.microsoft.com/office/drawing/2014/main" id="{A413877F-104F-5C83-6263-A1CE8D121801}"/>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VOICES FROM THE FIELD (2)</a:t>
            </a:r>
          </a:p>
        </p:txBody>
      </p:sp>
    </p:spTree>
    <p:extLst>
      <p:ext uri="{BB962C8B-B14F-4D97-AF65-F5344CB8AC3E}">
        <p14:creationId xmlns:p14="http://schemas.microsoft.com/office/powerpoint/2010/main" val="2986497466"/>
      </p:ext>
    </p:extLst>
  </p:cSld>
  <p:clrMapOvr>
    <a:masterClrMapping/>
  </p:clrMapOvr>
  <p:extLst>
    <p:ext uri="{6950BFC3-D8DA-4A85-94F7-54DA5524770B}">
      <p188:commentRel xmlns:p188="http://schemas.microsoft.com/office/powerpoint/2018/8/main" r:id="rId2"/>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587"/>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BB558AA-89EF-51B4-1CAA-464445A56F5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588" name="Google Shape;3588;g2ece6006a8a_2_689"/>
          <p:cNvSpPr txBox="1"/>
          <p:nvPr/>
        </p:nvSpPr>
        <p:spPr>
          <a:xfrm>
            <a:off x="182390" y="892206"/>
            <a:ext cx="3972900" cy="598200"/>
          </a:xfrm>
          <a:prstGeom prst="rect">
            <a:avLst/>
          </a:prstGeom>
          <a:solidFill>
            <a:schemeClr val="lt2"/>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2000" b="1" i="0" u="none" strike="noStrike" cap="none">
                <a:solidFill>
                  <a:srgbClr val="000000"/>
                </a:solidFill>
                <a:latin typeface="Source Sans Pro" panose="020B0503030403020204" pitchFamily="34" charset="0"/>
                <a:ea typeface="Source Sans Pro" panose="020B0503030403020204" pitchFamily="34" charset="0"/>
                <a:sym typeface="Arial"/>
              </a:rPr>
              <a:t>MONITORING &amp; EVALUATION</a:t>
            </a:r>
            <a:endParaRPr sz="2000" b="1" i="0" u="none" strike="noStrike" cap="none">
              <a:solidFill>
                <a:srgbClr val="000000"/>
              </a:solidFill>
              <a:latin typeface="Source Sans Pro" panose="020B0503030403020204" pitchFamily="34" charset="0"/>
              <a:ea typeface="Source Sans Pro" panose="020B0503030403020204" pitchFamily="34" charset="0"/>
              <a:sym typeface="Arial"/>
            </a:endParaRPr>
          </a:p>
        </p:txBody>
      </p:sp>
      <p:sp>
        <p:nvSpPr>
          <p:cNvPr id="3589" name="Google Shape;3589;g2ece6006a8a_2_689"/>
          <p:cNvSpPr/>
          <p:nvPr/>
        </p:nvSpPr>
        <p:spPr>
          <a:xfrm>
            <a:off x="0" y="1"/>
            <a:ext cx="9144000" cy="673200"/>
          </a:xfrm>
          <a:prstGeom prst="rect">
            <a:avLst/>
          </a:prstGeom>
          <a:solidFill>
            <a:srgbClr val="BA0C2F"/>
          </a:solidFill>
          <a:ln>
            <a:noFill/>
          </a:ln>
        </p:spPr>
        <p:txBody>
          <a:bodyPr spcFirstLastPara="1" wrap="square" lIns="68550" tIns="34275" rIns="68550" bIns="3427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FFFFFF"/>
                </a:solidFill>
                <a:latin typeface="Source Sans Pro" panose="020B0503030403020204" pitchFamily="34" charset="0"/>
                <a:ea typeface="Source Sans Pro" panose="020B0503030403020204" pitchFamily="34" charset="0"/>
                <a:sym typeface="Arial"/>
              </a:rPr>
              <a:t>COMMUNITY OF PRACTICE IN ASAP II</a:t>
            </a:r>
            <a:endParaRPr>
              <a:latin typeface="Source Sans Pro" panose="020B0503030403020204" pitchFamily="34" charset="0"/>
              <a:ea typeface="Source Sans Pro" panose="020B0503030403020204" pitchFamily="34" charset="0"/>
            </a:endParaRPr>
          </a:p>
        </p:txBody>
      </p:sp>
      <p:sp>
        <p:nvSpPr>
          <p:cNvPr id="3590" name="Google Shape;3590;g2ece6006a8a_2_689"/>
          <p:cNvSpPr txBox="1"/>
          <p:nvPr/>
        </p:nvSpPr>
        <p:spPr>
          <a:xfrm>
            <a:off x="174770" y="1991010"/>
            <a:ext cx="3972900" cy="598200"/>
          </a:xfrm>
          <a:prstGeom prst="rect">
            <a:avLst/>
          </a:prstGeom>
          <a:solidFill>
            <a:srgbClr val="FFC000"/>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2000" b="1" i="0" u="none" strike="noStrike" cap="none">
                <a:solidFill>
                  <a:srgbClr val="000000"/>
                </a:solidFill>
                <a:latin typeface="Source Sans Pro" panose="020B0503030403020204" pitchFamily="34" charset="0"/>
                <a:ea typeface="Source Sans Pro" panose="020B0503030403020204" pitchFamily="34" charset="0"/>
                <a:sym typeface="Arial"/>
              </a:rPr>
              <a:t>LEADERSHIP &amp; GOVERNANCE</a:t>
            </a:r>
            <a:endParaRPr>
              <a:latin typeface="Source Sans Pro" panose="020B0503030403020204" pitchFamily="34" charset="0"/>
              <a:ea typeface="Source Sans Pro" panose="020B0503030403020204" pitchFamily="34" charset="0"/>
            </a:endParaRPr>
          </a:p>
        </p:txBody>
      </p:sp>
      <p:sp>
        <p:nvSpPr>
          <p:cNvPr id="3591" name="Google Shape;3591;g2ece6006a8a_2_689"/>
          <p:cNvSpPr txBox="1"/>
          <p:nvPr/>
        </p:nvSpPr>
        <p:spPr>
          <a:xfrm>
            <a:off x="162578" y="3254406"/>
            <a:ext cx="3972900" cy="598200"/>
          </a:xfrm>
          <a:prstGeom prst="rect">
            <a:avLst/>
          </a:prstGeom>
          <a:solidFill>
            <a:srgbClr val="00B0F0"/>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2000" b="1" i="0" u="none" strike="noStrike" cap="none">
                <a:solidFill>
                  <a:srgbClr val="000000"/>
                </a:solidFill>
                <a:latin typeface="Source Sans Pro" panose="020B0503030403020204" pitchFamily="34" charset="0"/>
                <a:ea typeface="Source Sans Pro" panose="020B0503030403020204" pitchFamily="34" charset="0"/>
                <a:sym typeface="Arial"/>
              </a:rPr>
              <a:t>FINANCE &amp; COMPLIANCE</a:t>
            </a:r>
            <a:endParaRPr>
              <a:latin typeface="Source Sans Pro" panose="020B0503030403020204" pitchFamily="34" charset="0"/>
              <a:ea typeface="Source Sans Pro" panose="020B0503030403020204" pitchFamily="34" charset="0"/>
            </a:endParaRPr>
          </a:p>
        </p:txBody>
      </p:sp>
      <p:sp>
        <p:nvSpPr>
          <p:cNvPr id="3592" name="Google Shape;3592;g2ece6006a8a_2_689"/>
          <p:cNvSpPr txBox="1"/>
          <p:nvPr/>
        </p:nvSpPr>
        <p:spPr>
          <a:xfrm>
            <a:off x="4225159" y="819275"/>
            <a:ext cx="1349400" cy="355800"/>
          </a:xfrm>
          <a:prstGeom prst="rect">
            <a:avLst/>
          </a:prstGeom>
          <a:solidFill>
            <a:srgbClr val="F3F3F3"/>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1400" b="0" i="0" u="none" strike="noStrike" cap="none">
                <a:solidFill>
                  <a:srgbClr val="000000"/>
                </a:solidFill>
                <a:latin typeface="Source Sans Pro" panose="020B0503030403020204" pitchFamily="34" charset="0"/>
                <a:ea typeface="Source Sans Pro" panose="020B0503030403020204" pitchFamily="34" charset="0"/>
                <a:sym typeface="Arial"/>
              </a:rPr>
              <a:t>Portuguese: 6</a:t>
            </a:r>
            <a:endParaRPr sz="1400" b="0" i="0" u="none" strike="noStrike" cap="none">
              <a:solidFill>
                <a:srgbClr val="000000"/>
              </a:solidFill>
              <a:latin typeface="Source Sans Pro" panose="020B0503030403020204" pitchFamily="34" charset="0"/>
              <a:ea typeface="Source Sans Pro" panose="020B0503030403020204" pitchFamily="34" charset="0"/>
              <a:sym typeface="Arial"/>
            </a:endParaRPr>
          </a:p>
        </p:txBody>
      </p:sp>
      <p:sp>
        <p:nvSpPr>
          <p:cNvPr id="3593" name="Google Shape;3593;g2ece6006a8a_2_689"/>
          <p:cNvSpPr txBox="1"/>
          <p:nvPr/>
        </p:nvSpPr>
        <p:spPr>
          <a:xfrm>
            <a:off x="4273910" y="1213991"/>
            <a:ext cx="1300800" cy="355800"/>
          </a:xfrm>
          <a:prstGeom prst="rect">
            <a:avLst/>
          </a:prstGeom>
          <a:solidFill>
            <a:srgbClr val="F3F3F3"/>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1400" b="0" i="0" u="none" strike="noStrike" cap="none">
                <a:solidFill>
                  <a:srgbClr val="000000"/>
                </a:solidFill>
                <a:latin typeface="Source Sans Pro" panose="020B0503030403020204" pitchFamily="34" charset="0"/>
                <a:ea typeface="Source Sans Pro" panose="020B0503030403020204" pitchFamily="34" charset="0"/>
                <a:sym typeface="Arial"/>
              </a:rPr>
              <a:t>English: 5</a:t>
            </a:r>
            <a:endParaRPr>
              <a:latin typeface="Source Sans Pro" panose="020B0503030403020204" pitchFamily="34" charset="0"/>
              <a:ea typeface="Source Sans Pro" panose="020B0503030403020204" pitchFamily="34" charset="0"/>
            </a:endParaRPr>
          </a:p>
        </p:txBody>
      </p:sp>
      <p:sp>
        <p:nvSpPr>
          <p:cNvPr id="3594" name="Google Shape;3594;g2ece6006a8a_2_689"/>
          <p:cNvSpPr txBox="1"/>
          <p:nvPr/>
        </p:nvSpPr>
        <p:spPr>
          <a:xfrm>
            <a:off x="4280006" y="1691003"/>
            <a:ext cx="1294800" cy="355800"/>
          </a:xfrm>
          <a:prstGeom prst="rect">
            <a:avLst/>
          </a:prstGeom>
          <a:solidFill>
            <a:srgbClr val="FFC000"/>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1400" b="0" i="0" u="none" strike="noStrike" cap="none">
                <a:solidFill>
                  <a:srgbClr val="000000"/>
                </a:solidFill>
                <a:latin typeface="Source Sans Pro" panose="020B0503030403020204" pitchFamily="34" charset="0"/>
                <a:ea typeface="Source Sans Pro" panose="020B0503030403020204" pitchFamily="34" charset="0"/>
                <a:sym typeface="Arial"/>
              </a:rPr>
              <a:t>French: 9</a:t>
            </a:r>
            <a:endParaRPr>
              <a:latin typeface="Source Sans Pro" panose="020B0503030403020204" pitchFamily="34" charset="0"/>
              <a:ea typeface="Source Sans Pro" panose="020B0503030403020204" pitchFamily="34" charset="0"/>
            </a:endParaRPr>
          </a:p>
        </p:txBody>
      </p:sp>
      <p:sp>
        <p:nvSpPr>
          <p:cNvPr id="3595" name="Google Shape;3595;g2ece6006a8a_2_689"/>
          <p:cNvSpPr txBox="1"/>
          <p:nvPr/>
        </p:nvSpPr>
        <p:spPr>
          <a:xfrm>
            <a:off x="4276958" y="2094863"/>
            <a:ext cx="1294800" cy="355800"/>
          </a:xfrm>
          <a:prstGeom prst="rect">
            <a:avLst/>
          </a:prstGeom>
          <a:solidFill>
            <a:srgbClr val="FFC000"/>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1400" b="0" i="0" u="none" strike="noStrike" cap="none">
                <a:solidFill>
                  <a:srgbClr val="000000"/>
                </a:solidFill>
                <a:latin typeface="Source Sans Pro" panose="020B0503030403020204" pitchFamily="34" charset="0"/>
                <a:ea typeface="Source Sans Pro" panose="020B0503030403020204" pitchFamily="34" charset="0"/>
                <a:sym typeface="Arial"/>
              </a:rPr>
              <a:t>English: 6</a:t>
            </a:r>
            <a:endParaRPr>
              <a:latin typeface="Source Sans Pro" panose="020B0503030403020204" pitchFamily="34" charset="0"/>
              <a:ea typeface="Source Sans Pro" panose="020B0503030403020204" pitchFamily="34" charset="0"/>
            </a:endParaRPr>
          </a:p>
        </p:txBody>
      </p:sp>
      <p:sp>
        <p:nvSpPr>
          <p:cNvPr id="3596" name="Google Shape;3596;g2ece6006a8a_2_689"/>
          <p:cNvSpPr txBox="1"/>
          <p:nvPr/>
        </p:nvSpPr>
        <p:spPr>
          <a:xfrm>
            <a:off x="4273910" y="2489579"/>
            <a:ext cx="1294800" cy="355800"/>
          </a:xfrm>
          <a:prstGeom prst="rect">
            <a:avLst/>
          </a:prstGeom>
          <a:solidFill>
            <a:srgbClr val="FFC000"/>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1400" b="0" i="0" u="none" strike="noStrike" cap="none">
                <a:solidFill>
                  <a:srgbClr val="000000"/>
                </a:solidFill>
                <a:latin typeface="Source Sans Pro" panose="020B0503030403020204" pitchFamily="34" charset="0"/>
                <a:ea typeface="Source Sans Pro" panose="020B0503030403020204" pitchFamily="34" charset="0"/>
                <a:sym typeface="Arial"/>
              </a:rPr>
              <a:t>Portuguese: 1</a:t>
            </a:r>
            <a:endParaRPr>
              <a:latin typeface="Source Sans Pro" panose="020B0503030403020204" pitchFamily="34" charset="0"/>
              <a:ea typeface="Source Sans Pro" panose="020B0503030403020204" pitchFamily="34" charset="0"/>
            </a:endParaRPr>
          </a:p>
        </p:txBody>
      </p:sp>
      <p:sp>
        <p:nvSpPr>
          <p:cNvPr id="3597" name="Google Shape;3597;g2ece6006a8a_2_689"/>
          <p:cNvSpPr txBox="1"/>
          <p:nvPr/>
        </p:nvSpPr>
        <p:spPr>
          <a:xfrm>
            <a:off x="4276958" y="2986403"/>
            <a:ext cx="1300800" cy="355800"/>
          </a:xfrm>
          <a:prstGeom prst="rect">
            <a:avLst/>
          </a:prstGeom>
          <a:solidFill>
            <a:srgbClr val="00B0F0"/>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1400" b="0" i="0" u="none" strike="noStrike" cap="none">
                <a:solidFill>
                  <a:srgbClr val="000000"/>
                </a:solidFill>
                <a:latin typeface="Source Sans Pro" panose="020B0503030403020204" pitchFamily="34" charset="0"/>
                <a:ea typeface="Source Sans Pro" panose="020B0503030403020204" pitchFamily="34" charset="0"/>
                <a:sym typeface="Arial"/>
              </a:rPr>
              <a:t>Portuguese: 6</a:t>
            </a:r>
            <a:endParaRPr>
              <a:latin typeface="Source Sans Pro" panose="020B0503030403020204" pitchFamily="34" charset="0"/>
              <a:ea typeface="Source Sans Pro" panose="020B0503030403020204" pitchFamily="34" charset="0"/>
            </a:endParaRPr>
          </a:p>
        </p:txBody>
      </p:sp>
      <p:sp>
        <p:nvSpPr>
          <p:cNvPr id="3598" name="Google Shape;3598;g2ece6006a8a_2_689"/>
          <p:cNvSpPr txBox="1"/>
          <p:nvPr/>
        </p:nvSpPr>
        <p:spPr>
          <a:xfrm>
            <a:off x="4273910" y="3390263"/>
            <a:ext cx="1349400" cy="355800"/>
          </a:xfrm>
          <a:prstGeom prst="rect">
            <a:avLst/>
          </a:prstGeom>
          <a:solidFill>
            <a:srgbClr val="00B0F0"/>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1400" b="0" i="0" u="none" strike="noStrike" cap="none">
                <a:solidFill>
                  <a:srgbClr val="000000"/>
                </a:solidFill>
                <a:latin typeface="Source Sans Pro" panose="020B0503030403020204" pitchFamily="34" charset="0"/>
                <a:ea typeface="Source Sans Pro" panose="020B0503030403020204" pitchFamily="34" charset="0"/>
                <a:sym typeface="Arial"/>
              </a:rPr>
              <a:t>French: 15</a:t>
            </a:r>
            <a:endParaRPr sz="1400" b="0" i="0" u="none" strike="noStrike" cap="none">
              <a:solidFill>
                <a:srgbClr val="000000"/>
              </a:solidFill>
              <a:latin typeface="Source Sans Pro" panose="020B0503030403020204" pitchFamily="34" charset="0"/>
              <a:ea typeface="Source Sans Pro" panose="020B0503030403020204" pitchFamily="34" charset="0"/>
              <a:sym typeface="Arial"/>
            </a:endParaRPr>
          </a:p>
        </p:txBody>
      </p:sp>
      <p:sp>
        <p:nvSpPr>
          <p:cNvPr id="3599" name="Google Shape;3599;g2ece6006a8a_2_689"/>
          <p:cNvSpPr txBox="1"/>
          <p:nvPr/>
        </p:nvSpPr>
        <p:spPr>
          <a:xfrm>
            <a:off x="4270862" y="3784979"/>
            <a:ext cx="1349400" cy="355800"/>
          </a:xfrm>
          <a:prstGeom prst="rect">
            <a:avLst/>
          </a:prstGeom>
          <a:solidFill>
            <a:srgbClr val="00B0F0"/>
          </a:solidFill>
          <a:ln w="9525" cap="flat" cmpd="sng">
            <a:solidFill>
              <a:schemeClr val="dk1"/>
            </a:solidFill>
            <a:prstDash val="solid"/>
            <a:round/>
            <a:headEnd type="none" w="sm" len="sm"/>
            <a:tailEnd type="none" w="sm" len="sm"/>
          </a:ln>
        </p:spPr>
        <p:txBody>
          <a:bodyPr spcFirstLastPara="1" wrap="square" lIns="71450" tIns="71450" rIns="71450" bIns="71450" anchor="ctr" anchorCtr="0">
            <a:noAutofit/>
          </a:bodyPr>
          <a:lstStyle/>
          <a:p>
            <a:pPr marL="0" marR="0" lvl="0" indent="0" algn="ctr" rtl="0">
              <a:lnSpc>
                <a:spcPct val="90000"/>
              </a:lnSpc>
              <a:spcBef>
                <a:spcPts val="0"/>
              </a:spcBef>
              <a:spcAft>
                <a:spcPts val="0"/>
              </a:spcAft>
              <a:buClr>
                <a:srgbClr val="FFFFFF"/>
              </a:buClr>
              <a:buSzPts val="1900"/>
              <a:buFont typeface="Avenir"/>
              <a:buNone/>
            </a:pPr>
            <a:r>
              <a:rPr lang="en" sz="1400" b="0" i="0" u="none" strike="noStrike" cap="none">
                <a:solidFill>
                  <a:srgbClr val="000000"/>
                </a:solidFill>
                <a:latin typeface="Source Sans Pro" panose="020B0503030403020204" pitchFamily="34" charset="0"/>
                <a:ea typeface="Source Sans Pro" panose="020B0503030403020204" pitchFamily="34" charset="0"/>
                <a:sym typeface="Arial"/>
              </a:rPr>
              <a:t>English: 1</a:t>
            </a:r>
            <a:endParaRPr>
              <a:latin typeface="Source Sans Pro" panose="020B0503030403020204" pitchFamily="34" charset="0"/>
              <a:ea typeface="Source Sans Pro" panose="020B0503030403020204" pitchFamily="34" charset="0"/>
            </a:endParaRPr>
          </a:p>
        </p:txBody>
      </p:sp>
      <p:sp>
        <p:nvSpPr>
          <p:cNvPr id="3600" name="Google Shape;3600;g2ece6006a8a_2_689"/>
          <p:cNvSpPr txBox="1"/>
          <p:nvPr/>
        </p:nvSpPr>
        <p:spPr>
          <a:xfrm>
            <a:off x="596800" y="4041104"/>
            <a:ext cx="3104400" cy="556500"/>
          </a:xfrm>
          <a:prstGeom prst="rect">
            <a:avLst/>
          </a:prstGeom>
          <a:solidFill>
            <a:srgbClr val="C00000"/>
          </a:solidFill>
          <a:ln w="9525" cap="flat" cmpd="sng">
            <a:solidFill>
              <a:schemeClr val="dk1"/>
            </a:solidFill>
            <a:prstDash val="solid"/>
            <a:round/>
            <a:headEnd type="none" w="sm" len="sm"/>
            <a:tailEnd type="none" w="sm" len="sm"/>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rgbClr val="FFFFFF"/>
              </a:buClr>
              <a:buSzPts val="1900"/>
              <a:buFont typeface="Arial"/>
              <a:buNone/>
            </a:pPr>
            <a:r>
              <a:rPr lang="en" sz="2000" b="1" i="0" u="none" strike="noStrike" cap="none">
                <a:solidFill>
                  <a:srgbClr val="FFFFFF"/>
                </a:solidFill>
                <a:latin typeface="Source Sans Pro" panose="020B0503030403020204" pitchFamily="34" charset="0"/>
                <a:ea typeface="Source Sans Pro" panose="020B0503030403020204" pitchFamily="34" charset="0"/>
                <a:sym typeface="Arial"/>
              </a:rPr>
              <a:t>TOTAL COP SESSIONS: 49</a:t>
            </a:r>
            <a:endParaRPr sz="2000" b="1"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601" name="Google Shape;3601;g2ece6006a8a_2_689"/>
          <p:cNvSpPr txBox="1"/>
          <p:nvPr/>
        </p:nvSpPr>
        <p:spPr>
          <a:xfrm>
            <a:off x="5763200" y="4041099"/>
            <a:ext cx="3285600" cy="556500"/>
          </a:xfrm>
          <a:prstGeom prst="rect">
            <a:avLst/>
          </a:prstGeom>
          <a:solidFill>
            <a:srgbClr val="C00000"/>
          </a:solidFill>
          <a:ln w="9525" cap="flat" cmpd="sng">
            <a:solidFill>
              <a:schemeClr val="dk1"/>
            </a:solidFill>
            <a:prstDash val="solid"/>
            <a:round/>
            <a:headEnd type="none" w="sm" len="sm"/>
            <a:tailEnd type="none" w="sm" len="sm"/>
          </a:ln>
        </p:spPr>
        <p:txBody>
          <a:bodyPr spcFirstLastPara="1" wrap="square" lIns="95250" tIns="95250" rIns="95250" bIns="95250" anchor="ctr" anchorCtr="0">
            <a:noAutofit/>
          </a:bodyPr>
          <a:lstStyle/>
          <a:p>
            <a:pPr marL="0" marR="0" lvl="0" indent="0" algn="ctr" rtl="0">
              <a:lnSpc>
                <a:spcPct val="90000"/>
              </a:lnSpc>
              <a:spcBef>
                <a:spcPts val="0"/>
              </a:spcBef>
              <a:spcAft>
                <a:spcPts val="0"/>
              </a:spcAft>
              <a:buClr>
                <a:srgbClr val="FFFFFF"/>
              </a:buClr>
              <a:buSzPts val="1900"/>
              <a:buFont typeface="Arial"/>
              <a:buNone/>
            </a:pPr>
            <a:r>
              <a:rPr lang="en" sz="2000" b="1" i="0" u="none" strike="noStrike" cap="none">
                <a:solidFill>
                  <a:srgbClr val="FFFFFF"/>
                </a:solidFill>
                <a:latin typeface="Source Sans Pro" panose="020B0503030403020204" pitchFamily="34" charset="0"/>
                <a:ea typeface="Source Sans Pro" panose="020B0503030403020204" pitchFamily="34" charset="0"/>
                <a:sym typeface="Arial"/>
              </a:rPr>
              <a:t>TOTAL PARTICIPANTS: 2004</a:t>
            </a:r>
            <a:endParaRPr sz="2000" b="1" i="0" u="none" strike="noStrike" cap="none">
              <a:solidFill>
                <a:srgbClr val="FFFFFF"/>
              </a:solidFill>
              <a:latin typeface="Source Sans Pro" panose="020B0503030403020204" pitchFamily="34" charset="0"/>
              <a:ea typeface="Source Sans Pro" panose="020B0503030403020204" pitchFamily="34" charset="0"/>
              <a:sym typeface="Arial"/>
            </a:endParaRPr>
          </a:p>
        </p:txBody>
      </p:sp>
      <p:sp>
        <p:nvSpPr>
          <p:cNvPr id="3602" name="Google Shape;3602;g2ece6006a8a_2_689"/>
          <p:cNvSpPr txBox="1"/>
          <p:nvPr/>
        </p:nvSpPr>
        <p:spPr>
          <a:xfrm>
            <a:off x="5755625" y="738725"/>
            <a:ext cx="3285600" cy="32940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 sz="1300" b="1"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CoP Benefits: Feedback from Participants</a:t>
            </a: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 </a:t>
            </a:r>
            <a:endParaRPr sz="1600">
              <a:latin typeface="Source Sans Pro" panose="020B0503030403020204" pitchFamily="34" charset="0"/>
              <a:ea typeface="Source Sans Pro" panose="020B0503030403020204" pitchFamily="34" charset="0"/>
            </a:endParaRPr>
          </a:p>
          <a:p>
            <a:pPr marL="228600" marR="0" lvl="0" indent="-241300" algn="l" rtl="0">
              <a:lnSpc>
                <a:spcPct val="100000"/>
              </a:lnSpc>
              <a:spcBef>
                <a:spcPts val="0"/>
              </a:spcBef>
              <a:spcAft>
                <a:spcPts val="0"/>
              </a:spcAft>
              <a:buClr>
                <a:srgbClr val="000000"/>
              </a:buClr>
              <a:buSzPts val="1300"/>
              <a:buFont typeface="Quattrocento Sans"/>
              <a:buAutoNum type="arabicPeriod"/>
            </a:pP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Good </a:t>
            </a:r>
            <a:r>
              <a:rPr lang="en" sz="1300" b="1"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networking opportunities</a:t>
            </a: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 </a:t>
            </a:r>
            <a:endParaRPr sz="1600">
              <a:latin typeface="Source Sans Pro" panose="020B0503030403020204" pitchFamily="34" charset="0"/>
              <a:ea typeface="Source Sans Pro" panose="020B0503030403020204" pitchFamily="34" charset="0"/>
            </a:endParaRPr>
          </a:p>
          <a:p>
            <a:pPr marL="228600" marR="0" lvl="0" indent="-241300" algn="l" rtl="0">
              <a:lnSpc>
                <a:spcPct val="100000"/>
              </a:lnSpc>
              <a:spcBef>
                <a:spcPts val="0"/>
              </a:spcBef>
              <a:spcAft>
                <a:spcPts val="0"/>
              </a:spcAft>
              <a:buClr>
                <a:srgbClr val="000000"/>
              </a:buClr>
              <a:buSzPts val="1300"/>
              <a:buFont typeface="Quattrocento Sans"/>
              <a:buAutoNum type="arabicPeriod"/>
            </a:pP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Helps to </a:t>
            </a:r>
            <a:r>
              <a:rPr lang="en" sz="1300" b="1"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solve project challenges </a:t>
            </a: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by sharing practical experiences on running projects </a:t>
            </a:r>
            <a:endParaRPr sz="1600">
              <a:latin typeface="Source Sans Pro" panose="020B0503030403020204" pitchFamily="34" charset="0"/>
              <a:ea typeface="Source Sans Pro" panose="020B0503030403020204" pitchFamily="34" charset="0"/>
            </a:endParaRPr>
          </a:p>
          <a:p>
            <a:pPr marL="228600" marR="0" lvl="0" indent="-241300" algn="l" rtl="0">
              <a:lnSpc>
                <a:spcPct val="100000"/>
              </a:lnSpc>
              <a:spcBef>
                <a:spcPts val="0"/>
              </a:spcBef>
              <a:spcAft>
                <a:spcPts val="0"/>
              </a:spcAft>
              <a:buClr>
                <a:srgbClr val="000000"/>
              </a:buClr>
              <a:buSzPts val="1300"/>
              <a:buFont typeface="Quattrocento Sans"/>
              <a:buAutoNum type="arabicPeriod"/>
            </a:pP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Brings </a:t>
            </a:r>
            <a:r>
              <a:rPr lang="en" sz="1300" b="1"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learning and sharing</a:t>
            </a: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 of best and efficient practices </a:t>
            </a:r>
            <a:endParaRPr sz="1600">
              <a:latin typeface="Source Sans Pro" panose="020B0503030403020204" pitchFamily="34" charset="0"/>
              <a:ea typeface="Source Sans Pro" panose="020B0503030403020204" pitchFamily="34" charset="0"/>
            </a:endParaRPr>
          </a:p>
          <a:p>
            <a:pPr marL="228600" marR="0" lvl="0" indent="-241300" algn="l" rtl="0">
              <a:lnSpc>
                <a:spcPct val="100000"/>
              </a:lnSpc>
              <a:spcBef>
                <a:spcPts val="0"/>
              </a:spcBef>
              <a:spcAft>
                <a:spcPts val="0"/>
              </a:spcAft>
              <a:buClr>
                <a:srgbClr val="000000"/>
              </a:buClr>
              <a:buSzPts val="1300"/>
              <a:buFont typeface="Quattrocento Sans"/>
              <a:buAutoNum type="arabicPeriod"/>
            </a:pPr>
            <a:r>
              <a:rPr lang="en" sz="1300" b="1"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Highlighting strategies to manage performance</a:t>
            </a: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 and tactics to measure outcomes </a:t>
            </a:r>
            <a:endParaRPr sz="1600">
              <a:latin typeface="Source Sans Pro" panose="020B0503030403020204" pitchFamily="34" charset="0"/>
              <a:ea typeface="Source Sans Pro" panose="020B0503030403020204" pitchFamily="34" charset="0"/>
            </a:endParaRPr>
          </a:p>
          <a:p>
            <a:pPr marL="228600" marR="0" lvl="0" indent="-241300" algn="l" rtl="0">
              <a:lnSpc>
                <a:spcPct val="100000"/>
              </a:lnSpc>
              <a:spcBef>
                <a:spcPts val="0"/>
              </a:spcBef>
              <a:spcAft>
                <a:spcPts val="0"/>
              </a:spcAft>
              <a:buClr>
                <a:srgbClr val="000000"/>
              </a:buClr>
              <a:buSzPts val="1300"/>
              <a:buFont typeface="Quattrocento Sans"/>
              <a:buAutoNum type="arabicPeriod"/>
            </a:pP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Helps </a:t>
            </a:r>
            <a:r>
              <a:rPr lang="en" sz="1300" b="1"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foster a feeling of being a part of a community </a:t>
            </a: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and not alone in dealing with project challenges </a:t>
            </a:r>
            <a:endParaRPr sz="1600">
              <a:latin typeface="Source Sans Pro" panose="020B0503030403020204" pitchFamily="34" charset="0"/>
              <a:ea typeface="Source Sans Pro" panose="020B0503030403020204" pitchFamily="34" charset="0"/>
            </a:endParaRPr>
          </a:p>
          <a:p>
            <a:pPr marL="228600" marR="0" lvl="0" indent="-241300" algn="l" rtl="0">
              <a:lnSpc>
                <a:spcPct val="100000"/>
              </a:lnSpc>
              <a:spcBef>
                <a:spcPts val="0"/>
              </a:spcBef>
              <a:spcAft>
                <a:spcPts val="0"/>
              </a:spcAft>
              <a:buClr>
                <a:srgbClr val="000000"/>
              </a:buClr>
              <a:buSzPts val="1300"/>
              <a:buFont typeface="Quattrocento Sans"/>
              <a:buAutoNum type="arabicPeriod"/>
            </a:pPr>
            <a:r>
              <a:rPr lang="en" sz="1300" b="1"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Safe space to raise issues</a:t>
            </a:r>
            <a:r>
              <a:rPr lang="en" sz="1300" b="0" i="0" u="none" strike="noStrike" cap="none">
                <a:solidFill>
                  <a:srgbClr val="000000"/>
                </a:solidFill>
                <a:latin typeface="Source Sans Pro" panose="020B0503030403020204" pitchFamily="34" charset="0"/>
                <a:ea typeface="Source Sans Pro" panose="020B0503030403020204" pitchFamily="34" charset="0"/>
                <a:cs typeface="Quattrocento Sans"/>
                <a:sym typeface="Quattrocento Sans"/>
              </a:rPr>
              <a:t> and challenges, ask questions, and get guidance </a:t>
            </a:r>
            <a:endParaRPr sz="1600">
              <a:latin typeface="Source Sans Pro" panose="020B0503030403020204" pitchFamily="34" charset="0"/>
              <a:ea typeface="Source Sans Pro" panose="020B050303040302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657"/>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F6724171-F08B-E97E-D223-44819E962BC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658" name="Google Shape;3658;g2ece6006a8a_2_751"/>
          <p:cNvSpPr/>
          <p:nvPr/>
        </p:nvSpPr>
        <p:spPr>
          <a:xfrm>
            <a:off x="0" y="1282014"/>
            <a:ext cx="3722473" cy="2063335"/>
          </a:xfrm>
          <a:prstGeom prst="rect">
            <a:avLst/>
          </a:prstGeom>
          <a:solidFill>
            <a:srgbClr val="BA0C2F"/>
          </a:solidFill>
          <a:ln>
            <a:noFill/>
          </a:ln>
        </p:spPr>
        <p:txBody>
          <a:bodyPr spcFirstLastPara="1" wrap="square" lIns="68550" tIns="34275" rIns="68550" bIns="34275" anchor="ctr" anchorCtr="0">
            <a:noAutofit/>
          </a:bodyPr>
          <a:lstStyle/>
          <a:p>
            <a:pPr algn="ctr"/>
            <a:r>
              <a:rPr lang="en" sz="3200" b="1" i="0" u="none" strike="noStrike" cap="none">
                <a:solidFill>
                  <a:srgbClr val="FFFFFF"/>
                </a:solidFill>
                <a:latin typeface="Source Sans Pro"/>
                <a:ea typeface="Source Sans Pro"/>
                <a:sym typeface="Arial"/>
              </a:rPr>
              <a:t>TRANSLATIONS </a:t>
            </a:r>
          </a:p>
          <a:p>
            <a:pPr algn="ctr"/>
            <a:r>
              <a:rPr lang="en" sz="3200" b="1">
                <a:solidFill>
                  <a:srgbClr val="FFFFFF"/>
                </a:solidFill>
                <a:latin typeface="Source Sans Pro"/>
                <a:ea typeface="Source Sans Pro"/>
              </a:rPr>
              <a:t>into </a:t>
            </a:r>
          </a:p>
          <a:p>
            <a:pPr algn="ctr"/>
            <a:r>
              <a:rPr lang="en" sz="3200" b="1">
                <a:solidFill>
                  <a:srgbClr val="FFFFFF"/>
                </a:solidFill>
                <a:latin typeface="Source Sans Pro"/>
                <a:ea typeface="Source Sans Pro"/>
              </a:rPr>
              <a:t>Seven Languages</a:t>
            </a:r>
            <a:endParaRPr lang="en" sz="3200" b="1" err="1">
              <a:solidFill>
                <a:srgbClr val="FFFFFF"/>
              </a:solidFill>
              <a:latin typeface="Source Sans Pro" panose="020B0503030403020204" pitchFamily="34" charset="0"/>
              <a:ea typeface="Source Sans Pro" panose="020B0503030403020204" pitchFamily="34" charset="0"/>
            </a:endParaRPr>
          </a:p>
        </p:txBody>
      </p:sp>
      <p:graphicFrame>
        <p:nvGraphicFramePr>
          <p:cNvPr id="8" name="Object 7">
            <a:extLst>
              <a:ext uri="{FF2B5EF4-FFF2-40B4-BE49-F238E27FC236}">
                <a16:creationId xmlns:a16="http://schemas.microsoft.com/office/drawing/2014/main" id="{46F94193-128F-6949-40AA-AE947BE7278C}"/>
              </a:ext>
            </a:extLst>
          </p:cNvPr>
          <p:cNvGraphicFramePr>
            <a:graphicFrameLocks noChangeAspect="1"/>
          </p:cNvGraphicFramePr>
          <p:nvPr>
            <p:extLst>
              <p:ext uri="{D42A27DB-BD31-4B8C-83A1-F6EECF244321}">
                <p14:modId xmlns:p14="http://schemas.microsoft.com/office/powerpoint/2010/main" val="342430807"/>
              </p:ext>
            </p:extLst>
          </p:nvPr>
        </p:nvGraphicFramePr>
        <p:xfrm>
          <a:off x="3646919" y="839"/>
          <a:ext cx="5627847" cy="5322810"/>
        </p:xfrm>
        <a:graphic>
          <a:graphicData uri="http://schemas.openxmlformats.org/presentationml/2006/ole">
            <mc:AlternateContent xmlns:mc="http://schemas.openxmlformats.org/markup-compatibility/2006">
              <mc:Choice xmlns:v="urn:schemas-microsoft-com:vml" Requires="v">
                <p:oleObj name="Document" r:id="rId4" imgW="6253306" imgH="9583904" progId="Word.Document.12">
                  <p:embed/>
                </p:oleObj>
              </mc:Choice>
              <mc:Fallback>
                <p:oleObj name="Document" r:id="rId4" imgW="6253306" imgH="9583904" progId="Word.Document.12">
                  <p:embed/>
                  <p:pic>
                    <p:nvPicPr>
                      <p:cNvPr id="8" name="Object 7">
                        <a:extLst>
                          <a:ext uri="{FF2B5EF4-FFF2-40B4-BE49-F238E27FC236}">
                            <a16:creationId xmlns:a16="http://schemas.microsoft.com/office/drawing/2014/main" id="{46F94193-128F-6949-40AA-AE947BE7278C}"/>
                          </a:ext>
                        </a:extLst>
                      </p:cNvPr>
                      <p:cNvPicPr/>
                      <p:nvPr/>
                    </p:nvPicPr>
                    <p:blipFill>
                      <a:blip r:embed="rId5"/>
                      <a:stretch>
                        <a:fillRect/>
                      </a:stretch>
                    </p:blipFill>
                    <p:spPr>
                      <a:xfrm>
                        <a:off x="3646919" y="839"/>
                        <a:ext cx="5627847" cy="5322810"/>
                      </a:xfrm>
                      <a:prstGeom prst="rect">
                        <a:avLst/>
                      </a:prstGeom>
                    </p:spPr>
                  </p:pic>
                </p:oleObj>
              </mc:Fallback>
            </mc:AlternateContent>
          </a:graphicData>
        </a:graphic>
      </p:graphicFrame>
    </p:spTree>
    <p:extLst>
      <p:ext uri="{BB962C8B-B14F-4D97-AF65-F5344CB8AC3E}">
        <p14:creationId xmlns:p14="http://schemas.microsoft.com/office/powerpoint/2010/main" val="2911490523"/>
      </p:ext>
    </p:extLst>
  </p:cSld>
  <p:clrMapOvr>
    <a:masterClrMapping/>
  </p:clrMapOvr>
  <p:extLst>
    <p:ext uri="{6950BFC3-D8DA-4A85-94F7-54DA5524770B}">
      <p188:commentRel xmlns:p188="http://schemas.microsoft.com/office/powerpoint/2018/8/main" r:id="rId3"/>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039"/>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8FA547B-0B38-CF47-ADC4-6BEBBC904FE1}"/>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040" name="Google Shape;4040;g2ecc26fd3ec_0_3633"/>
          <p:cNvSpPr/>
          <p:nvPr/>
        </p:nvSpPr>
        <p:spPr>
          <a:xfrm>
            <a:off x="1" y="1545"/>
            <a:ext cx="9113100" cy="1059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pic>
        <p:nvPicPr>
          <p:cNvPr id="4041" name="Google Shape;4041;g2ecc26fd3ec_0_3633" descr="Logo&#10;&#10;Description automatically generated"/>
          <p:cNvPicPr preferRelativeResize="0"/>
          <p:nvPr/>
        </p:nvPicPr>
        <p:blipFill rotWithShape="1">
          <a:blip r:embed="rId3">
            <a:alphaModFix/>
          </a:blip>
          <a:srcRect/>
          <a:stretch/>
        </p:blipFill>
        <p:spPr>
          <a:xfrm>
            <a:off x="6279993" y="280926"/>
            <a:ext cx="2159773" cy="836362"/>
          </a:xfrm>
          <a:prstGeom prst="rect">
            <a:avLst/>
          </a:prstGeom>
          <a:noFill/>
          <a:ln>
            <a:noFill/>
          </a:ln>
        </p:spPr>
      </p:pic>
      <p:sp>
        <p:nvSpPr>
          <p:cNvPr id="4042" name="Google Shape;4042;g2ecc26fd3ec_0_3633"/>
          <p:cNvSpPr/>
          <p:nvPr/>
        </p:nvSpPr>
        <p:spPr>
          <a:xfrm>
            <a:off x="555089" y="2607855"/>
            <a:ext cx="685800" cy="685800"/>
          </a:xfrm>
          <a:prstGeom prst="rect">
            <a:avLst/>
          </a:prstGeom>
          <a:solidFill>
            <a:srgbClr val="002F6C"/>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pic>
        <p:nvPicPr>
          <p:cNvPr id="4043" name="Google Shape;4043;g2ecc26fd3ec_0_3633" descr="A picture containing logo&#10;&#10;Description automatically generated"/>
          <p:cNvPicPr preferRelativeResize="0"/>
          <p:nvPr/>
        </p:nvPicPr>
        <p:blipFill rotWithShape="1">
          <a:blip r:embed="rId4">
            <a:alphaModFix/>
          </a:blip>
          <a:srcRect/>
          <a:stretch/>
        </p:blipFill>
        <p:spPr>
          <a:xfrm>
            <a:off x="1017640" y="204698"/>
            <a:ext cx="1397569" cy="821671"/>
          </a:xfrm>
          <a:prstGeom prst="rect">
            <a:avLst/>
          </a:prstGeom>
          <a:noFill/>
          <a:ln>
            <a:noFill/>
          </a:ln>
        </p:spPr>
      </p:pic>
      <p:sp>
        <p:nvSpPr>
          <p:cNvPr id="4044" name="Google Shape;4044;g2ecc26fd3ec_0_3633"/>
          <p:cNvSpPr txBox="1">
            <a:spLocks noGrp="1"/>
          </p:cNvSpPr>
          <p:nvPr>
            <p:ph type="ctrTitle"/>
          </p:nvPr>
        </p:nvSpPr>
        <p:spPr>
          <a:xfrm>
            <a:off x="894520" y="2886075"/>
            <a:ext cx="7762613" cy="1664120"/>
          </a:xfrm>
          <a:prstGeom prst="rect">
            <a:avLst/>
          </a:prstGeom>
          <a:noFill/>
          <a:ln>
            <a:noFill/>
          </a:ln>
        </p:spPr>
        <p:txBody>
          <a:bodyPr spcFirstLastPara="1" wrap="square" lIns="68575" tIns="34275" rIns="68575" bIns="34275" anchor="b" anchorCtr="0">
            <a:noAutofit/>
          </a:bodyPr>
          <a:lstStyle/>
          <a:p>
            <a:pPr algn="ctr"/>
            <a:br>
              <a:rPr lang="en" sz="2100">
                <a:solidFill>
                  <a:schemeClr val="bg1"/>
                </a:solidFill>
                <a:latin typeface="Source Sans Pro" panose="020B0503030403020204" pitchFamily="34" charset="0"/>
                <a:ea typeface="Source Sans Pro" panose="020B0503030403020204" pitchFamily="34" charset="0"/>
              </a:rPr>
            </a:br>
            <a:br>
              <a:rPr lang="en" sz="2100">
                <a:solidFill>
                  <a:schemeClr val="bg1"/>
                </a:solidFill>
                <a:latin typeface="Source Sans Pro" panose="020B0503030403020204" pitchFamily="34" charset="0"/>
                <a:ea typeface="Source Sans Pro" panose="020B0503030403020204" pitchFamily="34" charset="0"/>
              </a:rPr>
            </a:br>
            <a:br>
              <a:rPr lang="en" sz="2100">
                <a:latin typeface="Source Sans Pro" panose="020B0503030403020204" pitchFamily="34" charset="0"/>
                <a:ea typeface="Source Sans Pro" panose="020B0503030403020204" pitchFamily="34" charset="0"/>
              </a:rPr>
            </a:br>
            <a:r>
              <a:rPr lang="en" sz="3000">
                <a:solidFill>
                  <a:schemeClr val="bg1"/>
                </a:solidFill>
                <a:latin typeface="Source Sans Pro" panose="020B0503030403020204" pitchFamily="34" charset="0"/>
                <a:ea typeface="Source Sans Pro" panose="020B0503030403020204" pitchFamily="34" charset="0"/>
              </a:rPr>
              <a:t>PATH TO PRIME &amp; ROAD TO SUSTAINABILITY</a:t>
            </a:r>
            <a:br>
              <a:rPr lang="en" sz="2100">
                <a:solidFill>
                  <a:schemeClr val="bg1"/>
                </a:solidFill>
                <a:latin typeface="Source Sans Pro" panose="020B0503030403020204" pitchFamily="34" charset="0"/>
                <a:ea typeface="Source Sans Pro" panose="020B0503030403020204" pitchFamily="34" charset="0"/>
              </a:rPr>
            </a:br>
            <a:br>
              <a:rPr lang="en" sz="2100">
                <a:latin typeface="Source Sans Pro" panose="020B0503030403020204" pitchFamily="34" charset="0"/>
                <a:ea typeface="Source Sans Pro" panose="020B0503030403020204" pitchFamily="34" charset="0"/>
              </a:rPr>
            </a:br>
            <a:r>
              <a:rPr lang="en" sz="2100">
                <a:solidFill>
                  <a:schemeClr val="bg1"/>
                </a:solidFill>
                <a:latin typeface="Source Sans Pro" panose="020B0503030403020204" pitchFamily="34" charset="0"/>
                <a:ea typeface="Source Sans Pro" panose="020B0503030403020204" pitchFamily="34" charset="0"/>
              </a:rPr>
              <a:t>The Story of Integrated Service on Health and Development Organization (ISCHDO)</a:t>
            </a:r>
            <a:br>
              <a:rPr lang="en" sz="2100">
                <a:solidFill>
                  <a:schemeClr val="bg1"/>
                </a:solidFill>
                <a:latin typeface="Source Sans Pro" panose="020B0503030403020204" pitchFamily="34" charset="0"/>
                <a:ea typeface="Source Sans Pro" panose="020B0503030403020204" pitchFamily="34" charset="0"/>
              </a:rPr>
            </a:br>
            <a:br>
              <a:rPr lang="en" sz="2100">
                <a:latin typeface="Source Sans Pro" panose="020B0503030403020204" pitchFamily="34" charset="0"/>
                <a:ea typeface="Source Sans Pro" panose="020B0503030403020204" pitchFamily="34" charset="0"/>
              </a:rPr>
            </a:br>
            <a:r>
              <a:rPr lang="en" sz="2100">
                <a:solidFill>
                  <a:schemeClr val="bg1"/>
                </a:solidFill>
                <a:latin typeface="Source Sans Pro" panose="020B0503030403020204" pitchFamily="34" charset="0"/>
                <a:ea typeface="Source Sans Pro" panose="020B0503030403020204" pitchFamily="34" charset="0"/>
              </a:rPr>
              <a:t>Ethiopia </a:t>
            </a:r>
            <a:br>
              <a:rPr lang="en" sz="2100">
                <a:solidFill>
                  <a:schemeClr val="bg1"/>
                </a:solidFill>
                <a:latin typeface="Source Sans Pro" panose="020B0503030403020204" pitchFamily="34" charset="0"/>
                <a:ea typeface="Source Sans Pro" panose="020B0503030403020204" pitchFamily="34" charset="0"/>
              </a:rPr>
            </a:br>
            <a:br>
              <a:rPr lang="en" sz="2100">
                <a:latin typeface="Source Sans Pro" panose="020B0503030403020204" pitchFamily="34" charset="0"/>
                <a:ea typeface="Source Sans Pro" panose="020B0503030403020204" pitchFamily="34" charset="0"/>
              </a:rPr>
            </a:br>
            <a:r>
              <a:rPr lang="en-US" sz="2000" b="0" u="sng">
                <a:solidFill>
                  <a:srgbClr val="FFFF00"/>
                </a:solidFill>
                <a:latin typeface="Source Sans Pro" panose="020B0503030403020204" pitchFamily="34" charset="0"/>
                <a:ea typeface="Source Sans Pro" panose="020B0503030403020204" pitchFamily="34" charset="0"/>
              </a:rPr>
              <a:t>O</a:t>
            </a:r>
            <a:r>
              <a:rPr lang="en-US" sz="2000" b="0" u="sng">
                <a:solidFill>
                  <a:srgbClr val="FFFF00"/>
                </a:solidFill>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PEN VIDEO </a:t>
            </a:r>
            <a:endParaRPr lang="en" sz="2100" u="sng">
              <a:solidFill>
                <a:srgbClr val="FFFF00"/>
              </a:solidFill>
              <a:latin typeface="Source Sans Pro" panose="020B0503030403020204" pitchFamily="34" charset="0"/>
              <a:ea typeface="Source Sans Pro" panose="020B0503030403020204" pitchFamily="34" charset="0"/>
            </a:endParaRPr>
          </a:p>
        </p:txBody>
      </p:sp>
      <p:grpSp>
        <p:nvGrpSpPr>
          <p:cNvPr id="4046" name="Google Shape;4046;g2ecc26fd3ec_0_3633"/>
          <p:cNvGrpSpPr/>
          <p:nvPr/>
        </p:nvGrpSpPr>
        <p:grpSpPr>
          <a:xfrm>
            <a:off x="6176742" y="4373605"/>
            <a:ext cx="2944550" cy="713034"/>
            <a:chOff x="8265934" y="5482608"/>
            <a:chExt cx="3926067" cy="1184639"/>
          </a:xfrm>
        </p:grpSpPr>
        <p:pic>
          <p:nvPicPr>
            <p:cNvPr id="4047" name="Google Shape;4047;g2ecc26fd3ec_0_3633"/>
            <p:cNvPicPr preferRelativeResize="0"/>
            <p:nvPr/>
          </p:nvPicPr>
          <p:blipFill rotWithShape="1">
            <a:blip r:embed="rId6">
              <a:alphaModFix/>
            </a:blip>
            <a:srcRect t="50199"/>
            <a:stretch/>
          </p:blipFill>
          <p:spPr>
            <a:xfrm>
              <a:off x="8265934" y="6000299"/>
              <a:ext cx="3926067" cy="666948"/>
            </a:xfrm>
            <a:prstGeom prst="rect">
              <a:avLst/>
            </a:prstGeom>
            <a:noFill/>
            <a:ln>
              <a:noFill/>
            </a:ln>
          </p:spPr>
        </p:pic>
        <p:pic>
          <p:nvPicPr>
            <p:cNvPr id="4048" name="Google Shape;4048;g2ecc26fd3ec_0_3633"/>
            <p:cNvPicPr preferRelativeResize="0"/>
            <p:nvPr/>
          </p:nvPicPr>
          <p:blipFill rotWithShape="1">
            <a:blip r:embed="rId7">
              <a:alphaModFix/>
            </a:blip>
            <a:srcRect/>
            <a:stretch/>
          </p:blipFill>
          <p:spPr>
            <a:xfrm>
              <a:off x="10445960" y="5482608"/>
              <a:ext cx="1337151" cy="596603"/>
            </a:xfrm>
            <a:prstGeom prst="rect">
              <a:avLst/>
            </a:prstGeom>
            <a:noFill/>
            <a:ln>
              <a:noFill/>
            </a:ln>
          </p:spPr>
        </p:pic>
      </p:grpSp>
    </p:spTree>
    <p:extLst>
      <p:ext uri="{BB962C8B-B14F-4D97-AF65-F5344CB8AC3E}">
        <p14:creationId xmlns:p14="http://schemas.microsoft.com/office/powerpoint/2010/main" val="5190465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039"/>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FD9DBF6-B85E-6079-D893-6BAE1E854656}"/>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040" name="Google Shape;4040;g2ecc26fd3ec_0_3633"/>
          <p:cNvSpPr/>
          <p:nvPr/>
        </p:nvSpPr>
        <p:spPr>
          <a:xfrm>
            <a:off x="1" y="1545"/>
            <a:ext cx="9113100" cy="1059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pic>
        <p:nvPicPr>
          <p:cNvPr id="4041" name="Google Shape;4041;g2ecc26fd3ec_0_3633" descr="Logo&#10;&#10;Description automatically generated"/>
          <p:cNvPicPr preferRelativeResize="0"/>
          <p:nvPr/>
        </p:nvPicPr>
        <p:blipFill rotWithShape="1">
          <a:blip r:embed="rId3">
            <a:alphaModFix/>
          </a:blip>
          <a:srcRect/>
          <a:stretch/>
        </p:blipFill>
        <p:spPr>
          <a:xfrm>
            <a:off x="6279993" y="280926"/>
            <a:ext cx="2159773" cy="836362"/>
          </a:xfrm>
          <a:prstGeom prst="rect">
            <a:avLst/>
          </a:prstGeom>
          <a:noFill/>
          <a:ln>
            <a:noFill/>
          </a:ln>
        </p:spPr>
      </p:pic>
      <p:sp>
        <p:nvSpPr>
          <p:cNvPr id="4042" name="Google Shape;4042;g2ecc26fd3ec_0_3633"/>
          <p:cNvSpPr/>
          <p:nvPr/>
        </p:nvSpPr>
        <p:spPr>
          <a:xfrm>
            <a:off x="555089" y="2607855"/>
            <a:ext cx="685800" cy="685800"/>
          </a:xfrm>
          <a:prstGeom prst="rect">
            <a:avLst/>
          </a:prstGeom>
          <a:solidFill>
            <a:srgbClr val="002F6C"/>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Gill Sans"/>
              <a:ea typeface="Gill Sans"/>
              <a:cs typeface="Gill Sans"/>
              <a:sym typeface="Gill Sans"/>
            </a:endParaRPr>
          </a:p>
        </p:txBody>
      </p:sp>
      <p:pic>
        <p:nvPicPr>
          <p:cNvPr id="4043" name="Google Shape;4043;g2ecc26fd3ec_0_3633" descr="A picture containing logo&#10;&#10;Description automatically generated"/>
          <p:cNvPicPr preferRelativeResize="0"/>
          <p:nvPr/>
        </p:nvPicPr>
        <p:blipFill rotWithShape="1">
          <a:blip r:embed="rId4">
            <a:alphaModFix/>
          </a:blip>
          <a:srcRect/>
          <a:stretch/>
        </p:blipFill>
        <p:spPr>
          <a:xfrm>
            <a:off x="1017640" y="204698"/>
            <a:ext cx="1397569" cy="821671"/>
          </a:xfrm>
          <a:prstGeom prst="rect">
            <a:avLst/>
          </a:prstGeom>
          <a:noFill/>
          <a:ln>
            <a:noFill/>
          </a:ln>
        </p:spPr>
      </p:pic>
      <p:sp>
        <p:nvSpPr>
          <p:cNvPr id="4044" name="Google Shape;4044;g2ecc26fd3ec_0_3633"/>
          <p:cNvSpPr txBox="1">
            <a:spLocks noGrp="1"/>
          </p:cNvSpPr>
          <p:nvPr>
            <p:ph type="ctrTitle"/>
          </p:nvPr>
        </p:nvSpPr>
        <p:spPr>
          <a:xfrm>
            <a:off x="630202" y="1328738"/>
            <a:ext cx="7776900" cy="1971300"/>
          </a:xfrm>
          <a:prstGeom prst="rect">
            <a:avLst/>
          </a:prstGeom>
          <a:noFill/>
          <a:ln>
            <a:noFill/>
          </a:ln>
        </p:spPr>
        <p:txBody>
          <a:bodyPr spcFirstLastPara="1" wrap="square" lIns="68575" tIns="34275" rIns="68575" bIns="34275" anchor="b" anchorCtr="0">
            <a:noAutofit/>
          </a:bodyPr>
          <a:lstStyle/>
          <a:p>
            <a:pPr marL="0" lvl="0" indent="0" algn="ctr" rtl="0">
              <a:lnSpc>
                <a:spcPct val="100000"/>
              </a:lnSpc>
              <a:spcBef>
                <a:spcPts val="0"/>
              </a:spcBef>
              <a:spcAft>
                <a:spcPts val="0"/>
              </a:spcAft>
              <a:buSzPts val="2400"/>
              <a:buNone/>
            </a:pPr>
            <a:r>
              <a:rPr lang="en" sz="3000"/>
              <a:t>CAPACITY STRENGTHENING SUPPORT THROUGH ASSESSMENTS &amp; FINANCIAL MANAGEMENT– MY EXPERIENCE</a:t>
            </a:r>
            <a:endParaRPr/>
          </a:p>
        </p:txBody>
      </p:sp>
      <p:grpSp>
        <p:nvGrpSpPr>
          <p:cNvPr id="4046" name="Google Shape;4046;g2ecc26fd3ec_0_3633"/>
          <p:cNvGrpSpPr/>
          <p:nvPr/>
        </p:nvGrpSpPr>
        <p:grpSpPr>
          <a:xfrm>
            <a:off x="6176742" y="4373605"/>
            <a:ext cx="2944550" cy="713034"/>
            <a:chOff x="8265934" y="5482608"/>
            <a:chExt cx="3926067" cy="1184639"/>
          </a:xfrm>
        </p:grpSpPr>
        <p:pic>
          <p:nvPicPr>
            <p:cNvPr id="4047" name="Google Shape;4047;g2ecc26fd3ec_0_3633"/>
            <p:cNvPicPr preferRelativeResize="0"/>
            <p:nvPr/>
          </p:nvPicPr>
          <p:blipFill rotWithShape="1">
            <a:blip r:embed="rId5">
              <a:alphaModFix/>
            </a:blip>
            <a:srcRect t="50199"/>
            <a:stretch/>
          </p:blipFill>
          <p:spPr>
            <a:xfrm>
              <a:off x="8265934" y="6000299"/>
              <a:ext cx="3926067" cy="666948"/>
            </a:xfrm>
            <a:prstGeom prst="rect">
              <a:avLst/>
            </a:prstGeom>
            <a:noFill/>
            <a:ln>
              <a:noFill/>
            </a:ln>
          </p:spPr>
        </p:pic>
        <p:pic>
          <p:nvPicPr>
            <p:cNvPr id="4048" name="Google Shape;4048;g2ecc26fd3ec_0_3633"/>
            <p:cNvPicPr preferRelativeResize="0"/>
            <p:nvPr/>
          </p:nvPicPr>
          <p:blipFill rotWithShape="1">
            <a:blip r:embed="rId6">
              <a:alphaModFix/>
            </a:blip>
            <a:srcRect/>
            <a:stretch/>
          </p:blipFill>
          <p:spPr>
            <a:xfrm>
              <a:off x="10445960" y="5482608"/>
              <a:ext cx="1337151" cy="596603"/>
            </a:xfrm>
            <a:prstGeom prst="rect">
              <a:avLst/>
            </a:prstGeom>
            <a:noFill/>
            <a:ln>
              <a:noFill/>
            </a:ln>
          </p:spPr>
        </p:pic>
      </p:grpSp>
    </p:spTree>
    <p:extLst>
      <p:ext uri="{BB962C8B-B14F-4D97-AF65-F5344CB8AC3E}">
        <p14:creationId xmlns:p14="http://schemas.microsoft.com/office/powerpoint/2010/main" val="302678480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05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ADFE1A0-FB4E-C0D6-AC8C-2F752BDB31D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053" name="Google Shape;4053;g2ecc26fd3ec_0_3645"/>
          <p:cNvSpPr txBox="1"/>
          <p:nvPr/>
        </p:nvSpPr>
        <p:spPr>
          <a:xfrm>
            <a:off x="595861" y="785447"/>
            <a:ext cx="6790500" cy="2492960"/>
          </a:xfrm>
          <a:prstGeom prst="rect">
            <a:avLst/>
          </a:prstGeom>
          <a:noFill/>
          <a:ln>
            <a:noFill/>
          </a:ln>
        </p:spPr>
        <p:txBody>
          <a:bodyPr spcFirstLastPara="1" wrap="square" lIns="91425" tIns="91425" rIns="91425" bIns="91425" anchor="t" anchorCtr="0">
            <a:spAutoFit/>
          </a:bodyPr>
          <a:lstStyle/>
          <a:p>
            <a:pPr marL="609569" marR="0" lvl="1" indent="-440244" algn="l" defTabSz="914400" rtl="0" eaLnBrk="1" fontAlgn="auto" latinLnBrk="0" hangingPunct="1">
              <a:lnSpc>
                <a:spcPct val="100000"/>
              </a:lnSpc>
              <a:spcBef>
                <a:spcPts val="600"/>
              </a:spcBef>
              <a:spcAft>
                <a:spcPts val="0"/>
              </a:spcAft>
              <a:buClr>
                <a:srgbClr val="000000"/>
              </a:buClr>
              <a:buSzPts val="1500"/>
              <a:buFont typeface="Noto Sans Symbols"/>
              <a:buChar char="▪"/>
              <a:tabLst/>
              <a:defRPr/>
            </a:pPr>
            <a:r>
              <a:rPr kumimoji="0" lang="en"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NUPAS Plus 2.1 </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609569" marR="0" lvl="1" indent="-440244" algn="l" defTabSz="914400" rtl="0" eaLnBrk="1" fontAlgn="auto" latinLnBrk="0" hangingPunct="1">
              <a:lnSpc>
                <a:spcPct val="100000"/>
              </a:lnSpc>
              <a:spcBef>
                <a:spcPts val="1200"/>
              </a:spcBef>
              <a:spcAft>
                <a:spcPts val="0"/>
              </a:spcAft>
              <a:buClr>
                <a:srgbClr val="000000"/>
              </a:buClr>
              <a:buSzPts val="1500"/>
              <a:buFont typeface="Noto Sans Symbols"/>
              <a:buChar char="▪"/>
              <a:tabLst/>
              <a:defRPr/>
            </a:pPr>
            <a:r>
              <a:rPr kumimoji="0" lang="en"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Assessments Findings – Financial Management</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609569" marR="0" lvl="1" indent="-440244" algn="l" defTabSz="914400" rtl="0" eaLnBrk="1" fontAlgn="auto" latinLnBrk="0" hangingPunct="1">
              <a:lnSpc>
                <a:spcPct val="100000"/>
              </a:lnSpc>
              <a:spcBef>
                <a:spcPts val="1200"/>
              </a:spcBef>
              <a:spcAft>
                <a:spcPts val="0"/>
              </a:spcAft>
              <a:buClr>
                <a:srgbClr val="000000"/>
              </a:buClr>
              <a:buSzPts val="1500"/>
              <a:buFont typeface="Noto Sans Symbols"/>
              <a:buChar char="▪"/>
              <a:tabLst/>
              <a:defRPr/>
            </a:pPr>
            <a:r>
              <a:rPr kumimoji="0" lang="en"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Capacity Development Plan (CDP)</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609569" marR="0" lvl="1" indent="-440244" algn="l" defTabSz="914400" rtl="0" eaLnBrk="1" fontAlgn="auto" latinLnBrk="0" hangingPunct="1">
              <a:lnSpc>
                <a:spcPct val="100000"/>
              </a:lnSpc>
              <a:spcBef>
                <a:spcPts val="1200"/>
              </a:spcBef>
              <a:spcAft>
                <a:spcPts val="0"/>
              </a:spcAft>
              <a:buClr>
                <a:srgbClr val="000000"/>
              </a:buClr>
              <a:buSzPts val="1500"/>
              <a:buFont typeface="Noto Sans Symbols"/>
              <a:buChar char="▪"/>
              <a:tabLst/>
              <a:defRPr/>
            </a:pPr>
            <a:r>
              <a:rPr kumimoji="0" lang="en"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ASAP II Technical Assistance in Financial Management</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609569" marR="0" lvl="1" indent="-440244" algn="l" defTabSz="914400" rtl="0" eaLnBrk="1" fontAlgn="auto" latinLnBrk="0" hangingPunct="1">
              <a:lnSpc>
                <a:spcPct val="100000"/>
              </a:lnSpc>
              <a:spcBef>
                <a:spcPts val="1200"/>
              </a:spcBef>
              <a:spcAft>
                <a:spcPts val="0"/>
              </a:spcAft>
              <a:buClr>
                <a:srgbClr val="000000"/>
              </a:buClr>
              <a:buSzPts val="1500"/>
              <a:buFont typeface="Noto Sans Symbols"/>
              <a:buChar char="▪"/>
              <a:tabLst/>
              <a:defRPr/>
            </a:pPr>
            <a:r>
              <a:rPr kumimoji="0" lang="en"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Success Stories</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609569" marR="0" lvl="1" indent="-440244" algn="l" defTabSz="914400" rtl="0" eaLnBrk="1" fontAlgn="auto" latinLnBrk="0" hangingPunct="1">
              <a:lnSpc>
                <a:spcPct val="100000"/>
              </a:lnSpc>
              <a:spcBef>
                <a:spcPts val="1200"/>
              </a:spcBef>
              <a:spcAft>
                <a:spcPts val="600"/>
              </a:spcAft>
              <a:buClr>
                <a:srgbClr val="000000"/>
              </a:buClr>
              <a:buSzPts val="1500"/>
              <a:buFont typeface="Noto Sans Symbols"/>
              <a:buChar char="▪"/>
              <a:tabLst/>
              <a:defRPr/>
            </a:pPr>
            <a:r>
              <a:rPr kumimoji="0" lang="en"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Lessons Learnt/Recommendations</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p:txBody>
      </p:sp>
      <p:sp>
        <p:nvSpPr>
          <p:cNvPr id="4054" name="Google Shape;4054;g2ecc26fd3ec_0_3645"/>
          <p:cNvSpPr/>
          <p:nvPr/>
        </p:nvSpPr>
        <p:spPr>
          <a:xfrm>
            <a:off x="0" y="1"/>
            <a:ext cx="9144000" cy="672000"/>
          </a:xfrm>
          <a:prstGeom prst="rect">
            <a:avLst/>
          </a:prstGeom>
          <a:solidFill>
            <a:srgbClr val="BA0C2F"/>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1"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sym typeface="Arial"/>
            </a:endParaRPr>
          </a:p>
        </p:txBody>
      </p:sp>
      <p:sp>
        <p:nvSpPr>
          <p:cNvPr id="4055" name="Google Shape;4055;g2ecc26fd3ec_0_3645"/>
          <p:cNvSpPr/>
          <p:nvPr/>
        </p:nvSpPr>
        <p:spPr>
          <a:xfrm>
            <a:off x="0" y="1"/>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1"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sym typeface="Arial"/>
              </a:rPr>
              <a:t>OUTLINE</a:t>
            </a: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059"/>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52B64C0-30E1-8E74-BBED-46F3658B9A0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060" name="Google Shape;4060;g2ecc26fd3ec_0_3651"/>
          <p:cNvSpPr txBox="1"/>
          <p:nvPr/>
        </p:nvSpPr>
        <p:spPr>
          <a:xfrm>
            <a:off x="8304240" y="4861419"/>
            <a:ext cx="118500" cy="207900"/>
          </a:xfrm>
          <a:prstGeom prst="rect">
            <a:avLst/>
          </a:prstGeom>
          <a:noFill/>
          <a:ln>
            <a:noFill/>
          </a:ln>
        </p:spPr>
        <p:txBody>
          <a:bodyPr spcFirstLastPara="1" wrap="square" lIns="0" tIns="0" rIns="0" bIns="0" anchor="t" anchorCtr="0">
            <a:spAutoFit/>
          </a:bodyPr>
          <a:lstStyle/>
          <a:p>
            <a:pPr marL="9525" marR="0" lvl="0" indent="0" algn="l" defTabSz="914400" rtl="0" eaLnBrk="1" fontAlgn="auto" latinLnBrk="0" hangingPunct="1">
              <a:lnSpc>
                <a:spcPct val="100000"/>
              </a:lnSpc>
              <a:spcBef>
                <a:spcPts val="0"/>
              </a:spcBef>
              <a:spcAft>
                <a:spcPts val="0"/>
              </a:spcAft>
              <a:buClr>
                <a:srgbClr val="000000"/>
              </a:buClr>
              <a:buSzPts val="1350"/>
              <a:buFont typeface="Arial"/>
              <a:buNone/>
              <a:tabLst/>
              <a:defRPr/>
            </a:pPr>
            <a:r>
              <a:rPr kumimoji="0" lang="en" sz="1350" b="0" i="0" u="none" strike="noStrike" kern="0" cap="none" spc="0" normalizeH="0" baseline="0" noProof="0">
                <a:ln>
                  <a:noFill/>
                </a:ln>
                <a:solidFill>
                  <a:srgbClr val="FFFFFF"/>
                </a:solidFill>
                <a:effectLst/>
                <a:uLnTx/>
                <a:uFillTx/>
                <a:latin typeface="Arial"/>
                <a:ea typeface="Arial"/>
                <a:cs typeface="Arial"/>
                <a:sym typeface="Arial"/>
              </a:rPr>
              <a:t>9</a:t>
            </a:r>
            <a:endParaRPr kumimoji="0" sz="135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061" name="Google Shape;4061;g2ecc26fd3ec_0_3651"/>
          <p:cNvSpPr/>
          <p:nvPr/>
        </p:nvSpPr>
        <p:spPr>
          <a:xfrm>
            <a:off x="0" y="1"/>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3200" b="1" i="0" u="none" strike="noStrike" kern="0" cap="none" spc="0" normalizeH="0" baseline="0" noProof="0">
                <a:ln>
                  <a:noFill/>
                </a:ln>
                <a:solidFill>
                  <a:srgbClr val="FFFFFF"/>
                </a:solidFill>
                <a:effectLst/>
                <a:uLnTx/>
                <a:uFillTx/>
                <a:latin typeface="Arial"/>
                <a:ea typeface="Arial"/>
                <a:cs typeface="Arial"/>
                <a:sym typeface="Arial"/>
              </a:rPr>
              <a:t>NUPAS PLUS 2.1 DOMAINS</a:t>
            </a:r>
            <a:endParaRPr kumimoji="0" sz="3200" b="1" i="0" u="none" strike="noStrike" kern="0" cap="none" spc="0" normalizeH="0" baseline="0" noProof="0">
              <a:ln>
                <a:noFill/>
              </a:ln>
              <a:solidFill>
                <a:srgbClr val="FFFFFF"/>
              </a:solidFill>
              <a:effectLst/>
              <a:uLnTx/>
              <a:uFillTx/>
              <a:latin typeface="Arial"/>
              <a:ea typeface="Arial"/>
              <a:cs typeface="Arial"/>
              <a:sym typeface="Arial"/>
            </a:endParaRPr>
          </a:p>
        </p:txBody>
      </p:sp>
      <p:pic>
        <p:nvPicPr>
          <p:cNvPr id="4062" name="Google Shape;4062;g2ecc26fd3ec_0_3651"/>
          <p:cNvPicPr preferRelativeResize="0"/>
          <p:nvPr/>
        </p:nvPicPr>
        <p:blipFill rotWithShape="1">
          <a:blip r:embed="rId3">
            <a:alphaModFix/>
          </a:blip>
          <a:srcRect/>
          <a:stretch/>
        </p:blipFill>
        <p:spPr>
          <a:xfrm>
            <a:off x="0" y="685801"/>
            <a:ext cx="9143998" cy="40050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296"/>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06B50AFE-90D2-ECDE-0434-0EBC4F27ADB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297" name="Google Shape;3297;g2ecd08b8b25_0_658"/>
          <p:cNvSpPr txBox="1">
            <a:spLocks noGrp="1"/>
          </p:cNvSpPr>
          <p:nvPr>
            <p:ph type="body" idx="4294967295"/>
          </p:nvPr>
        </p:nvSpPr>
        <p:spPr>
          <a:xfrm>
            <a:off x="1903613" y="1326386"/>
            <a:ext cx="6977151" cy="2617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3200" b="1">
                <a:solidFill>
                  <a:schemeClr val="lt1"/>
                </a:solidFill>
                <a:latin typeface="Source Sans Pro" panose="020B0503030403020204" pitchFamily="34" charset="0"/>
                <a:ea typeface="Source Sans Pro" panose="020B0503030403020204" pitchFamily="34" charset="0"/>
                <a:cs typeface="Gill Sans"/>
                <a:sym typeface="Gill Sans"/>
              </a:rPr>
              <a:t>LOCALIZATION: WHERE WE STARTED AND WHERE WE ARE NOW</a:t>
            </a:r>
          </a:p>
          <a:p>
            <a:pPr marL="0" lvl="0" indent="0" algn="l" rtl="0">
              <a:spcBef>
                <a:spcPts val="0"/>
              </a:spcBef>
              <a:spcAft>
                <a:spcPts val="0"/>
              </a:spcAft>
              <a:buNone/>
            </a:pPr>
            <a:r>
              <a:rPr lang="en-US" sz="2500">
                <a:solidFill>
                  <a:schemeClr val="lt1"/>
                </a:solidFill>
                <a:latin typeface="Source Sans Pro" panose="020B0503030403020204" pitchFamily="34" charset="0"/>
                <a:ea typeface="Source Sans Pro" panose="020B0503030403020204" pitchFamily="34" charset="0"/>
                <a:sym typeface="Gill Sans"/>
              </a:rPr>
              <a:t>ASAP II Closeout Webinar</a:t>
            </a:r>
          </a:p>
          <a:p>
            <a:pPr marL="0" lvl="0" indent="0" algn="l" rtl="0">
              <a:spcBef>
                <a:spcPts val="1200"/>
              </a:spcBef>
              <a:spcAft>
                <a:spcPts val="0"/>
              </a:spcAft>
              <a:buNone/>
            </a:pPr>
            <a:r>
              <a:rPr lang="en-US" sz="2500">
                <a:solidFill>
                  <a:schemeClr val="lt1"/>
                </a:solidFill>
                <a:latin typeface="Source Sans Pro" panose="020B0503030403020204" pitchFamily="34" charset="0"/>
                <a:ea typeface="Source Sans Pro" panose="020B0503030403020204" pitchFamily="34" charset="0"/>
                <a:cs typeface="Gill Sans"/>
                <a:sym typeface="Gill Sans"/>
              </a:rPr>
              <a:t>Debbie Kaliel, USAID Office of HIV/AIDS</a:t>
            </a:r>
          </a:p>
          <a:p>
            <a:pPr marL="0" lvl="0" indent="0" algn="l" rtl="0">
              <a:lnSpc>
                <a:spcPct val="100000"/>
              </a:lnSpc>
              <a:spcBef>
                <a:spcPts val="1200"/>
              </a:spcBef>
              <a:spcAft>
                <a:spcPts val="0"/>
              </a:spcAft>
              <a:buNone/>
            </a:pPr>
            <a:r>
              <a:rPr lang="en-US">
                <a:solidFill>
                  <a:schemeClr val="lt1"/>
                </a:solidFill>
                <a:latin typeface="Source Sans Pro" panose="020B0503030403020204" pitchFamily="34" charset="0"/>
                <a:ea typeface="Source Sans Pro" panose="020B0503030403020204" pitchFamily="34" charset="0"/>
                <a:cs typeface="Gill Sans"/>
                <a:sym typeface="Gill Sans"/>
              </a:rPr>
              <a:t>September 24, 2024</a:t>
            </a:r>
          </a:p>
        </p:txBody>
      </p:sp>
      <p:pic>
        <p:nvPicPr>
          <p:cNvPr id="2" name="Google Shape;1226;g2ecd08b8b25_0_658">
            <a:extLst>
              <a:ext uri="{FF2B5EF4-FFF2-40B4-BE49-F238E27FC236}">
                <a16:creationId xmlns:a16="http://schemas.microsoft.com/office/drawing/2014/main" id="{3EC48537-31C3-63EA-9C57-758A3928FBE0}"/>
              </a:ext>
            </a:extLst>
          </p:cNvPr>
          <p:cNvPicPr preferRelativeResize="0"/>
          <p:nvPr/>
        </p:nvPicPr>
        <p:blipFill rotWithShape="1">
          <a:blip r:embed="rId4">
            <a:alphaModFix/>
          </a:blip>
          <a:srcRect l="6135" r="16194"/>
          <a:stretch/>
        </p:blipFill>
        <p:spPr>
          <a:xfrm>
            <a:off x="425602" y="1835387"/>
            <a:ext cx="1349700" cy="1750200"/>
          </a:xfrm>
          <a:prstGeom prst="ellipse">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066"/>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EBDF021-0F75-9A75-4366-8D893ECD728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067" name="Google Shape;4067;g2ecc26fd3ec_0_3657"/>
          <p:cNvPicPr preferRelativeResize="0"/>
          <p:nvPr/>
        </p:nvPicPr>
        <p:blipFill rotWithShape="1">
          <a:blip r:embed="rId3">
            <a:alphaModFix/>
          </a:blip>
          <a:srcRect/>
          <a:stretch/>
        </p:blipFill>
        <p:spPr>
          <a:xfrm>
            <a:off x="0" y="845127"/>
            <a:ext cx="9143998" cy="3846011"/>
          </a:xfrm>
          <a:prstGeom prst="rect">
            <a:avLst/>
          </a:prstGeom>
          <a:noFill/>
          <a:ln>
            <a:noFill/>
          </a:ln>
        </p:spPr>
      </p:pic>
      <p:sp>
        <p:nvSpPr>
          <p:cNvPr id="4068" name="Google Shape;4068;g2ecc26fd3ec_0_3657"/>
          <p:cNvSpPr/>
          <p:nvPr/>
        </p:nvSpPr>
        <p:spPr>
          <a:xfrm>
            <a:off x="0" y="1"/>
            <a:ext cx="9144000" cy="8313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3200" b="1" i="0" u="none" strike="noStrike" kern="0" cap="none" spc="0" normalizeH="0" baseline="0" noProof="0">
                <a:ln>
                  <a:noFill/>
                </a:ln>
                <a:solidFill>
                  <a:srgbClr val="FFFFFF"/>
                </a:solidFill>
                <a:effectLst/>
                <a:uLnTx/>
                <a:uFillTx/>
                <a:latin typeface="Arial"/>
                <a:ea typeface="Arial"/>
                <a:cs typeface="Arial"/>
                <a:sym typeface="Arial"/>
              </a:rPr>
              <a:t>NUPAS PLUS 2.1 DOMAIN RISK ASSESSMENT SAMPLE CRITERIA</a:t>
            </a:r>
            <a:endParaRPr kumimoji="0" sz="3200" b="1"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07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9F7765A-262F-EDEC-866B-9C484826C86C}"/>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073" name="Google Shape;4073;g2ecc26fd3ec_0_3662"/>
          <p:cNvSpPr/>
          <p:nvPr/>
        </p:nvSpPr>
        <p:spPr>
          <a:xfrm>
            <a:off x="0" y="1"/>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2600" b="1" i="0" u="none" strike="noStrike" kern="0" cap="none" spc="0" normalizeH="0" baseline="0" noProof="0">
                <a:ln>
                  <a:noFill/>
                </a:ln>
                <a:solidFill>
                  <a:srgbClr val="FFFFFF"/>
                </a:solidFill>
                <a:effectLst/>
                <a:uLnTx/>
                <a:uFillTx/>
                <a:latin typeface="Arial"/>
                <a:ea typeface="Arial"/>
                <a:cs typeface="Arial"/>
                <a:sym typeface="Arial"/>
              </a:rPr>
              <a:t>ASSESSMENT FINDINGS – FINANCIAL MANAGEMENT</a:t>
            </a:r>
            <a:endParaRPr kumimoji="0" sz="1000" b="0" i="0" u="none" strike="noStrike" kern="0" cap="none" spc="0" normalizeH="0" baseline="0" noProof="0">
              <a:ln>
                <a:noFill/>
              </a:ln>
              <a:solidFill>
                <a:srgbClr val="000000"/>
              </a:solidFill>
              <a:effectLst/>
              <a:uLnTx/>
              <a:uFillTx/>
              <a:latin typeface="Arial"/>
              <a:cs typeface="Arial"/>
              <a:sym typeface="Arial"/>
            </a:endParaRPr>
          </a:p>
        </p:txBody>
      </p:sp>
      <p:sp>
        <p:nvSpPr>
          <p:cNvPr id="4074" name="Google Shape;4074;g2ecc26fd3ec_0_3662"/>
          <p:cNvSpPr/>
          <p:nvPr/>
        </p:nvSpPr>
        <p:spPr>
          <a:xfrm>
            <a:off x="420914" y="794030"/>
            <a:ext cx="7731000" cy="3839100"/>
          </a:xfrm>
          <a:prstGeom prst="flowChartConnector">
            <a:avLst/>
          </a:prstGeom>
          <a:solidFill>
            <a:srgbClr val="7DC5FF"/>
          </a:solidFill>
          <a:ln w="25400" cap="flat" cmpd="sng">
            <a:solidFill>
              <a:srgbClr val="00132D"/>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75" name="Google Shape;4075;g2ecc26fd3ec_0_3662"/>
          <p:cNvSpPr/>
          <p:nvPr/>
        </p:nvSpPr>
        <p:spPr>
          <a:xfrm rot="1745188" flipH="1">
            <a:off x="4928872" y="1206018"/>
            <a:ext cx="1729171" cy="322972"/>
          </a:xfrm>
          <a:prstGeom prst="rect">
            <a:avLst/>
          </a:prstGeom>
          <a:noFill/>
          <a:ln>
            <a:noFill/>
          </a:ln>
          <a:effectLst>
            <a:outerShdw blurRad="190500" dist="228600" dir="2700000" algn="ctr">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Arial"/>
                <a:ea typeface="Arial"/>
                <a:cs typeface="Arial"/>
                <a:sym typeface="Arial"/>
              </a:rPr>
              <a:t>No backup system</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76" name="Google Shape;4076;g2ecc26fd3ec_0_3662"/>
          <p:cNvSpPr/>
          <p:nvPr/>
        </p:nvSpPr>
        <p:spPr>
          <a:xfrm rot="-698937" flipH="1">
            <a:off x="3278055" y="1493062"/>
            <a:ext cx="1938936" cy="405850"/>
          </a:xfrm>
          <a:prstGeom prst="rect">
            <a:avLst/>
          </a:prstGeom>
          <a:noFill/>
          <a:ln>
            <a:noFill/>
          </a:ln>
          <a:effectLst>
            <a:outerShdw blurRad="190500" dist="228600" dir="2700000" algn="ctr">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0000"/>
                </a:solidFill>
                <a:effectLst/>
                <a:uLnTx/>
                <a:uFillTx/>
                <a:latin typeface="Arial"/>
                <a:ea typeface="Arial"/>
                <a:cs typeface="Arial"/>
                <a:sym typeface="Arial"/>
              </a:rPr>
              <a:t>Weak Fraud Policy</a:t>
            </a:r>
            <a:endParaRPr kumimoji="0" sz="1600" b="0" i="0" u="none" strike="noStrike" kern="0" cap="none" spc="0" normalizeH="0" baseline="0" noProof="0">
              <a:ln>
                <a:noFill/>
              </a:ln>
              <a:solidFill>
                <a:srgbClr val="FF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77" name="Google Shape;4077;g2ecc26fd3ec_0_3662"/>
          <p:cNvSpPr/>
          <p:nvPr/>
        </p:nvSpPr>
        <p:spPr>
          <a:xfrm rot="-5080242" flipH="1">
            <a:off x="3369667" y="2486902"/>
            <a:ext cx="2076878" cy="421508"/>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FFFF00"/>
                </a:solidFill>
                <a:effectLst/>
                <a:uLnTx/>
                <a:uFillTx/>
                <a:latin typeface="Arial"/>
                <a:ea typeface="Arial"/>
                <a:cs typeface="Arial"/>
                <a:sym typeface="Arial"/>
              </a:rPr>
              <a:t>Poor Budget Quality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BA0C2F"/>
              </a:solidFill>
              <a:effectLst/>
              <a:uLnTx/>
              <a:uFillTx/>
              <a:latin typeface="Arial"/>
              <a:ea typeface="Arial"/>
              <a:cs typeface="Arial"/>
              <a:sym typeface="Arial"/>
            </a:endParaRPr>
          </a:p>
        </p:txBody>
      </p:sp>
      <p:sp>
        <p:nvSpPr>
          <p:cNvPr id="4078" name="Google Shape;4078;g2ecc26fd3ec_0_3662"/>
          <p:cNvSpPr/>
          <p:nvPr/>
        </p:nvSpPr>
        <p:spPr>
          <a:xfrm rot="839948" flipH="1">
            <a:off x="6305053" y="2913210"/>
            <a:ext cx="1685356" cy="286604"/>
          </a:xfrm>
          <a:prstGeom prst="rect">
            <a:avLst/>
          </a:prstGeom>
          <a:noFill/>
          <a:ln>
            <a:noFill/>
          </a:ln>
          <a:effectLst>
            <a:outerShdw blurRad="184150" dist="241300" dir="11520000" sx="110000" sy="110000" algn="ctr">
              <a:srgbClr val="000000">
                <a:alpha val="1765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Arial"/>
                <a:ea typeface="Arial"/>
                <a:cs typeface="Arial"/>
                <a:sym typeface="Arial"/>
              </a:rPr>
              <a:t>Unregistered CSOs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79" name="Google Shape;4079;g2ecc26fd3ec_0_3662"/>
          <p:cNvSpPr/>
          <p:nvPr/>
        </p:nvSpPr>
        <p:spPr>
          <a:xfrm rot="158675" flipH="1">
            <a:off x="5830836" y="2038424"/>
            <a:ext cx="2080616" cy="285905"/>
          </a:xfrm>
          <a:prstGeom prst="rect">
            <a:avLst/>
          </a:prstGeom>
          <a:noFill/>
          <a:ln>
            <a:noFill/>
          </a:ln>
          <a:effectLst>
            <a:outerShdw blurRad="190500" dist="228600" dir="2700000" algn="ctr">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8B0823"/>
                </a:solidFill>
                <a:effectLst/>
                <a:uLnTx/>
                <a:uFillTx/>
                <a:latin typeface="Arial"/>
                <a:ea typeface="Arial"/>
                <a:cs typeface="Arial"/>
                <a:sym typeface="Arial"/>
              </a:rPr>
              <a:t>Weak Accounting System</a:t>
            </a:r>
            <a:endParaRPr kumimoji="0" sz="1600" b="1" i="0" u="none" strike="noStrike" kern="0" cap="none" spc="0" normalizeH="0" baseline="0" noProof="0">
              <a:ln>
                <a:noFill/>
              </a:ln>
              <a:solidFill>
                <a:srgbClr val="8B0823"/>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0" name="Google Shape;4080;g2ecc26fd3ec_0_3662"/>
          <p:cNvSpPr/>
          <p:nvPr/>
        </p:nvSpPr>
        <p:spPr>
          <a:xfrm rot="839835" flipH="1">
            <a:off x="655737" y="2852496"/>
            <a:ext cx="2138292" cy="292498"/>
          </a:xfrm>
          <a:prstGeom prst="rect">
            <a:avLst/>
          </a:prstGeom>
          <a:noFill/>
          <a:ln>
            <a:noFill/>
          </a:ln>
          <a:effectLst>
            <a:outerShdw blurRad="190500" dist="228600" dir="2700000" algn="ctr">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CA252D"/>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7030A0"/>
                </a:solidFill>
                <a:effectLst/>
                <a:uLnTx/>
                <a:uFillTx/>
                <a:latin typeface="Arial"/>
                <a:ea typeface="Arial"/>
                <a:cs typeface="Arial"/>
                <a:sym typeface="Arial"/>
              </a:rPr>
              <a:t>Incomplete Procurement policy</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CA252D"/>
              </a:solidFill>
              <a:effectLst/>
              <a:uLnTx/>
              <a:uFillTx/>
              <a:latin typeface="Arial"/>
              <a:ea typeface="Arial"/>
              <a:cs typeface="Arial"/>
              <a:sym typeface="Arial"/>
            </a:endParaRPr>
          </a:p>
        </p:txBody>
      </p:sp>
      <p:sp>
        <p:nvSpPr>
          <p:cNvPr id="4081" name="Google Shape;4081;g2ecc26fd3ec_0_3662"/>
          <p:cNvSpPr/>
          <p:nvPr/>
        </p:nvSpPr>
        <p:spPr>
          <a:xfrm flipH="1">
            <a:off x="1967346" y="2242295"/>
            <a:ext cx="1938900" cy="405900"/>
          </a:xfrm>
          <a:prstGeom prst="rect">
            <a:avLst/>
          </a:prstGeom>
          <a:noFill/>
          <a:ln>
            <a:noFill/>
          </a:ln>
          <a:effectLst>
            <a:outerShdw blurRad="190500" dist="228600" dir="2700000" algn="ctr">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000000"/>
                </a:solidFill>
                <a:effectLst/>
                <a:uLnTx/>
                <a:uFillTx/>
                <a:latin typeface="Arial"/>
                <a:ea typeface="Arial"/>
                <a:cs typeface="Arial"/>
                <a:sym typeface="Arial"/>
              </a:rPr>
              <a:t>Inadequate Segregation of Duties</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2" name="Google Shape;4082;g2ecc26fd3ec_0_3662"/>
          <p:cNvSpPr/>
          <p:nvPr/>
        </p:nvSpPr>
        <p:spPr>
          <a:xfrm rot="344590" flipH="1">
            <a:off x="2017939" y="3854656"/>
            <a:ext cx="1837725" cy="322929"/>
          </a:xfrm>
          <a:prstGeom prst="rect">
            <a:avLst/>
          </a:prstGeom>
          <a:noFill/>
          <a:ln>
            <a:noFill/>
          </a:ln>
          <a:effectLst>
            <a:outerShdw blurRad="190500" dist="228600" dir="2700000" algn="ctr">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FFFF"/>
                </a:solidFill>
                <a:effectLst/>
                <a:uLnTx/>
                <a:uFillTx/>
                <a:latin typeface="Arial"/>
                <a:ea typeface="Arial"/>
                <a:cs typeface="Arial"/>
                <a:sym typeface="Arial"/>
              </a:rPr>
              <a:t>Gaps in Financial Reporting</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3" name="Google Shape;4083;g2ecc26fd3ec_0_3662"/>
          <p:cNvSpPr/>
          <p:nvPr/>
        </p:nvSpPr>
        <p:spPr>
          <a:xfrm rot="840122" flipH="1">
            <a:off x="4831805" y="3405506"/>
            <a:ext cx="2559139" cy="299265"/>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FFFFFF"/>
                </a:solidFill>
                <a:effectLst/>
                <a:uLnTx/>
                <a:uFillTx/>
                <a:latin typeface="Arial"/>
                <a:ea typeface="Arial"/>
                <a:cs typeface="Arial"/>
                <a:sym typeface="Arial"/>
              </a:rPr>
              <a:t>Tax non-compliance</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4" name="Google Shape;4084;g2ecc26fd3ec_0_3662"/>
          <p:cNvSpPr/>
          <p:nvPr/>
        </p:nvSpPr>
        <p:spPr>
          <a:xfrm rot="-730221" flipH="1">
            <a:off x="3864755" y="3985446"/>
            <a:ext cx="2080458" cy="286028"/>
          </a:xfrm>
          <a:prstGeom prst="rect">
            <a:avLst/>
          </a:prstGeom>
          <a:noFill/>
          <a:ln>
            <a:noFill/>
          </a:ln>
          <a:effectLst>
            <a:outerShdw blurRad="190500" dist="228600" dir="2700000" algn="ctr">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8B0823"/>
                </a:solidFill>
                <a:effectLst/>
                <a:uLnTx/>
                <a:uFillTx/>
                <a:latin typeface="Arial"/>
                <a:ea typeface="Arial"/>
                <a:cs typeface="Arial"/>
                <a:sym typeface="Arial"/>
              </a:rPr>
              <a:t>Weak Subaward Management</a:t>
            </a:r>
            <a:endParaRPr kumimoji="0" sz="1600" b="1" i="0" u="none" strike="noStrike" kern="0" cap="none" spc="0" normalizeH="0" baseline="0" noProof="0">
              <a:ln>
                <a:noFill/>
              </a:ln>
              <a:solidFill>
                <a:srgbClr val="8B0823"/>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5" name="Google Shape;4085;g2ecc26fd3ec_0_3662"/>
          <p:cNvSpPr/>
          <p:nvPr/>
        </p:nvSpPr>
        <p:spPr>
          <a:xfrm rot="-1328612" flipH="1">
            <a:off x="596117" y="1789258"/>
            <a:ext cx="2481640" cy="299272"/>
          </a:xfrm>
          <a:prstGeom prst="rect">
            <a:avLst/>
          </a:prstGeom>
          <a:no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1" i="0" u="none" strike="noStrike" kern="0" cap="none" spc="0" normalizeH="0" baseline="0" noProof="0">
                <a:ln>
                  <a:noFill/>
                </a:ln>
                <a:solidFill>
                  <a:srgbClr val="FFFFFF"/>
                </a:solidFill>
                <a:effectLst/>
                <a:uLnTx/>
                <a:uFillTx/>
                <a:latin typeface="Arial"/>
                <a:ea typeface="Arial"/>
                <a:cs typeface="Arial"/>
                <a:sym typeface="Arial"/>
              </a:rPr>
              <a:t>Low staff knowledge on accounting systems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6" name="Google Shape;4086;g2ecc26fd3ec_0_3662"/>
          <p:cNvSpPr/>
          <p:nvPr/>
        </p:nvSpPr>
        <p:spPr>
          <a:xfrm rot="158675" flipH="1">
            <a:off x="4630512" y="2655318"/>
            <a:ext cx="2080616" cy="285905"/>
          </a:xfrm>
          <a:prstGeom prst="rect">
            <a:avLst/>
          </a:prstGeom>
          <a:noFill/>
          <a:ln>
            <a:noFill/>
          </a:ln>
          <a:effectLst>
            <a:outerShdw blurRad="190500" dist="228600" dir="2700000" algn="ctr">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0000"/>
                </a:solidFill>
                <a:effectLst/>
                <a:uLnTx/>
                <a:uFillTx/>
                <a:latin typeface="Arial"/>
                <a:ea typeface="Arial"/>
                <a:cs typeface="Arial"/>
                <a:sym typeface="Arial"/>
              </a:rPr>
              <a:t>Absence of Risk Management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87" name="Google Shape;4087;g2ecc26fd3ec_0_3662"/>
          <p:cNvSpPr/>
          <p:nvPr/>
        </p:nvSpPr>
        <p:spPr>
          <a:xfrm flipH="1">
            <a:off x="2669750" y="1096550"/>
            <a:ext cx="2138400" cy="292500"/>
          </a:xfrm>
          <a:prstGeom prst="rect">
            <a:avLst/>
          </a:prstGeom>
          <a:noFill/>
          <a:ln>
            <a:noFill/>
          </a:ln>
          <a:effectLst>
            <a:outerShdw blurRad="190500" dist="228600" dir="2700000" algn="ctr">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CA252D"/>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7030A0"/>
                </a:solidFill>
                <a:effectLst/>
                <a:uLnTx/>
                <a:uFillTx/>
                <a:latin typeface="Arial"/>
                <a:ea typeface="Arial"/>
                <a:cs typeface="Arial"/>
                <a:sym typeface="Arial"/>
              </a:rPr>
              <a:t>Manual Internal Audit Systems</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0" i="0" u="none" strike="noStrike" kern="0" cap="none" spc="0" normalizeH="0" baseline="0" noProof="0">
              <a:ln>
                <a:noFill/>
              </a:ln>
              <a:solidFill>
                <a:srgbClr val="CA252D"/>
              </a:solidFill>
              <a:effectLst/>
              <a:uLnTx/>
              <a:uFillTx/>
              <a:latin typeface="Arial"/>
              <a:ea typeface="Arial"/>
              <a:cs typeface="Arial"/>
              <a:sym typeface="Arial"/>
            </a:endParaRPr>
          </a:p>
        </p:txBody>
      </p:sp>
      <p:sp>
        <p:nvSpPr>
          <p:cNvPr id="4088" name="Google Shape;4088;g2ecc26fd3ec_0_3662"/>
          <p:cNvSpPr/>
          <p:nvPr/>
        </p:nvSpPr>
        <p:spPr>
          <a:xfrm flipH="1">
            <a:off x="2583020" y="3348723"/>
            <a:ext cx="1649400" cy="405900"/>
          </a:xfrm>
          <a:prstGeom prst="rect">
            <a:avLst/>
          </a:prstGeom>
          <a:noFill/>
          <a:ln>
            <a:noFill/>
          </a:ln>
          <a:effectLst>
            <a:outerShdw blurRad="190500" dist="228600" dir="2700000" algn="ctr">
              <a:srgbClr val="000000">
                <a:alpha val="298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1600" b="0" i="0" u="none" strike="noStrike" kern="0" cap="none" spc="0" normalizeH="0" baseline="0" noProof="0">
                <a:ln>
                  <a:noFill/>
                </a:ln>
                <a:solidFill>
                  <a:srgbClr val="FF0000"/>
                </a:solidFill>
                <a:effectLst/>
                <a:uLnTx/>
                <a:uFillTx/>
                <a:latin typeface="Arial"/>
                <a:ea typeface="Arial"/>
                <a:cs typeface="Arial"/>
                <a:sym typeface="Arial"/>
              </a:rPr>
              <a:t>Lack of indirect cost policy </a:t>
            </a:r>
            <a:endParaRPr kumimoji="0" sz="1600" b="0" i="0" u="none" strike="noStrike" kern="0" cap="none" spc="0" normalizeH="0" baseline="0" noProof="0">
              <a:ln>
                <a:noFill/>
              </a:ln>
              <a:solidFill>
                <a:srgbClr val="FF0000"/>
              </a:solidFill>
              <a:effectLst/>
              <a:uLnTx/>
              <a:uFillTx/>
              <a:latin typeface="Arial"/>
              <a:ea typeface="Arial"/>
              <a:cs typeface="Arial"/>
              <a:sym typeface="Arial"/>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900" b="0" i="0" u="none" strike="noStrike" kern="0" cap="none" spc="0" normalizeH="0" baseline="0" noProof="0">
              <a:ln>
                <a:noFill/>
              </a:ln>
              <a:solidFill>
                <a:srgbClr val="FFFFFF"/>
              </a:solidFill>
              <a:effectLst/>
              <a:uLnTx/>
              <a:uFillTx/>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09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CC34A9A-3C42-201A-030B-E92C654A35C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093" name="Google Shape;4093;g2ecc26fd3ec_0_3681"/>
          <p:cNvPicPr preferRelativeResize="0"/>
          <p:nvPr/>
        </p:nvPicPr>
        <p:blipFill rotWithShape="1">
          <a:blip r:embed="rId3">
            <a:alphaModFix/>
          </a:blip>
          <a:srcRect/>
          <a:stretch/>
        </p:blipFill>
        <p:spPr>
          <a:xfrm>
            <a:off x="603849" y="707366"/>
            <a:ext cx="7815600" cy="3832200"/>
          </a:xfrm>
          <a:prstGeom prst="rect">
            <a:avLst/>
          </a:prstGeom>
          <a:noFill/>
          <a:ln>
            <a:noFill/>
          </a:ln>
        </p:spPr>
      </p:pic>
      <p:sp>
        <p:nvSpPr>
          <p:cNvPr id="4094" name="Google Shape;4094;g2ecc26fd3ec_0_3681"/>
          <p:cNvSpPr/>
          <p:nvPr/>
        </p:nvSpPr>
        <p:spPr>
          <a:xfrm>
            <a:off x="0" y="1"/>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3200" b="1" i="0" u="none" strike="noStrike" kern="0" cap="none" spc="0" normalizeH="0" baseline="0" noProof="0">
                <a:ln>
                  <a:noFill/>
                </a:ln>
                <a:solidFill>
                  <a:srgbClr val="FFFFFF"/>
                </a:solidFill>
                <a:effectLst/>
                <a:uLnTx/>
                <a:uFillTx/>
                <a:latin typeface="Arial"/>
                <a:ea typeface="Arial"/>
                <a:cs typeface="Arial"/>
                <a:sym typeface="Arial"/>
              </a:rPr>
              <a:t>EACH ORGANISATION IS UNIQUE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4537FC6-5D73-314D-55D3-E59D3D230866}"/>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5" name="Object 4">
            <a:extLst>
              <a:ext uri="{FF2B5EF4-FFF2-40B4-BE49-F238E27FC236}">
                <a16:creationId xmlns:a16="http://schemas.microsoft.com/office/drawing/2014/main" id="{6DA8D119-03F9-D9CE-0109-C6705C4A58AF}"/>
              </a:ext>
            </a:extLst>
          </p:cNvPr>
          <p:cNvGraphicFramePr>
            <a:graphicFrameLocks noChangeAspect="1"/>
          </p:cNvGraphicFramePr>
          <p:nvPr>
            <p:extLst>
              <p:ext uri="{D42A27DB-BD31-4B8C-83A1-F6EECF244321}">
                <p14:modId xmlns:p14="http://schemas.microsoft.com/office/powerpoint/2010/main" val="3030543770"/>
              </p:ext>
            </p:extLst>
          </p:nvPr>
        </p:nvGraphicFramePr>
        <p:xfrm>
          <a:off x="-4763" y="676275"/>
          <a:ext cx="9458326" cy="4124325"/>
        </p:xfrm>
        <a:graphic>
          <a:graphicData uri="http://schemas.openxmlformats.org/presentationml/2006/ole">
            <mc:AlternateContent xmlns:mc="http://schemas.openxmlformats.org/markup-compatibility/2006">
              <mc:Choice xmlns:v="urn:schemas-microsoft-com:vml" Requires="v">
                <p:oleObj name="Document" r:id="rId4" imgW="10951297" imgH="8083730" progId="Word.Document.12">
                  <p:embed/>
                </p:oleObj>
              </mc:Choice>
              <mc:Fallback>
                <p:oleObj name="Document" r:id="rId4" imgW="10951297" imgH="8083730" progId="Word.Document.12">
                  <p:embed/>
                  <p:pic>
                    <p:nvPicPr>
                      <p:cNvPr id="5" name="Object 4">
                        <a:extLst>
                          <a:ext uri="{FF2B5EF4-FFF2-40B4-BE49-F238E27FC236}">
                            <a16:creationId xmlns:a16="http://schemas.microsoft.com/office/drawing/2014/main" id="{6DA8D119-03F9-D9CE-0109-C6705C4A58AF}"/>
                          </a:ext>
                        </a:extLst>
                      </p:cNvPr>
                      <p:cNvPicPr/>
                      <p:nvPr/>
                    </p:nvPicPr>
                    <p:blipFill>
                      <a:blip r:embed="rId5"/>
                      <a:stretch>
                        <a:fillRect/>
                      </a:stretch>
                    </p:blipFill>
                    <p:spPr>
                      <a:xfrm>
                        <a:off x="-4763" y="676275"/>
                        <a:ext cx="9458326" cy="4124325"/>
                      </a:xfrm>
                      <a:prstGeom prst="rect">
                        <a:avLst/>
                      </a:prstGeom>
                    </p:spPr>
                  </p:pic>
                </p:oleObj>
              </mc:Fallback>
            </mc:AlternateContent>
          </a:graphicData>
        </a:graphic>
      </p:graphicFrame>
      <p:sp>
        <p:nvSpPr>
          <p:cNvPr id="7" name="Google Shape;385;p56">
            <a:extLst>
              <a:ext uri="{FF2B5EF4-FFF2-40B4-BE49-F238E27FC236}">
                <a16:creationId xmlns:a16="http://schemas.microsoft.com/office/drawing/2014/main" id="{00C8E1ED-3F3A-F440-28BD-2CFEFD289D6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FINANCE</a:t>
            </a:r>
          </a:p>
        </p:txBody>
      </p:sp>
    </p:spTree>
    <p:extLst>
      <p:ext uri="{BB962C8B-B14F-4D97-AF65-F5344CB8AC3E}">
        <p14:creationId xmlns:p14="http://schemas.microsoft.com/office/powerpoint/2010/main" val="3224842525"/>
      </p:ext>
    </p:extLst>
  </p:cSld>
  <p:clrMapOvr>
    <a:masterClrMapping/>
  </p:clrMapOvr>
  <p:extLst>
    <p:ext uri="{6950BFC3-D8DA-4A85-94F7-54DA5524770B}">
      <p188:commentRel xmlns:p188="http://schemas.microsoft.com/office/powerpoint/2018/8/main" r:id="rId3"/>
    </p:ext>
  </p:extLs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111"/>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FE05734-D4FC-5BAF-D424-34053414C50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112" name="Google Shape;4112;g2ecc26fd3ec_0_3697"/>
          <p:cNvSpPr txBox="1">
            <a:spLocks noGrp="1"/>
          </p:cNvSpPr>
          <p:nvPr>
            <p:ph type="body" idx="1"/>
          </p:nvPr>
        </p:nvSpPr>
        <p:spPr>
          <a:xfrm>
            <a:off x="225670" y="727045"/>
            <a:ext cx="8549100" cy="3839100"/>
          </a:xfrm>
          <a:prstGeom prst="rect">
            <a:avLst/>
          </a:prstGeom>
          <a:noFill/>
          <a:ln>
            <a:noFill/>
          </a:ln>
        </p:spPr>
        <p:txBody>
          <a:bodyPr spcFirstLastPara="1" wrap="square" lIns="91425" tIns="91425" rIns="91425" bIns="91425" anchor="t" anchorCtr="0">
            <a:noAutofit/>
          </a:bodyPr>
          <a:lstStyle/>
          <a:p>
            <a:pPr marL="609569" lvl="1" indent="-440244" algn="l" rtl="0">
              <a:lnSpc>
                <a:spcPct val="100000"/>
              </a:lnSpc>
              <a:spcBef>
                <a:spcPts val="600"/>
              </a:spcBef>
              <a:spcAft>
                <a:spcPts val="0"/>
              </a:spcAft>
              <a:buClr>
                <a:schemeClr val="dk1"/>
              </a:buClr>
              <a:buSzPts val="1500"/>
              <a:buFont typeface="Noto Sans Symbols"/>
              <a:buChar char="▪"/>
            </a:pPr>
            <a:r>
              <a:rPr lang="en" sz="1500">
                <a:solidFill>
                  <a:schemeClr val="dk1"/>
                </a:solidFill>
                <a:latin typeface="Source Sans Pro" panose="020B0503030403020204" pitchFamily="34" charset="0"/>
                <a:ea typeface="Source Sans Pro" panose="020B0503030403020204" pitchFamily="34" charset="0"/>
                <a:sym typeface="Arial"/>
              </a:rPr>
              <a:t>Based on assessment scores</a:t>
            </a:r>
            <a:endParaRPr>
              <a:latin typeface="Source Sans Pro" panose="020B0503030403020204" pitchFamily="34" charset="0"/>
              <a:ea typeface="Source Sans Pro" panose="020B0503030403020204" pitchFamily="34" charset="0"/>
            </a:endParaRPr>
          </a:p>
          <a:p>
            <a:pPr marL="609569" lvl="1" indent="-440244" algn="l" rtl="0">
              <a:lnSpc>
                <a:spcPct val="100000"/>
              </a:lnSpc>
              <a:spcBef>
                <a:spcPts val="1200"/>
              </a:spcBef>
              <a:spcAft>
                <a:spcPts val="0"/>
              </a:spcAft>
              <a:buClr>
                <a:schemeClr val="dk1"/>
              </a:buClr>
              <a:buSzPts val="1500"/>
              <a:buFont typeface="Noto Sans Symbols"/>
              <a:buChar char="▪"/>
            </a:pPr>
            <a:r>
              <a:rPr lang="en" sz="1500">
                <a:solidFill>
                  <a:schemeClr val="dk1"/>
                </a:solidFill>
                <a:latin typeface="Source Sans Pro" panose="020B0503030403020204" pitchFamily="34" charset="0"/>
                <a:ea typeface="Source Sans Pro" panose="020B0503030403020204" pitchFamily="34" charset="0"/>
                <a:sym typeface="Arial"/>
              </a:rPr>
              <a:t>Collaboratively determine activities for the CDP</a:t>
            </a:r>
            <a:endParaRPr>
              <a:latin typeface="Source Sans Pro" panose="020B0503030403020204" pitchFamily="34" charset="0"/>
              <a:ea typeface="Source Sans Pro" panose="020B0503030403020204" pitchFamily="34" charset="0"/>
            </a:endParaRPr>
          </a:p>
          <a:p>
            <a:pPr marL="609569" lvl="1" indent="-440244" algn="l" rtl="0">
              <a:lnSpc>
                <a:spcPct val="100000"/>
              </a:lnSpc>
              <a:spcBef>
                <a:spcPts val="1200"/>
              </a:spcBef>
              <a:spcAft>
                <a:spcPts val="0"/>
              </a:spcAft>
              <a:buClr>
                <a:schemeClr val="dk1"/>
              </a:buClr>
              <a:buSzPts val="1500"/>
              <a:buFont typeface="Noto Sans Symbols"/>
              <a:buChar char="▪"/>
            </a:pPr>
            <a:r>
              <a:rPr lang="en" sz="1500">
                <a:solidFill>
                  <a:schemeClr val="dk1"/>
                </a:solidFill>
                <a:latin typeface="Source Sans Pro" panose="020B0503030403020204" pitchFamily="34" charset="0"/>
                <a:ea typeface="Source Sans Pro" panose="020B0503030403020204" pitchFamily="34" charset="0"/>
                <a:sym typeface="Arial"/>
              </a:rPr>
              <a:t>CDP includes;</a:t>
            </a:r>
            <a:endParaRPr>
              <a:latin typeface="Source Sans Pro" panose="020B0503030403020204" pitchFamily="34" charset="0"/>
              <a:ea typeface="Source Sans Pro" panose="020B0503030403020204" pitchFamily="34" charset="0"/>
            </a:endParaRPr>
          </a:p>
          <a:p>
            <a:pPr marL="1028700" lvl="1" indent="-439737" algn="l" rtl="0">
              <a:lnSpc>
                <a:spcPct val="100000"/>
              </a:lnSpc>
              <a:spcBef>
                <a:spcPts val="1200"/>
              </a:spcBef>
              <a:spcAft>
                <a:spcPts val="0"/>
              </a:spcAft>
              <a:buClr>
                <a:schemeClr val="dk1"/>
              </a:buClr>
              <a:buSzPts val="1500"/>
              <a:buFont typeface="Courier New"/>
              <a:buChar char="o"/>
            </a:pPr>
            <a:r>
              <a:rPr lang="en" sz="1500">
                <a:solidFill>
                  <a:schemeClr val="dk1"/>
                </a:solidFill>
                <a:latin typeface="Source Sans Pro" panose="020B0503030403020204" pitchFamily="34" charset="0"/>
                <a:ea typeface="Source Sans Pro" panose="020B0503030403020204" pitchFamily="34" charset="0"/>
                <a:sym typeface="Arial"/>
              </a:rPr>
              <a:t>Key activities</a:t>
            </a:r>
            <a:endParaRPr>
              <a:latin typeface="Source Sans Pro" panose="020B0503030403020204" pitchFamily="34" charset="0"/>
              <a:ea typeface="Source Sans Pro" panose="020B0503030403020204" pitchFamily="34" charset="0"/>
            </a:endParaRPr>
          </a:p>
          <a:p>
            <a:pPr marL="1028700" lvl="1" indent="-439737" algn="l" rtl="0">
              <a:lnSpc>
                <a:spcPct val="100000"/>
              </a:lnSpc>
              <a:spcBef>
                <a:spcPts val="1200"/>
              </a:spcBef>
              <a:spcAft>
                <a:spcPts val="0"/>
              </a:spcAft>
              <a:buClr>
                <a:schemeClr val="dk1"/>
              </a:buClr>
              <a:buSzPts val="1500"/>
              <a:buFont typeface="Courier New"/>
              <a:buChar char="o"/>
            </a:pPr>
            <a:r>
              <a:rPr lang="en" sz="1500">
                <a:solidFill>
                  <a:schemeClr val="dk1"/>
                </a:solidFill>
                <a:latin typeface="Source Sans Pro" panose="020B0503030403020204" pitchFamily="34" charset="0"/>
                <a:ea typeface="Source Sans Pro" panose="020B0503030403020204" pitchFamily="34" charset="0"/>
                <a:sym typeface="Arial"/>
              </a:rPr>
              <a:t>Deliverables</a:t>
            </a:r>
            <a:endParaRPr>
              <a:latin typeface="Source Sans Pro" panose="020B0503030403020204" pitchFamily="34" charset="0"/>
              <a:ea typeface="Source Sans Pro" panose="020B0503030403020204" pitchFamily="34" charset="0"/>
            </a:endParaRPr>
          </a:p>
          <a:p>
            <a:pPr marL="1028700" lvl="1" indent="-439737" algn="l" rtl="0">
              <a:lnSpc>
                <a:spcPct val="100000"/>
              </a:lnSpc>
              <a:spcBef>
                <a:spcPts val="1200"/>
              </a:spcBef>
              <a:spcAft>
                <a:spcPts val="0"/>
              </a:spcAft>
              <a:buClr>
                <a:schemeClr val="dk1"/>
              </a:buClr>
              <a:buSzPts val="1500"/>
              <a:buFont typeface="Courier New"/>
              <a:buChar char="o"/>
            </a:pPr>
            <a:r>
              <a:rPr lang="en" sz="1500">
                <a:solidFill>
                  <a:schemeClr val="dk1"/>
                </a:solidFill>
                <a:latin typeface="Source Sans Pro" panose="020B0503030403020204" pitchFamily="34" charset="0"/>
                <a:ea typeface="Source Sans Pro" panose="020B0503030403020204" pitchFamily="34" charset="0"/>
                <a:sym typeface="Arial"/>
              </a:rPr>
              <a:t>Person responsible</a:t>
            </a:r>
            <a:endParaRPr>
              <a:latin typeface="Source Sans Pro" panose="020B0503030403020204" pitchFamily="34" charset="0"/>
              <a:ea typeface="Source Sans Pro" panose="020B0503030403020204" pitchFamily="34" charset="0"/>
            </a:endParaRPr>
          </a:p>
          <a:p>
            <a:pPr marL="1028700" lvl="1" indent="-439737" algn="l" rtl="0">
              <a:lnSpc>
                <a:spcPct val="100000"/>
              </a:lnSpc>
              <a:spcBef>
                <a:spcPts val="1200"/>
              </a:spcBef>
              <a:spcAft>
                <a:spcPts val="0"/>
              </a:spcAft>
              <a:buClr>
                <a:schemeClr val="dk1"/>
              </a:buClr>
              <a:buSzPts val="1500"/>
              <a:buFont typeface="Courier New"/>
              <a:buChar char="o"/>
            </a:pPr>
            <a:r>
              <a:rPr lang="en" sz="1500">
                <a:solidFill>
                  <a:schemeClr val="dk1"/>
                </a:solidFill>
                <a:latin typeface="Source Sans Pro" panose="020B0503030403020204" pitchFamily="34" charset="0"/>
                <a:ea typeface="Source Sans Pro" panose="020B0503030403020204" pitchFamily="34" charset="0"/>
                <a:sym typeface="Arial"/>
              </a:rPr>
              <a:t>Timeframe</a:t>
            </a:r>
            <a:endParaRPr>
              <a:latin typeface="Source Sans Pro" panose="020B0503030403020204" pitchFamily="34" charset="0"/>
              <a:ea typeface="Source Sans Pro" panose="020B0503030403020204" pitchFamily="34" charset="0"/>
            </a:endParaRPr>
          </a:p>
          <a:p>
            <a:pPr marL="1028700" lvl="1" indent="-439737" algn="l" rtl="0">
              <a:lnSpc>
                <a:spcPct val="100000"/>
              </a:lnSpc>
              <a:spcBef>
                <a:spcPts val="1200"/>
              </a:spcBef>
              <a:spcAft>
                <a:spcPts val="0"/>
              </a:spcAft>
              <a:buClr>
                <a:schemeClr val="dk1"/>
              </a:buClr>
              <a:buSzPts val="1500"/>
              <a:buFont typeface="Courier New"/>
              <a:buChar char="o"/>
            </a:pPr>
            <a:r>
              <a:rPr lang="en" sz="1500">
                <a:solidFill>
                  <a:schemeClr val="dk1"/>
                </a:solidFill>
                <a:latin typeface="Source Sans Pro" panose="020B0503030403020204" pitchFamily="34" charset="0"/>
                <a:ea typeface="Source Sans Pro" panose="020B0503030403020204" pitchFamily="34" charset="0"/>
                <a:sym typeface="Arial"/>
              </a:rPr>
              <a:t>Reassessment date</a:t>
            </a:r>
            <a:endParaRPr sz="1500">
              <a:solidFill>
                <a:schemeClr val="dk1"/>
              </a:solidFill>
              <a:latin typeface="Source Sans Pro" panose="020B0503030403020204" pitchFamily="34" charset="0"/>
              <a:ea typeface="Source Sans Pro" panose="020B0503030403020204" pitchFamily="34" charset="0"/>
              <a:sym typeface="Arial"/>
            </a:endParaRPr>
          </a:p>
          <a:p>
            <a:pPr marL="0" lvl="0" indent="0" algn="l" rtl="0">
              <a:lnSpc>
                <a:spcPct val="100000"/>
              </a:lnSpc>
              <a:spcBef>
                <a:spcPts val="1200"/>
              </a:spcBef>
              <a:spcAft>
                <a:spcPts val="600"/>
              </a:spcAft>
              <a:buSzPts val="1800"/>
              <a:buNone/>
            </a:pPr>
            <a:r>
              <a:rPr lang="en" sz="1500" b="1">
                <a:solidFill>
                  <a:schemeClr val="dk1"/>
                </a:solidFill>
                <a:latin typeface="Source Sans Pro" panose="020B0503030403020204" pitchFamily="34" charset="0"/>
                <a:ea typeface="Source Sans Pro" panose="020B0503030403020204" pitchFamily="34" charset="0"/>
                <a:sym typeface="Arial"/>
              </a:rPr>
              <a:t>The Local Implementing Partner (LIP) must agree to and own the actions in the CDP.</a:t>
            </a:r>
            <a:endParaRPr>
              <a:latin typeface="Source Sans Pro" panose="020B0503030403020204" pitchFamily="34" charset="0"/>
              <a:ea typeface="Source Sans Pro" panose="020B0503030403020204" pitchFamily="34" charset="0"/>
            </a:endParaRPr>
          </a:p>
        </p:txBody>
      </p:sp>
      <p:sp>
        <p:nvSpPr>
          <p:cNvPr id="4113" name="Google Shape;4113;g2ecc26fd3ec_0_3697"/>
          <p:cNvSpPr/>
          <p:nvPr/>
        </p:nvSpPr>
        <p:spPr>
          <a:xfrm>
            <a:off x="0" y="-5860"/>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1"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sym typeface="Arial"/>
              </a:rPr>
              <a:t>CAPACITY DEVELOPMENT PLAN (CDP)</a:t>
            </a: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1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0F4B1C9B-D554-8B9C-0762-1776FBC78FC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119" name="Google Shape;4119;g2ecc26fd3ec_0_3702"/>
          <p:cNvSpPr txBox="1"/>
          <p:nvPr/>
        </p:nvSpPr>
        <p:spPr>
          <a:xfrm>
            <a:off x="615910" y="4059312"/>
            <a:ext cx="7953900" cy="558000"/>
          </a:xfrm>
          <a:prstGeom prst="rect">
            <a:avLst/>
          </a:prstGeom>
          <a:noFill/>
          <a:ln>
            <a:noFill/>
          </a:ln>
        </p:spPr>
        <p:txBody>
          <a:bodyPr spcFirstLastPara="1" wrap="square" lIns="68375" tIns="68375" rIns="68375" bIns="68375" anchor="t" anchorCtr="0">
            <a:noAutofit/>
          </a:bodyPr>
          <a:lstStyle/>
          <a:p>
            <a:pPr marL="126993" marR="0" lvl="0" indent="0" algn="ctr" defTabSz="914400" rtl="0" eaLnBrk="1" fontAlgn="auto" latinLnBrk="0" hangingPunct="1">
              <a:lnSpc>
                <a:spcPct val="100000"/>
              </a:lnSpc>
              <a:spcBef>
                <a:spcPts val="450"/>
              </a:spcBef>
              <a:spcAft>
                <a:spcPts val="450"/>
              </a:spcAft>
              <a:buClr>
                <a:srgbClr val="6C6463"/>
              </a:buClr>
              <a:buSzPts val="1600"/>
              <a:buFont typeface="Arial"/>
              <a:buNone/>
              <a:tabLst/>
              <a:defRPr/>
            </a:pPr>
            <a:endParaRPr kumimoji="0" sz="1500" b="0" i="0" u="none" strike="noStrike" kern="0" cap="none" spc="0" normalizeH="0" baseline="0" noProof="0">
              <a:ln>
                <a:noFill/>
              </a:ln>
              <a:solidFill>
                <a:srgbClr val="0D76FF"/>
              </a:solidFill>
              <a:effectLst/>
              <a:uLnTx/>
              <a:uFillTx/>
              <a:latin typeface="Source Sans Pro" panose="020B0503030403020204" pitchFamily="34" charset="0"/>
              <a:ea typeface="Source Sans Pro" panose="020B0503030403020204" pitchFamily="34" charset="0"/>
              <a:sym typeface="Arial"/>
            </a:endParaRPr>
          </a:p>
        </p:txBody>
      </p:sp>
      <p:sp>
        <p:nvSpPr>
          <p:cNvPr id="4120" name="Google Shape;4120;g2ecc26fd3ec_0_3702"/>
          <p:cNvSpPr/>
          <p:nvPr/>
        </p:nvSpPr>
        <p:spPr>
          <a:xfrm>
            <a:off x="0" y="-1341"/>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1"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sym typeface="Arial"/>
              </a:rPr>
              <a:t>CAPACITY DEVELOPMENT PLAN SAMPLE</a:t>
            </a: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p:txBody>
      </p:sp>
      <p:pic>
        <p:nvPicPr>
          <p:cNvPr id="4121" name="Google Shape;4121;g2ecc26fd3ec_0_3702"/>
          <p:cNvPicPr preferRelativeResize="0"/>
          <p:nvPr/>
        </p:nvPicPr>
        <p:blipFill rotWithShape="1">
          <a:blip r:embed="rId3">
            <a:alphaModFix/>
          </a:blip>
          <a:srcRect/>
          <a:stretch/>
        </p:blipFill>
        <p:spPr>
          <a:xfrm>
            <a:off x="41031" y="715946"/>
            <a:ext cx="9061936" cy="390133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25"/>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C84FD15-9223-6490-34C4-7C162543110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126" name="Google Shape;4126;g2ecc26fd3ec_0_3709"/>
          <p:cNvSpPr txBox="1">
            <a:spLocks noGrp="1"/>
          </p:cNvSpPr>
          <p:nvPr>
            <p:ph type="body" idx="1"/>
          </p:nvPr>
        </p:nvSpPr>
        <p:spPr>
          <a:xfrm>
            <a:off x="172387" y="725252"/>
            <a:ext cx="8542800" cy="3861600"/>
          </a:xfrm>
          <a:prstGeom prst="rect">
            <a:avLst/>
          </a:prstGeom>
          <a:noFill/>
          <a:ln>
            <a:noFill/>
          </a:ln>
        </p:spPr>
        <p:txBody>
          <a:bodyPr spcFirstLastPara="1" wrap="square" lIns="91425" tIns="91425" rIns="91425" bIns="91425" anchor="t" anchorCtr="0">
            <a:normAutofit/>
          </a:bodyPr>
          <a:lstStyle/>
          <a:p>
            <a:pPr marL="285750" lvl="0" indent="-285750" algn="l" rtl="0">
              <a:lnSpc>
                <a:spcPct val="110000"/>
              </a:lnSpc>
              <a:spcBef>
                <a:spcPts val="600"/>
              </a:spcBef>
              <a:spcAft>
                <a:spcPts val="0"/>
              </a:spcAft>
              <a:buClr>
                <a:schemeClr val="dk1"/>
              </a:buClr>
              <a:buSzPts val="1500"/>
              <a:buChar char="●"/>
            </a:pPr>
            <a:r>
              <a:rPr lang="en" sz="1500" b="1">
                <a:solidFill>
                  <a:schemeClr val="dk1"/>
                </a:solidFill>
                <a:latin typeface="Source Sans Pro" panose="020B0503030403020204" pitchFamily="34" charset="0"/>
                <a:ea typeface="Source Sans Pro" panose="020B0503030403020204" pitchFamily="34" charset="0"/>
                <a:sym typeface="Arial"/>
              </a:rPr>
              <a:t>Reviewed operational policies and procedures</a:t>
            </a:r>
            <a:r>
              <a:rPr lang="en" sz="1500">
                <a:solidFill>
                  <a:schemeClr val="dk1"/>
                </a:solidFill>
                <a:latin typeface="Source Sans Pro" panose="020B0503030403020204" pitchFamily="34" charset="0"/>
                <a:ea typeface="Source Sans Pro" panose="020B0503030403020204" pitchFamily="34" charset="0"/>
                <a:sym typeface="Arial"/>
              </a:rPr>
              <a:t>, including Finance, Procurement, Risk Management, and Internal Audit across both HIV and OVC LIPs, as applicable.</a:t>
            </a:r>
            <a:endParaRPr>
              <a:latin typeface="Source Sans Pro" panose="020B0503030403020204" pitchFamily="34" charset="0"/>
              <a:ea typeface="Source Sans Pro" panose="020B0503030403020204" pitchFamily="34" charset="0"/>
            </a:endParaRPr>
          </a:p>
          <a:p>
            <a:pPr marL="285750" lvl="0" indent="-285750" algn="l" rtl="0">
              <a:lnSpc>
                <a:spcPct val="110000"/>
              </a:lnSpc>
              <a:spcBef>
                <a:spcPts val="1200"/>
              </a:spcBef>
              <a:spcAft>
                <a:spcPts val="0"/>
              </a:spcAft>
              <a:buClr>
                <a:schemeClr val="dk1"/>
              </a:buClr>
              <a:buSzPts val="1500"/>
              <a:buChar char="●"/>
            </a:pPr>
            <a:r>
              <a:rPr lang="en" sz="1500">
                <a:solidFill>
                  <a:schemeClr val="dk1"/>
                </a:solidFill>
                <a:latin typeface="Source Sans Pro" panose="020B0503030403020204" pitchFamily="34" charset="0"/>
                <a:ea typeface="Source Sans Pro" panose="020B0503030403020204" pitchFamily="34" charset="0"/>
                <a:sym typeface="Arial"/>
              </a:rPr>
              <a:t>Supported the </a:t>
            </a:r>
            <a:r>
              <a:rPr lang="en" sz="1500" b="1">
                <a:solidFill>
                  <a:schemeClr val="dk1"/>
                </a:solidFill>
                <a:latin typeface="Source Sans Pro" panose="020B0503030403020204" pitchFamily="34" charset="0"/>
                <a:ea typeface="Source Sans Pro" panose="020B0503030403020204" pitchFamily="34" charset="0"/>
                <a:sym typeface="Arial"/>
              </a:rPr>
              <a:t>configuration and customization of accounting systems </a:t>
            </a:r>
            <a:r>
              <a:rPr lang="en" sz="1500">
                <a:solidFill>
                  <a:schemeClr val="dk1"/>
                </a:solidFill>
                <a:latin typeface="Source Sans Pro" panose="020B0503030403020204" pitchFamily="34" charset="0"/>
                <a:ea typeface="Source Sans Pro" panose="020B0503030403020204" pitchFamily="34" charset="0"/>
                <a:sym typeface="Arial"/>
              </a:rPr>
              <a:t>for OVC LIPs transitioning from QuickBooks desktop to the online version.</a:t>
            </a:r>
            <a:endParaRPr>
              <a:latin typeface="Source Sans Pro" panose="020B0503030403020204" pitchFamily="34" charset="0"/>
              <a:ea typeface="Source Sans Pro" panose="020B0503030403020204" pitchFamily="34" charset="0"/>
            </a:endParaRPr>
          </a:p>
          <a:p>
            <a:pPr marL="285750" lvl="0" indent="-285750" algn="l" rtl="0">
              <a:lnSpc>
                <a:spcPct val="110000"/>
              </a:lnSpc>
              <a:spcBef>
                <a:spcPts val="1200"/>
              </a:spcBef>
              <a:spcAft>
                <a:spcPts val="0"/>
              </a:spcAft>
              <a:buClr>
                <a:schemeClr val="dk1"/>
              </a:buClr>
              <a:buSzPts val="1500"/>
              <a:buChar char="●"/>
            </a:pPr>
            <a:r>
              <a:rPr lang="en" sz="1500">
                <a:solidFill>
                  <a:schemeClr val="dk1"/>
                </a:solidFill>
                <a:latin typeface="Source Sans Pro" panose="020B0503030403020204" pitchFamily="34" charset="0"/>
                <a:ea typeface="Source Sans Pro" panose="020B0503030403020204" pitchFamily="34" charset="0"/>
              </a:rPr>
              <a:t>Conducted </a:t>
            </a:r>
            <a:r>
              <a:rPr lang="en" sz="1500" b="1">
                <a:solidFill>
                  <a:schemeClr val="dk1"/>
                </a:solidFill>
                <a:latin typeface="Source Sans Pro" panose="020B0503030403020204" pitchFamily="34" charset="0"/>
                <a:ea typeface="Source Sans Pro" panose="020B0503030403020204" pitchFamily="34" charset="0"/>
              </a:rPr>
              <a:t>multiple trainings </a:t>
            </a:r>
            <a:r>
              <a:rPr lang="en" sz="1500">
                <a:solidFill>
                  <a:schemeClr val="dk1"/>
                </a:solidFill>
                <a:latin typeface="Source Sans Pro" panose="020B0503030403020204" pitchFamily="34" charset="0"/>
                <a:ea typeface="Source Sans Pro" panose="020B0503030403020204" pitchFamily="34" charset="0"/>
              </a:rPr>
              <a:t>for</a:t>
            </a:r>
            <a:r>
              <a:rPr lang="en" sz="1500" b="1">
                <a:solidFill>
                  <a:schemeClr val="dk1"/>
                </a:solidFill>
                <a:latin typeface="Source Sans Pro" panose="020B0503030403020204" pitchFamily="34" charset="0"/>
                <a:ea typeface="Source Sans Pro" panose="020B0503030403020204" pitchFamily="34" charset="0"/>
              </a:rPr>
              <a:t> </a:t>
            </a:r>
            <a:r>
              <a:rPr lang="en" sz="1500">
                <a:solidFill>
                  <a:schemeClr val="dk1"/>
                </a:solidFill>
                <a:latin typeface="Source Sans Pro" panose="020B0503030403020204" pitchFamily="34" charset="0"/>
                <a:ea typeface="Source Sans Pro" panose="020B0503030403020204" pitchFamily="34" charset="0"/>
              </a:rPr>
              <a:t>the LIPs including but not limited to </a:t>
            </a:r>
            <a:r>
              <a:rPr lang="en" sz="1500" b="1">
                <a:solidFill>
                  <a:schemeClr val="dk1"/>
                </a:solidFill>
                <a:latin typeface="Source Sans Pro" panose="020B0503030403020204" pitchFamily="34" charset="0"/>
                <a:ea typeface="Source Sans Pro" panose="020B0503030403020204" pitchFamily="34" charset="0"/>
              </a:rPr>
              <a:t>Fraud Awareness and Prevention</a:t>
            </a:r>
            <a:r>
              <a:rPr lang="en" sz="1500">
                <a:solidFill>
                  <a:schemeClr val="dk1"/>
                </a:solidFill>
                <a:latin typeface="Source Sans Pro" panose="020B0503030403020204" pitchFamily="34" charset="0"/>
                <a:ea typeface="Source Sans Pro" panose="020B0503030403020204" pitchFamily="34" charset="0"/>
              </a:rPr>
              <a:t>,  </a:t>
            </a:r>
            <a:r>
              <a:rPr lang="en" sz="1500" b="1">
                <a:solidFill>
                  <a:schemeClr val="dk1"/>
                </a:solidFill>
                <a:latin typeface="Source Sans Pro" panose="020B0503030403020204" pitchFamily="34" charset="0"/>
                <a:ea typeface="Source Sans Pro" panose="020B0503030403020204" pitchFamily="34" charset="0"/>
              </a:rPr>
              <a:t>Risk Management</a:t>
            </a:r>
            <a:r>
              <a:rPr lang="en" sz="1500">
                <a:solidFill>
                  <a:schemeClr val="dk1"/>
                </a:solidFill>
                <a:latin typeface="Source Sans Pro" panose="020B0503030403020204" pitchFamily="34" charset="0"/>
                <a:ea typeface="Source Sans Pro" panose="020B0503030403020204" pitchFamily="34" charset="0"/>
              </a:rPr>
              <a:t>, and </a:t>
            </a:r>
            <a:r>
              <a:rPr lang="en" sz="1500" b="1">
                <a:solidFill>
                  <a:schemeClr val="dk1"/>
                </a:solidFill>
                <a:latin typeface="Source Sans Pro" panose="020B0503030403020204" pitchFamily="34" charset="0"/>
                <a:ea typeface="Source Sans Pro" panose="020B0503030403020204" pitchFamily="34" charset="0"/>
              </a:rPr>
              <a:t>Procurement</a:t>
            </a:r>
            <a:r>
              <a:rPr lang="en" sz="1500">
                <a:solidFill>
                  <a:schemeClr val="dk1"/>
                </a:solidFill>
                <a:latin typeface="Source Sans Pro" panose="020B0503030403020204" pitchFamily="34" charset="0"/>
                <a:ea typeface="Source Sans Pro" panose="020B0503030403020204" pitchFamily="34" charset="0"/>
              </a:rPr>
              <a:t>.</a:t>
            </a:r>
            <a:endParaRPr>
              <a:latin typeface="Source Sans Pro" panose="020B0503030403020204" pitchFamily="34" charset="0"/>
              <a:ea typeface="Source Sans Pro" panose="020B0503030403020204" pitchFamily="34" charset="0"/>
            </a:endParaRPr>
          </a:p>
          <a:p>
            <a:pPr marL="285750" lvl="0" indent="-285750" algn="l" rtl="0">
              <a:lnSpc>
                <a:spcPct val="110000"/>
              </a:lnSpc>
              <a:spcBef>
                <a:spcPts val="1200"/>
              </a:spcBef>
              <a:spcAft>
                <a:spcPts val="0"/>
              </a:spcAft>
              <a:buClr>
                <a:schemeClr val="dk1"/>
              </a:buClr>
              <a:buSzPts val="1500"/>
              <a:buChar char="●"/>
            </a:pPr>
            <a:r>
              <a:rPr lang="en" sz="1500">
                <a:solidFill>
                  <a:schemeClr val="dk1"/>
                </a:solidFill>
                <a:latin typeface="Source Sans Pro" panose="020B0503030403020204" pitchFamily="34" charset="0"/>
                <a:ea typeface="Source Sans Pro" panose="020B0503030403020204" pitchFamily="34" charset="0"/>
              </a:rPr>
              <a:t>Assisted LIPs in understanding </a:t>
            </a:r>
            <a:r>
              <a:rPr lang="en" sz="1500" b="1">
                <a:solidFill>
                  <a:schemeClr val="dk1"/>
                </a:solidFill>
                <a:latin typeface="Source Sans Pro" panose="020B0503030403020204" pitchFamily="34" charset="0"/>
                <a:ea typeface="Source Sans Pro" panose="020B0503030403020204" pitchFamily="34" charset="0"/>
              </a:rPr>
              <a:t>NGO registration requirements</a:t>
            </a:r>
            <a:r>
              <a:rPr lang="en" sz="1500">
                <a:solidFill>
                  <a:schemeClr val="dk1"/>
                </a:solidFill>
                <a:latin typeface="Source Sans Pro" panose="020B0503030403020204" pitchFamily="34" charset="0"/>
                <a:ea typeface="Source Sans Pro" panose="020B0503030403020204" pitchFamily="34" charset="0"/>
              </a:rPr>
              <a:t>, including the necessary letters of recommendation at different levels and how to complete the required forms.</a:t>
            </a:r>
            <a:endParaRPr>
              <a:latin typeface="Source Sans Pro" panose="020B0503030403020204" pitchFamily="34" charset="0"/>
              <a:ea typeface="Source Sans Pro" panose="020B0503030403020204" pitchFamily="34" charset="0"/>
            </a:endParaRPr>
          </a:p>
          <a:p>
            <a:pPr marL="285750" lvl="0" indent="-285750" algn="l" rtl="0">
              <a:lnSpc>
                <a:spcPct val="110000"/>
              </a:lnSpc>
              <a:spcBef>
                <a:spcPts val="1200"/>
              </a:spcBef>
              <a:spcAft>
                <a:spcPts val="600"/>
              </a:spcAft>
              <a:buClr>
                <a:schemeClr val="dk1"/>
              </a:buClr>
              <a:buSzPts val="1500"/>
              <a:buChar char="●"/>
            </a:pPr>
            <a:r>
              <a:rPr lang="en" sz="1500" b="1">
                <a:solidFill>
                  <a:schemeClr val="dk1"/>
                </a:solidFill>
                <a:latin typeface="Source Sans Pro" panose="020B0503030403020204" pitchFamily="34" charset="0"/>
                <a:ea typeface="Source Sans Pro" panose="020B0503030403020204" pitchFamily="34" charset="0"/>
              </a:rPr>
              <a:t>Mentored LIPs Finance Directors </a:t>
            </a:r>
            <a:r>
              <a:rPr lang="en" sz="1500">
                <a:solidFill>
                  <a:schemeClr val="dk1"/>
                </a:solidFill>
                <a:latin typeface="Source Sans Pro" panose="020B0503030403020204" pitchFamily="34" charset="0"/>
                <a:ea typeface="Source Sans Pro" panose="020B0503030403020204" pitchFamily="34" charset="0"/>
              </a:rPr>
              <a:t>on compliance matters and other financial management matters, such as audit requirements for USAID project audits and cost share documentation and reporting.</a:t>
            </a:r>
            <a:endParaRPr>
              <a:latin typeface="Source Sans Pro" panose="020B0503030403020204" pitchFamily="34" charset="0"/>
              <a:ea typeface="Source Sans Pro" panose="020B0503030403020204" pitchFamily="34" charset="0"/>
            </a:endParaRPr>
          </a:p>
        </p:txBody>
      </p:sp>
      <p:sp>
        <p:nvSpPr>
          <p:cNvPr id="4127" name="Google Shape;4127;g2ecc26fd3ec_0_3709"/>
          <p:cNvSpPr/>
          <p:nvPr/>
        </p:nvSpPr>
        <p:spPr>
          <a:xfrm>
            <a:off x="0" y="1"/>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1"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sym typeface="Arial"/>
              </a:rPr>
              <a:t>ASAP II TECHNICAL ASSISTANCE IN UGANDA</a:t>
            </a:r>
            <a:endParaRPr kumimoji="0" sz="12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131"/>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8751412-92EA-8358-5B62-4B578858F9BD}"/>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132" name="Google Shape;4132;g2ecc26fd3ec_0_3714"/>
          <p:cNvSpPr txBox="1">
            <a:spLocks noGrp="1"/>
          </p:cNvSpPr>
          <p:nvPr>
            <p:ph type="body" idx="1"/>
          </p:nvPr>
        </p:nvSpPr>
        <p:spPr>
          <a:xfrm>
            <a:off x="178776" y="673202"/>
            <a:ext cx="8250000" cy="4011300"/>
          </a:xfrm>
          <a:prstGeom prst="rect">
            <a:avLst/>
          </a:prstGeom>
          <a:noFill/>
          <a:ln>
            <a:noFill/>
          </a:ln>
        </p:spPr>
        <p:txBody>
          <a:bodyPr spcFirstLastPara="1" wrap="square" lIns="91425" tIns="91425" rIns="91425" bIns="91425" anchor="t" anchorCtr="0">
            <a:normAutofit/>
          </a:bodyPr>
          <a:lstStyle/>
          <a:p>
            <a:pPr marL="390525" lvl="0" indent="-285750" algn="l" rtl="0">
              <a:lnSpc>
                <a:spcPct val="100000"/>
              </a:lnSpc>
              <a:spcBef>
                <a:spcPts val="900"/>
              </a:spcBef>
              <a:spcAft>
                <a:spcPts val="0"/>
              </a:spcAft>
              <a:buClr>
                <a:schemeClr val="dk1"/>
              </a:buClr>
              <a:buSzPts val="1500"/>
              <a:buFont typeface="Noto Sans Symbols"/>
              <a:buChar char="▪"/>
            </a:pPr>
            <a:r>
              <a:rPr lang="en" sz="1500" b="1">
                <a:solidFill>
                  <a:schemeClr val="dk1"/>
                </a:solidFill>
                <a:latin typeface="Source Sans Pro" panose="020B0503030403020204" pitchFamily="34" charset="0"/>
                <a:ea typeface="Source Sans Pro" panose="020B0503030403020204" pitchFamily="34" charset="0"/>
                <a:sym typeface="Arial"/>
              </a:rPr>
              <a:t>Assessments of 6 HIV partners </a:t>
            </a:r>
            <a:r>
              <a:rPr lang="en" sz="1500">
                <a:solidFill>
                  <a:schemeClr val="dk1"/>
                </a:solidFill>
                <a:latin typeface="Source Sans Pro" panose="020B0503030403020204" pitchFamily="34" charset="0"/>
                <a:ea typeface="Source Sans Pro" panose="020B0503030403020204" pitchFamily="34" charset="0"/>
                <a:sym typeface="Arial"/>
              </a:rPr>
              <a:t>using a blended NUPAS Plus and OCA tool, and NUPAS Plus 2.0 sustainability tab, and co-created the respective Capacity Development Plans (CDP)</a:t>
            </a:r>
            <a:endParaRPr>
              <a:latin typeface="Source Sans Pro" panose="020B0503030403020204" pitchFamily="34" charset="0"/>
              <a:ea typeface="Source Sans Pro" panose="020B0503030403020204" pitchFamily="34" charset="0"/>
            </a:endParaRPr>
          </a:p>
          <a:p>
            <a:pPr marL="390525" lvl="0" indent="-285750" algn="l" rtl="0">
              <a:lnSpc>
                <a:spcPct val="100000"/>
              </a:lnSpc>
              <a:spcBef>
                <a:spcPts val="900"/>
              </a:spcBef>
              <a:spcAft>
                <a:spcPts val="0"/>
              </a:spcAft>
              <a:buClr>
                <a:schemeClr val="dk1"/>
              </a:buClr>
              <a:buSzPts val="1500"/>
              <a:buFont typeface="Noto Sans Symbols"/>
              <a:buChar char="▪"/>
            </a:pPr>
            <a:r>
              <a:rPr lang="en" sz="1500" b="1">
                <a:solidFill>
                  <a:schemeClr val="dk1"/>
                </a:solidFill>
                <a:latin typeface="Source Sans Pro" panose="020B0503030403020204" pitchFamily="34" charset="0"/>
                <a:ea typeface="Source Sans Pro" panose="020B0503030403020204" pitchFamily="34" charset="0"/>
                <a:sym typeface="Arial"/>
              </a:rPr>
              <a:t>Functional accounting systems </a:t>
            </a:r>
            <a:r>
              <a:rPr lang="en" sz="1500">
                <a:solidFill>
                  <a:schemeClr val="dk1"/>
                </a:solidFill>
                <a:latin typeface="Source Sans Pro" panose="020B0503030403020204" pitchFamily="34" charset="0"/>
                <a:ea typeface="Source Sans Pro" panose="020B0503030403020204" pitchFamily="34" charset="0"/>
                <a:sym typeface="Arial"/>
              </a:rPr>
              <a:t>at all OVC LIPs</a:t>
            </a:r>
            <a:endParaRPr>
              <a:latin typeface="Source Sans Pro" panose="020B0503030403020204" pitchFamily="34" charset="0"/>
              <a:ea typeface="Source Sans Pro" panose="020B0503030403020204" pitchFamily="34" charset="0"/>
            </a:endParaRPr>
          </a:p>
          <a:p>
            <a:pPr marL="390525" lvl="0" indent="-285750" algn="l" rtl="0">
              <a:lnSpc>
                <a:spcPct val="100000"/>
              </a:lnSpc>
              <a:spcBef>
                <a:spcPts val="900"/>
              </a:spcBef>
              <a:spcAft>
                <a:spcPts val="0"/>
              </a:spcAft>
              <a:buClr>
                <a:schemeClr val="dk1"/>
              </a:buClr>
              <a:buSzPts val="1500"/>
              <a:buFont typeface="Noto Sans Symbols"/>
              <a:buChar char="▪"/>
            </a:pPr>
            <a:r>
              <a:rPr lang="en" sz="1500" b="1">
                <a:solidFill>
                  <a:schemeClr val="dk1"/>
                </a:solidFill>
                <a:latin typeface="Source Sans Pro" panose="020B0503030403020204" pitchFamily="34" charset="0"/>
                <a:ea typeface="Source Sans Pro" panose="020B0503030403020204" pitchFamily="34" charset="0"/>
                <a:sym typeface="Arial"/>
              </a:rPr>
              <a:t>Rolled out a fraud risk assessment tool </a:t>
            </a:r>
            <a:endParaRPr sz="1500">
              <a:solidFill>
                <a:schemeClr val="dk1"/>
              </a:solidFill>
              <a:latin typeface="Source Sans Pro" panose="020B0503030403020204" pitchFamily="34" charset="0"/>
              <a:ea typeface="Source Sans Pro" panose="020B0503030403020204" pitchFamily="34" charset="0"/>
              <a:sym typeface="Arial"/>
            </a:endParaRPr>
          </a:p>
          <a:p>
            <a:pPr marL="390525" lvl="0" indent="-285750" algn="l" rtl="0">
              <a:lnSpc>
                <a:spcPct val="100000"/>
              </a:lnSpc>
              <a:spcBef>
                <a:spcPts val="900"/>
              </a:spcBef>
              <a:spcAft>
                <a:spcPts val="0"/>
              </a:spcAft>
              <a:buClr>
                <a:schemeClr val="dk1"/>
              </a:buClr>
              <a:buSzPts val="1500"/>
              <a:buFont typeface="Noto Sans Symbols"/>
              <a:buChar char="▪"/>
            </a:pPr>
            <a:r>
              <a:rPr lang="en" sz="1500" b="1">
                <a:solidFill>
                  <a:schemeClr val="dk1"/>
                </a:solidFill>
                <a:latin typeface="Source Sans Pro" panose="020B0503030403020204" pitchFamily="34" charset="0"/>
                <a:ea typeface="Source Sans Pro" panose="020B0503030403020204" pitchFamily="34" charset="0"/>
                <a:sym typeface="Arial"/>
              </a:rPr>
              <a:t>Boards approved revised operational policies and procedures manuals</a:t>
            </a:r>
            <a:r>
              <a:rPr lang="en" sz="1500">
                <a:solidFill>
                  <a:schemeClr val="dk1"/>
                </a:solidFill>
                <a:latin typeface="Source Sans Pro" panose="020B0503030403020204" pitchFamily="34" charset="0"/>
                <a:ea typeface="Source Sans Pro" panose="020B0503030403020204" pitchFamily="34" charset="0"/>
                <a:sym typeface="Arial"/>
              </a:rPr>
              <a:t>, and related tools </a:t>
            </a:r>
            <a:endParaRPr>
              <a:latin typeface="Source Sans Pro" panose="020B0503030403020204" pitchFamily="34" charset="0"/>
              <a:ea typeface="Source Sans Pro" panose="020B0503030403020204" pitchFamily="34" charset="0"/>
            </a:endParaRPr>
          </a:p>
          <a:p>
            <a:pPr marL="390525" lvl="0" indent="-285750" algn="l" rtl="0">
              <a:lnSpc>
                <a:spcPct val="100000"/>
              </a:lnSpc>
              <a:spcBef>
                <a:spcPts val="900"/>
              </a:spcBef>
              <a:spcAft>
                <a:spcPts val="0"/>
              </a:spcAft>
              <a:buClr>
                <a:schemeClr val="dk1"/>
              </a:buClr>
              <a:buSzPts val="1500"/>
              <a:buFont typeface="Noto Sans Symbols"/>
              <a:buChar char="▪"/>
            </a:pPr>
            <a:r>
              <a:rPr lang="en" sz="1500" b="1">
                <a:solidFill>
                  <a:schemeClr val="dk1"/>
                </a:solidFill>
                <a:latin typeface="Source Sans Pro" panose="020B0503030403020204" pitchFamily="34" charset="0"/>
                <a:ea typeface="Source Sans Pro" panose="020B0503030403020204" pitchFamily="34" charset="0"/>
                <a:sym typeface="Arial"/>
              </a:rPr>
              <a:t>Completed a new strategic plan </a:t>
            </a:r>
            <a:r>
              <a:rPr lang="en" sz="1500">
                <a:solidFill>
                  <a:schemeClr val="dk1"/>
                </a:solidFill>
                <a:latin typeface="Source Sans Pro" panose="020B0503030403020204" pitchFamily="34" charset="0"/>
                <a:ea typeface="Source Sans Pro" panose="020B0503030403020204" pitchFamily="34" charset="0"/>
                <a:sym typeface="Arial"/>
              </a:rPr>
              <a:t>through a participative process that involved all key stakeholders, including the Board, senior management, and staff.</a:t>
            </a:r>
            <a:endParaRPr>
              <a:latin typeface="Source Sans Pro" panose="020B0503030403020204" pitchFamily="34" charset="0"/>
              <a:ea typeface="Source Sans Pro" panose="020B0503030403020204" pitchFamily="34" charset="0"/>
            </a:endParaRPr>
          </a:p>
          <a:p>
            <a:pPr marL="390525" lvl="0" indent="-285750" algn="l" rtl="0">
              <a:lnSpc>
                <a:spcPct val="100000"/>
              </a:lnSpc>
              <a:spcBef>
                <a:spcPts val="900"/>
              </a:spcBef>
              <a:spcAft>
                <a:spcPts val="0"/>
              </a:spcAft>
              <a:buClr>
                <a:schemeClr val="dk1"/>
              </a:buClr>
              <a:buSzPts val="1500"/>
              <a:buFont typeface="Noto Sans Symbols"/>
              <a:buChar char="▪"/>
            </a:pPr>
            <a:r>
              <a:rPr lang="en" sz="1500">
                <a:solidFill>
                  <a:schemeClr val="dk1"/>
                </a:solidFill>
                <a:latin typeface="Source Sans Pro" panose="020B0503030403020204" pitchFamily="34" charset="0"/>
                <a:ea typeface="Source Sans Pro" panose="020B0503030403020204" pitchFamily="34" charset="0"/>
                <a:sym typeface="Arial"/>
              </a:rPr>
              <a:t>Developed </a:t>
            </a:r>
            <a:r>
              <a:rPr lang="en" sz="1500" b="1">
                <a:solidFill>
                  <a:schemeClr val="dk1"/>
                </a:solidFill>
                <a:latin typeface="Source Sans Pro" panose="020B0503030403020204" pitchFamily="34" charset="0"/>
                <a:ea typeface="Source Sans Pro" panose="020B0503030403020204" pitchFamily="34" charset="0"/>
                <a:sym typeface="Arial"/>
              </a:rPr>
              <a:t>comprehensive risk registers.</a:t>
            </a:r>
            <a:endParaRPr>
              <a:latin typeface="Source Sans Pro" panose="020B0503030403020204" pitchFamily="34" charset="0"/>
              <a:ea typeface="Source Sans Pro" panose="020B0503030403020204" pitchFamily="34" charset="0"/>
            </a:endParaRPr>
          </a:p>
          <a:p>
            <a:pPr marL="390525" lvl="0" indent="-285750" algn="l" rtl="0">
              <a:lnSpc>
                <a:spcPct val="100000"/>
              </a:lnSpc>
              <a:spcBef>
                <a:spcPts val="900"/>
              </a:spcBef>
              <a:spcAft>
                <a:spcPts val="0"/>
              </a:spcAft>
              <a:buClr>
                <a:schemeClr val="dk1"/>
              </a:buClr>
              <a:buSzPts val="1500"/>
              <a:buFont typeface="Noto Sans Symbols"/>
              <a:buChar char="▪"/>
            </a:pPr>
            <a:r>
              <a:rPr lang="en" sz="1500">
                <a:solidFill>
                  <a:schemeClr val="dk1"/>
                </a:solidFill>
                <a:latin typeface="Source Sans Pro" panose="020B0503030403020204" pitchFamily="34" charset="0"/>
                <a:ea typeface="Source Sans Pro" panose="020B0503030403020204" pitchFamily="34" charset="0"/>
                <a:sym typeface="Arial"/>
              </a:rPr>
              <a:t>Utilized ASAP II </a:t>
            </a:r>
            <a:r>
              <a:rPr lang="en" sz="1500" b="1">
                <a:solidFill>
                  <a:schemeClr val="dk1"/>
                </a:solidFill>
                <a:latin typeface="Source Sans Pro" panose="020B0503030403020204" pitchFamily="34" charset="0"/>
                <a:ea typeface="Source Sans Pro" panose="020B0503030403020204" pitchFamily="34" charset="0"/>
                <a:sym typeface="Arial"/>
              </a:rPr>
              <a:t>training webinars to cascade training </a:t>
            </a:r>
            <a:r>
              <a:rPr lang="en" sz="1500">
                <a:solidFill>
                  <a:schemeClr val="dk1"/>
                </a:solidFill>
                <a:latin typeface="Source Sans Pro" panose="020B0503030403020204" pitchFamily="34" charset="0"/>
                <a:ea typeface="Source Sans Pro" panose="020B0503030403020204" pitchFamily="34" charset="0"/>
                <a:sym typeface="Arial"/>
              </a:rPr>
              <a:t>to their partner organizations.</a:t>
            </a:r>
            <a:endParaRPr>
              <a:latin typeface="Source Sans Pro" panose="020B0503030403020204" pitchFamily="34" charset="0"/>
              <a:ea typeface="Source Sans Pro" panose="020B0503030403020204" pitchFamily="34" charset="0"/>
            </a:endParaRPr>
          </a:p>
        </p:txBody>
      </p:sp>
      <p:sp>
        <p:nvSpPr>
          <p:cNvPr id="4133" name="Google Shape;4133;g2ecc26fd3ec_0_3714"/>
          <p:cNvSpPr/>
          <p:nvPr/>
        </p:nvSpPr>
        <p:spPr>
          <a:xfrm>
            <a:off x="0" y="1"/>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200" b="1"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sym typeface="Arial"/>
              </a:rPr>
              <a:t>SUCCESS STORIES</a:t>
            </a: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137"/>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7D194693-E76E-C2F9-1B93-E61331455499}"/>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138" name="Google Shape;4138;g2ecc26fd3ec_0_3719"/>
          <p:cNvSpPr/>
          <p:nvPr/>
        </p:nvSpPr>
        <p:spPr>
          <a:xfrm>
            <a:off x="274954" y="943776"/>
            <a:ext cx="2861418" cy="290325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p:txBody>
      </p:sp>
      <p:sp>
        <p:nvSpPr>
          <p:cNvPr id="4139" name="Google Shape;4139;g2ecc26fd3ec_0_3719"/>
          <p:cNvSpPr txBox="1"/>
          <p:nvPr/>
        </p:nvSpPr>
        <p:spPr>
          <a:xfrm>
            <a:off x="419389" y="3928881"/>
            <a:ext cx="227574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Ethiopia NUPAS Plus Consensus </a:t>
            </a: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12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Building and Review of Progress </a:t>
            </a: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p:txBody>
      </p:sp>
      <p:pic>
        <p:nvPicPr>
          <p:cNvPr id="4140" name="Google Shape;4140;g2ecc26fd3ec_0_3719" descr="A screenshot of a computer&#10;&#10;Description automatically generated"/>
          <p:cNvPicPr preferRelativeResize="0"/>
          <p:nvPr/>
        </p:nvPicPr>
        <p:blipFill rotWithShape="1">
          <a:blip r:embed="rId4">
            <a:alphaModFix/>
          </a:blip>
          <a:srcRect/>
          <a:stretch/>
        </p:blipFill>
        <p:spPr>
          <a:xfrm>
            <a:off x="3399728" y="789521"/>
            <a:ext cx="5267959" cy="3454557"/>
          </a:xfrm>
          <a:prstGeom prst="rect">
            <a:avLst/>
          </a:prstGeom>
          <a:noFill/>
          <a:ln>
            <a:noFill/>
          </a:ln>
        </p:spPr>
      </p:pic>
      <p:sp>
        <p:nvSpPr>
          <p:cNvPr id="4141" name="Google Shape;4141;g2ecc26fd3ec_0_3719"/>
          <p:cNvSpPr/>
          <p:nvPr/>
        </p:nvSpPr>
        <p:spPr>
          <a:xfrm>
            <a:off x="0" y="1"/>
            <a:ext cx="9144000" cy="7035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 sz="3000" b="1"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sym typeface="Arial"/>
              </a:rPr>
              <a:t>EVIDENCE BASED CAPACITY STRENGTHENING </a:t>
            </a:r>
            <a:endParaRPr kumimoji="0" sz="12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145"/>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A0A00A3-0A9A-85DB-8D40-6D125F3766B9}"/>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147" name="Google Shape;4147;g2ecc26fd3ec_0_3726"/>
          <p:cNvSpPr/>
          <p:nvPr/>
        </p:nvSpPr>
        <p:spPr>
          <a:xfrm>
            <a:off x="0" y="0"/>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n" sz="3200" b="1" i="0" u="none" strike="noStrike" kern="0" cap="none" spc="0" normalizeH="0" baseline="0" noProof="0">
                <a:ln>
                  <a:noFill/>
                </a:ln>
                <a:solidFill>
                  <a:srgbClr val="FFFFFF"/>
                </a:solidFill>
                <a:effectLst/>
                <a:uLnTx/>
                <a:uFillTx/>
                <a:latin typeface="Source Sans Pro" panose="020B0503030403020204" pitchFamily="34" charset="0"/>
                <a:ea typeface="Source Sans Pro" panose="020B0503030403020204" pitchFamily="34" charset="0"/>
                <a:sym typeface="Arial"/>
              </a:rPr>
              <a:t>LESSONS LEARNT/RECOMMENDATIONS</a:t>
            </a:r>
            <a:endParaRPr kumimoji="0" sz="14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p:txBody>
      </p:sp>
      <p:sp>
        <p:nvSpPr>
          <p:cNvPr id="4148" name="Google Shape;4148;g2ecc26fd3ec_0_3726"/>
          <p:cNvSpPr txBox="1"/>
          <p:nvPr/>
        </p:nvSpPr>
        <p:spPr>
          <a:xfrm>
            <a:off x="407252" y="750867"/>
            <a:ext cx="8329500" cy="3949759"/>
          </a:xfrm>
          <a:prstGeom prst="rect">
            <a:avLst/>
          </a:prstGeom>
          <a:noFill/>
          <a:ln>
            <a:noFill/>
          </a:ln>
        </p:spPr>
        <p:txBody>
          <a:bodyPr spcFirstLastPara="1" wrap="square" lIns="91425" tIns="45700" rIns="91425" bIns="45700" anchor="t" anchorCtr="0">
            <a:spAutoFit/>
          </a:bodyPr>
          <a:lstStyle/>
          <a:p>
            <a:pPr marL="342900" marR="0" lvl="0" indent="-349250" algn="l" defTabSz="914400" rtl="0" eaLnBrk="1" fontAlgn="auto" latinLnBrk="0" hangingPunct="1">
              <a:lnSpc>
                <a:spcPct val="100000"/>
              </a:lnSpc>
              <a:spcBef>
                <a:spcPts val="0"/>
              </a:spcBef>
              <a:spcAft>
                <a:spcPts val="0"/>
              </a:spcAft>
              <a:buClr>
                <a:srgbClr val="000000"/>
              </a:buClr>
              <a:buSzPts val="1600"/>
              <a:buFont typeface="Arial"/>
              <a:buAutoNum type="arabicPeriod"/>
              <a:tabLst/>
              <a:defRPr/>
            </a:pPr>
            <a:r>
              <a:rPr kumimoji="0" lang="en" sz="16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Each organization has unique challenges, making assessments essential to tailor capacity-building efforts.</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342900" marR="0" lvl="0" indent="-349250" algn="l" defTabSz="914400" rtl="0" eaLnBrk="1" fontAlgn="auto" latinLnBrk="0" hangingPunct="1">
              <a:lnSpc>
                <a:spcPct val="100000"/>
              </a:lnSpc>
              <a:spcBef>
                <a:spcPts val="400"/>
              </a:spcBef>
              <a:spcAft>
                <a:spcPts val="0"/>
              </a:spcAft>
              <a:buClr>
                <a:srgbClr val="000000"/>
              </a:buClr>
              <a:buSzPts val="1600"/>
              <a:buFont typeface="Arial"/>
              <a:buAutoNum type="arabicPeriod"/>
              <a:tabLst/>
              <a:defRPr/>
            </a:pPr>
            <a:r>
              <a:rPr kumimoji="0" lang="en" sz="16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Even in high-scoring domains, there are high-risk areas that require strengthening to ensure overall organizational health and effectiveness.</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342900" marR="0" lvl="0" indent="-349250" algn="l" defTabSz="914400" rtl="0" eaLnBrk="1" fontAlgn="auto" latinLnBrk="0" hangingPunct="1">
              <a:lnSpc>
                <a:spcPct val="100000"/>
              </a:lnSpc>
              <a:spcBef>
                <a:spcPts val="400"/>
              </a:spcBef>
              <a:spcAft>
                <a:spcPts val="0"/>
              </a:spcAft>
              <a:buClr>
                <a:srgbClr val="000000"/>
              </a:buClr>
              <a:buSzPts val="1600"/>
              <a:buFont typeface="Arial"/>
              <a:buAutoNum type="arabicPeriod"/>
              <a:tabLst/>
              <a:defRPr/>
            </a:pPr>
            <a:r>
              <a:rPr kumimoji="0" lang="en" sz="16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Organizations often recognize their gaps but lack the resources to address them.</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342900" marR="0" lvl="0" indent="-349250" algn="l" defTabSz="914400" rtl="0" eaLnBrk="1" fontAlgn="auto" latinLnBrk="0" hangingPunct="1">
              <a:lnSpc>
                <a:spcPct val="100000"/>
              </a:lnSpc>
              <a:spcBef>
                <a:spcPts val="400"/>
              </a:spcBef>
              <a:spcAft>
                <a:spcPts val="0"/>
              </a:spcAft>
              <a:buClr>
                <a:srgbClr val="000000"/>
              </a:buClr>
              <a:buSzPts val="1600"/>
              <a:buFont typeface="Arial"/>
              <a:buAutoNum type="arabicPeriod"/>
              <a:tabLst/>
              <a:defRPr/>
            </a:pPr>
            <a:r>
              <a:rPr kumimoji="0" lang="en" sz="16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Adapting the approach of NUPAS Plus 2.1 to include self-assessments as well as external assessors leads to stronger ownership of the results and the CDP.</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342900" marR="0" lvl="0" indent="-349250" algn="l" defTabSz="914400" rtl="0" eaLnBrk="1" fontAlgn="auto" latinLnBrk="0" hangingPunct="1">
              <a:lnSpc>
                <a:spcPct val="100000"/>
              </a:lnSpc>
              <a:spcBef>
                <a:spcPts val="400"/>
              </a:spcBef>
              <a:spcAft>
                <a:spcPts val="0"/>
              </a:spcAft>
              <a:buClr>
                <a:srgbClr val="000000"/>
              </a:buClr>
              <a:buSzPts val="1600"/>
              <a:buFont typeface="Arial"/>
              <a:buAutoNum type="arabicPeriod"/>
              <a:tabLst/>
              <a:defRPr/>
            </a:pPr>
            <a:r>
              <a:rPr kumimoji="0" lang="en" sz="16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For non-English speakers it was important to translate the assessment tool and the CPD into their own language.</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342900" marR="0" lvl="0" indent="-349250" algn="l" defTabSz="914400" rtl="0" eaLnBrk="1" fontAlgn="auto" latinLnBrk="0" hangingPunct="1">
              <a:lnSpc>
                <a:spcPct val="100000"/>
              </a:lnSpc>
              <a:spcBef>
                <a:spcPts val="400"/>
              </a:spcBef>
              <a:spcAft>
                <a:spcPts val="0"/>
              </a:spcAft>
              <a:buClr>
                <a:srgbClr val="000000"/>
              </a:buClr>
              <a:buSzPts val="1600"/>
              <a:buFont typeface="Arial"/>
              <a:buAutoNum type="arabicPeriod"/>
              <a:tabLst/>
              <a:defRPr/>
            </a:pPr>
            <a:r>
              <a:rPr kumimoji="0" lang="en" sz="16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USAID needs to find resources to procure elements in the CDP, such as online accounting software or the recommended staff positions needed.</a:t>
            </a:r>
            <a:endParaRPr kumimoji="0" sz="15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endParaRPr>
          </a:p>
          <a:p>
            <a:pPr marL="342900" marR="0" lvl="0" indent="-349250" algn="l" defTabSz="914400" rtl="0" eaLnBrk="1" fontAlgn="auto" latinLnBrk="0" hangingPunct="1">
              <a:lnSpc>
                <a:spcPct val="100000"/>
              </a:lnSpc>
              <a:spcBef>
                <a:spcPts val="400"/>
              </a:spcBef>
              <a:spcAft>
                <a:spcPts val="0"/>
              </a:spcAft>
              <a:buClr>
                <a:srgbClr val="000000"/>
              </a:buClr>
              <a:buSzPts val="1600"/>
              <a:buFont typeface="Arial"/>
              <a:buAutoNum type="arabicPeriod"/>
              <a:tabLst/>
              <a:defRPr/>
            </a:pPr>
            <a:r>
              <a:rPr kumimoji="0" lang="en" sz="16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sym typeface="Arial"/>
              </a:rPr>
              <a:t>Primes can use the NUPAS Plus 2.1 with subs and should be included in budgets.</a:t>
            </a:r>
            <a:endParaRPr lang="en" sz="1600" b="0" i="0" u="none" strike="noStrike" kern="0" cap="none" spc="0" normalizeH="0" baseline="0" noProof="0">
              <a:ln>
                <a:noFill/>
              </a:ln>
              <a:solidFill>
                <a:srgbClr val="000000"/>
              </a:solidFill>
              <a:effectLst/>
              <a:uLnTx/>
              <a:uFillTx/>
              <a:latin typeface="Source Sans Pro" panose="020B0503030403020204" pitchFamily="34" charset="0"/>
              <a:ea typeface="Source Sans Pro" panose="020B0503030403020204" pitchFamily="34" charset="0"/>
            </a:endParaRPr>
          </a:p>
          <a:p>
            <a:pPr marL="342900" indent="-349250">
              <a:spcBef>
                <a:spcPts val="400"/>
              </a:spcBef>
              <a:buSzPts val="1600"/>
              <a:buAutoNum type="arabicPeriod"/>
              <a:defRPr/>
            </a:pPr>
            <a:endParaRPr lang="en" sz="1600">
              <a:latin typeface="Source Sans Pro" panose="020B0503030403020204" pitchFamily="34" charset="0"/>
              <a:ea typeface="Source Sans Pro" panose="020B0503030403020204" pitchFamily="34" charset="0"/>
            </a:endParaRPr>
          </a:p>
          <a:p>
            <a:pPr marL="342900" indent="-349250">
              <a:spcBef>
                <a:spcPts val="400"/>
              </a:spcBef>
              <a:buSzPts val="1600"/>
              <a:buAutoNum type="arabicPeriod"/>
              <a:defRPr/>
            </a:pPr>
            <a:endParaRPr lang="en" sz="1600">
              <a:latin typeface="Source Sans Pro" panose="020B0503030403020204" pitchFamily="34" charset="0"/>
              <a:ea typeface="Source Sans Pro" panose="020B0503030403020204"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302"/>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2FFD3922-FC1B-A76C-A12F-69C3F26DEFF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303" name="Google Shape;3303;g2ec57ed2e0d_0_2294"/>
          <p:cNvSpPr/>
          <p:nvPr/>
        </p:nvSpPr>
        <p:spPr>
          <a:xfrm>
            <a:off x="2414015" y="704087"/>
            <a:ext cx="4413505" cy="3909435"/>
          </a:xfrm>
          <a:prstGeom prst="roundRect">
            <a:avLst>
              <a:gd name="adj" fmla="val 16667"/>
            </a:avLst>
          </a:prstGeom>
          <a:solidFill>
            <a:srgbClr val="CFE2F3"/>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chemeClr val="dk1"/>
              </a:buClr>
              <a:buSzPts val="1100"/>
              <a:buFont typeface="Arial"/>
              <a:buNone/>
            </a:pPr>
            <a:r>
              <a:rPr lang="en" sz="2500">
                <a:solidFill>
                  <a:schemeClr val="dk2"/>
                </a:solidFill>
                <a:latin typeface="Source Sans Pro" panose="020B0503030403020204" pitchFamily="34" charset="0"/>
                <a:ea typeface="Source Sans Pro" panose="020B0503030403020204" pitchFamily="34" charset="0"/>
                <a:cs typeface="Cabin"/>
                <a:sym typeface="Cabin"/>
              </a:rPr>
              <a:t>“Move to local partners is critical and must be at </a:t>
            </a:r>
            <a:r>
              <a:rPr lang="en" sz="2500" b="1">
                <a:solidFill>
                  <a:schemeClr val="dk2"/>
                </a:solidFill>
                <a:latin typeface="Source Sans Pro" panose="020B0503030403020204" pitchFamily="34" charset="0"/>
                <a:ea typeface="Source Sans Pro" panose="020B0503030403020204" pitchFamily="34" charset="0"/>
                <a:cs typeface="Cabin"/>
                <a:sym typeface="Cabin"/>
              </a:rPr>
              <a:t>25%</a:t>
            </a:r>
            <a:r>
              <a:rPr lang="en" sz="2500">
                <a:solidFill>
                  <a:schemeClr val="dk2"/>
                </a:solidFill>
                <a:latin typeface="Source Sans Pro" panose="020B0503030403020204" pitchFamily="34" charset="0"/>
                <a:ea typeface="Source Sans Pro" panose="020B0503030403020204" pitchFamily="34" charset="0"/>
                <a:cs typeface="Cabin"/>
                <a:sym typeface="Cabin"/>
              </a:rPr>
              <a:t> by the end of FY18, </a:t>
            </a:r>
            <a:endParaRPr sz="2500">
              <a:solidFill>
                <a:schemeClr val="dk2"/>
              </a:solidFill>
              <a:latin typeface="Source Sans Pro" panose="020B0503030403020204" pitchFamily="34" charset="0"/>
              <a:ea typeface="Source Sans Pro" panose="020B0503030403020204" pitchFamily="34" charset="0"/>
              <a:cs typeface="Cabin"/>
              <a:sym typeface="Cabin"/>
            </a:endParaRPr>
          </a:p>
          <a:p>
            <a:pPr marL="0" lvl="0" indent="0" algn="ctr" rtl="0">
              <a:lnSpc>
                <a:spcPct val="115000"/>
              </a:lnSpc>
              <a:spcBef>
                <a:spcPts val="0"/>
              </a:spcBef>
              <a:spcAft>
                <a:spcPts val="0"/>
              </a:spcAft>
              <a:buClr>
                <a:schemeClr val="dk1"/>
              </a:buClr>
              <a:buSzPts val="1100"/>
              <a:buFont typeface="Arial"/>
              <a:buNone/>
            </a:pPr>
            <a:r>
              <a:rPr lang="en" sz="2500" b="1">
                <a:solidFill>
                  <a:schemeClr val="dk2"/>
                </a:solidFill>
                <a:latin typeface="Source Sans Pro" panose="020B0503030403020204" pitchFamily="34" charset="0"/>
                <a:ea typeface="Source Sans Pro" panose="020B0503030403020204" pitchFamily="34" charset="0"/>
                <a:cs typeface="Cabin"/>
                <a:sym typeface="Cabin"/>
              </a:rPr>
              <a:t>40%</a:t>
            </a:r>
            <a:r>
              <a:rPr lang="en" sz="2500">
                <a:solidFill>
                  <a:schemeClr val="dk2"/>
                </a:solidFill>
                <a:latin typeface="Source Sans Pro" panose="020B0503030403020204" pitchFamily="34" charset="0"/>
                <a:ea typeface="Source Sans Pro" panose="020B0503030403020204" pitchFamily="34" charset="0"/>
                <a:cs typeface="Cabin"/>
                <a:sym typeface="Cabin"/>
              </a:rPr>
              <a:t> at the end of FY19, </a:t>
            </a:r>
            <a:br>
              <a:rPr lang="en" sz="2500">
                <a:solidFill>
                  <a:schemeClr val="dk2"/>
                </a:solidFill>
                <a:latin typeface="Source Sans Pro" panose="020B0503030403020204" pitchFamily="34" charset="0"/>
                <a:ea typeface="Source Sans Pro" panose="020B0503030403020204" pitchFamily="34" charset="0"/>
                <a:cs typeface="Cabin"/>
                <a:sym typeface="Cabin"/>
              </a:rPr>
            </a:br>
            <a:r>
              <a:rPr lang="en" sz="2500">
                <a:solidFill>
                  <a:schemeClr val="dk2"/>
                </a:solidFill>
                <a:latin typeface="Source Sans Pro" panose="020B0503030403020204" pitchFamily="34" charset="0"/>
                <a:ea typeface="Source Sans Pro" panose="020B0503030403020204" pitchFamily="34" charset="0"/>
                <a:cs typeface="Cabin"/>
                <a:sym typeface="Cabin"/>
              </a:rPr>
              <a:t>and </a:t>
            </a:r>
            <a:r>
              <a:rPr lang="en" sz="2500" b="1">
                <a:solidFill>
                  <a:schemeClr val="dk2"/>
                </a:solidFill>
                <a:latin typeface="Source Sans Pro" panose="020B0503030403020204" pitchFamily="34" charset="0"/>
                <a:ea typeface="Source Sans Pro" panose="020B0503030403020204" pitchFamily="34" charset="0"/>
                <a:cs typeface="Cabin"/>
                <a:sym typeface="Cabin"/>
              </a:rPr>
              <a:t>70%</a:t>
            </a:r>
            <a:r>
              <a:rPr lang="en" sz="2500">
                <a:solidFill>
                  <a:schemeClr val="dk2"/>
                </a:solidFill>
                <a:latin typeface="Source Sans Pro" panose="020B0503030403020204" pitchFamily="34" charset="0"/>
                <a:ea typeface="Source Sans Pro" panose="020B0503030403020204" pitchFamily="34" charset="0"/>
                <a:cs typeface="Cabin"/>
                <a:sym typeface="Cabin"/>
              </a:rPr>
              <a:t> by the end of FY20”</a:t>
            </a:r>
            <a:endParaRPr sz="2500">
              <a:solidFill>
                <a:schemeClr val="dk2"/>
              </a:solidFill>
              <a:latin typeface="Source Sans Pro" panose="020B0503030403020204" pitchFamily="34" charset="0"/>
              <a:ea typeface="Source Sans Pro" panose="020B0503030403020204" pitchFamily="34" charset="0"/>
              <a:cs typeface="Cabin"/>
              <a:sym typeface="Cabin"/>
            </a:endParaRPr>
          </a:p>
          <a:p>
            <a:pPr marL="0" lvl="0" indent="0" algn="ctr" rtl="0">
              <a:lnSpc>
                <a:spcPct val="115000"/>
              </a:lnSpc>
              <a:spcBef>
                <a:spcPts val="0"/>
              </a:spcBef>
              <a:spcAft>
                <a:spcPts val="0"/>
              </a:spcAft>
              <a:buClr>
                <a:schemeClr val="dk1"/>
              </a:buClr>
              <a:buSzPts val="1100"/>
              <a:buFont typeface="Arial"/>
              <a:buNone/>
            </a:pPr>
            <a:endParaRPr sz="1200">
              <a:solidFill>
                <a:schemeClr val="dk2"/>
              </a:solidFill>
              <a:latin typeface="Source Sans Pro" panose="020B0503030403020204" pitchFamily="34" charset="0"/>
              <a:ea typeface="Source Sans Pro" panose="020B0503030403020204" pitchFamily="34" charset="0"/>
              <a:cs typeface="Cabin"/>
              <a:sym typeface="Cabin"/>
            </a:endParaRPr>
          </a:p>
          <a:p>
            <a:pPr marL="0" lvl="0" indent="0" algn="ctr" rtl="0">
              <a:lnSpc>
                <a:spcPct val="115000"/>
              </a:lnSpc>
              <a:spcBef>
                <a:spcPts val="0"/>
              </a:spcBef>
              <a:spcAft>
                <a:spcPts val="0"/>
              </a:spcAft>
              <a:buClr>
                <a:schemeClr val="dk1"/>
              </a:buClr>
              <a:buSzPts val="1100"/>
              <a:buFont typeface="Arial"/>
              <a:buNone/>
            </a:pPr>
            <a:r>
              <a:rPr lang="en" sz="1600">
                <a:solidFill>
                  <a:srgbClr val="980000"/>
                </a:solidFill>
                <a:latin typeface="Source Sans Pro" panose="020B0503030403020204" pitchFamily="34" charset="0"/>
                <a:ea typeface="Source Sans Pro" panose="020B0503030403020204" pitchFamily="34" charset="0"/>
                <a:cs typeface="Calibri"/>
                <a:sym typeface="Calibri"/>
              </a:rPr>
              <a:t>-- Global AIDS Coordinator Ambassador Birx </a:t>
            </a:r>
            <a:endParaRPr sz="1600">
              <a:solidFill>
                <a:srgbClr val="980000"/>
              </a:solidFill>
              <a:latin typeface="Source Sans Pro" panose="020B0503030403020204" pitchFamily="34" charset="0"/>
              <a:ea typeface="Source Sans Pro" panose="020B0503030403020204" pitchFamily="34" charset="0"/>
              <a:cs typeface="Calibri"/>
              <a:sym typeface="Calibri"/>
            </a:endParaRPr>
          </a:p>
          <a:p>
            <a:pPr marL="0" lvl="0" indent="0" algn="ctr" rtl="0">
              <a:lnSpc>
                <a:spcPct val="115000"/>
              </a:lnSpc>
              <a:spcBef>
                <a:spcPts val="0"/>
              </a:spcBef>
              <a:spcAft>
                <a:spcPts val="0"/>
              </a:spcAft>
              <a:buClr>
                <a:schemeClr val="dk1"/>
              </a:buClr>
              <a:buSzPts val="1100"/>
              <a:buFont typeface="Arial"/>
              <a:buNone/>
            </a:pPr>
            <a:r>
              <a:rPr lang="en" sz="1600">
                <a:solidFill>
                  <a:srgbClr val="980000"/>
                </a:solidFill>
                <a:latin typeface="Source Sans Pro" panose="020B0503030403020204" pitchFamily="34" charset="0"/>
                <a:ea typeface="Source Sans Pro" panose="020B0503030403020204" pitchFamily="34" charset="0"/>
                <a:cs typeface="Calibri"/>
                <a:sym typeface="Calibri"/>
              </a:rPr>
              <a:t>April 2018</a:t>
            </a:r>
            <a:endParaRPr sz="1200">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621F49DF-F38D-8E28-3152-002D238FCDDF}"/>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17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2096AD5-B994-0C4D-8211-400FD8D3DBB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174" name="Google Shape;4174;g2ecc6c1f187_1_1512"/>
          <p:cNvSpPr/>
          <p:nvPr/>
        </p:nvSpPr>
        <p:spPr>
          <a:xfrm>
            <a:off x="1" y="1545"/>
            <a:ext cx="9113100" cy="1059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chemeClr val="dk1"/>
              </a:solidFill>
              <a:latin typeface="Source Sans Pro" panose="020B0503030403020204" pitchFamily="34" charset="0"/>
              <a:ea typeface="Source Sans Pro" panose="020B0503030403020204" pitchFamily="34" charset="0"/>
              <a:cs typeface="Gill Sans"/>
              <a:sym typeface="Gill Sans"/>
            </a:endParaRPr>
          </a:p>
        </p:txBody>
      </p:sp>
      <p:pic>
        <p:nvPicPr>
          <p:cNvPr id="4175" name="Google Shape;4175;g2ecc6c1f187_1_1512" descr="Logo&#10;&#10;Description automatically generated"/>
          <p:cNvPicPr preferRelativeResize="0"/>
          <p:nvPr/>
        </p:nvPicPr>
        <p:blipFill rotWithShape="1">
          <a:blip r:embed="rId3">
            <a:alphaModFix/>
          </a:blip>
          <a:srcRect/>
          <a:stretch/>
        </p:blipFill>
        <p:spPr>
          <a:xfrm>
            <a:off x="6279992" y="280926"/>
            <a:ext cx="2159773" cy="836362"/>
          </a:xfrm>
          <a:prstGeom prst="rect">
            <a:avLst/>
          </a:prstGeom>
          <a:noFill/>
          <a:ln>
            <a:noFill/>
          </a:ln>
        </p:spPr>
      </p:pic>
      <p:sp>
        <p:nvSpPr>
          <p:cNvPr id="4176" name="Google Shape;4176;g2ecc6c1f187_1_1512"/>
          <p:cNvSpPr/>
          <p:nvPr/>
        </p:nvSpPr>
        <p:spPr>
          <a:xfrm>
            <a:off x="555089" y="2607855"/>
            <a:ext cx="685800" cy="685800"/>
          </a:xfrm>
          <a:prstGeom prst="rect">
            <a:avLst/>
          </a:prstGeom>
          <a:solidFill>
            <a:srgbClr val="002F6C"/>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00" b="0" i="0" u="none" strike="noStrike" cap="none">
              <a:solidFill>
                <a:schemeClr val="dk1"/>
              </a:solidFill>
              <a:latin typeface="Source Sans Pro" panose="020B0503030403020204" pitchFamily="34" charset="0"/>
              <a:ea typeface="Source Sans Pro" panose="020B0503030403020204" pitchFamily="34" charset="0"/>
              <a:cs typeface="Gill Sans"/>
              <a:sym typeface="Gill Sans"/>
            </a:endParaRPr>
          </a:p>
        </p:txBody>
      </p:sp>
      <p:pic>
        <p:nvPicPr>
          <p:cNvPr id="4177" name="Google Shape;4177;g2ecc6c1f187_1_1512" descr="A picture containing logo&#10;&#10;Description automatically generated"/>
          <p:cNvPicPr preferRelativeResize="0"/>
          <p:nvPr/>
        </p:nvPicPr>
        <p:blipFill rotWithShape="1">
          <a:blip r:embed="rId4">
            <a:alphaModFix/>
          </a:blip>
          <a:srcRect/>
          <a:stretch/>
        </p:blipFill>
        <p:spPr>
          <a:xfrm>
            <a:off x="1017640" y="204697"/>
            <a:ext cx="1397569" cy="821671"/>
          </a:xfrm>
          <a:prstGeom prst="rect">
            <a:avLst/>
          </a:prstGeom>
          <a:noFill/>
          <a:ln>
            <a:noFill/>
          </a:ln>
        </p:spPr>
      </p:pic>
      <p:sp>
        <p:nvSpPr>
          <p:cNvPr id="4178" name="Google Shape;4178;g2ecc6c1f187_1_1512"/>
          <p:cNvSpPr txBox="1">
            <a:spLocks noGrp="1"/>
          </p:cNvSpPr>
          <p:nvPr>
            <p:ph type="ctrTitle"/>
          </p:nvPr>
        </p:nvSpPr>
        <p:spPr>
          <a:xfrm>
            <a:off x="311150" y="1331300"/>
            <a:ext cx="8439300" cy="2356200"/>
          </a:xfrm>
          <a:prstGeom prst="rect">
            <a:avLst/>
          </a:prstGeom>
          <a:noFill/>
          <a:ln>
            <a:noFill/>
          </a:ln>
        </p:spPr>
        <p:txBody>
          <a:bodyPr spcFirstLastPara="1" wrap="square" lIns="68575" tIns="34275" rIns="68575" bIns="34275" anchor="b" anchorCtr="0">
            <a:noAutofit/>
          </a:bodyPr>
          <a:lstStyle/>
          <a:p>
            <a:pPr marL="0" lvl="0" indent="0" algn="ctr" rtl="0">
              <a:lnSpc>
                <a:spcPct val="100000"/>
              </a:lnSpc>
              <a:spcBef>
                <a:spcPts val="0"/>
              </a:spcBef>
              <a:spcAft>
                <a:spcPts val="0"/>
              </a:spcAft>
              <a:buSzPts val="2400"/>
              <a:buNone/>
            </a:pPr>
            <a:r>
              <a:rPr lang="en" sz="3400">
                <a:latin typeface="Source Sans Pro" panose="020B0503030403020204" pitchFamily="34" charset="0"/>
                <a:ea typeface="Source Sans Pro" panose="020B0503030403020204" pitchFamily="34" charset="0"/>
              </a:rPr>
              <a:t>ORGANIZATIONAL STRENGTHENING </a:t>
            </a:r>
            <a:br>
              <a:rPr lang="en" sz="3400">
                <a:latin typeface="Source Sans Pro" panose="020B0503030403020204" pitchFamily="34" charset="0"/>
                <a:ea typeface="Source Sans Pro" panose="020B0503030403020204" pitchFamily="34" charset="0"/>
              </a:rPr>
            </a:br>
            <a:r>
              <a:rPr lang="en" sz="3400">
                <a:latin typeface="Source Sans Pro" panose="020B0503030403020204" pitchFamily="34" charset="0"/>
                <a:ea typeface="Source Sans Pro" panose="020B0503030403020204" pitchFamily="34" charset="0"/>
              </a:rPr>
              <a:t>FOR</a:t>
            </a:r>
            <a:br>
              <a:rPr lang="en" sz="3400">
                <a:latin typeface="Source Sans Pro" panose="020B0503030403020204" pitchFamily="34" charset="0"/>
                <a:ea typeface="Source Sans Pro" panose="020B0503030403020204" pitchFamily="34" charset="0"/>
              </a:rPr>
            </a:br>
            <a:r>
              <a:rPr lang="en" sz="3400">
                <a:latin typeface="Source Sans Pro" panose="020B0503030403020204" pitchFamily="34" charset="0"/>
                <a:ea typeface="Source Sans Pro" panose="020B0503030403020204" pitchFamily="34" charset="0"/>
              </a:rPr>
              <a:t> BOARD SUSTAINABILITY </a:t>
            </a:r>
            <a:br>
              <a:rPr lang="en" sz="3400">
                <a:latin typeface="Source Sans Pro" panose="020B0503030403020204" pitchFamily="34" charset="0"/>
                <a:ea typeface="Source Sans Pro" panose="020B0503030403020204" pitchFamily="34" charset="0"/>
                <a:sym typeface="Arial"/>
              </a:rPr>
            </a:br>
            <a:endParaRPr sz="3400">
              <a:latin typeface="Source Sans Pro" panose="020B0503030403020204" pitchFamily="34" charset="0"/>
              <a:ea typeface="Source Sans Pro" panose="020B0503030403020204" pitchFamily="34" charset="0"/>
            </a:endParaRPr>
          </a:p>
        </p:txBody>
      </p:sp>
      <p:sp>
        <p:nvSpPr>
          <p:cNvPr id="4179" name="Google Shape;4179;g2ecc6c1f187_1_1512"/>
          <p:cNvSpPr txBox="1"/>
          <p:nvPr/>
        </p:nvSpPr>
        <p:spPr>
          <a:xfrm>
            <a:off x="470135" y="3435654"/>
            <a:ext cx="4643700" cy="1600500"/>
          </a:xfrm>
          <a:prstGeom prst="rect">
            <a:avLst/>
          </a:prstGeom>
          <a:noFill/>
          <a:ln>
            <a:noFill/>
          </a:ln>
        </p:spPr>
        <p:txBody>
          <a:bodyPr spcFirstLastPara="1" wrap="square" lIns="121550" tIns="121550" rIns="121550" bIns="121550" anchor="t" anchorCtr="0">
            <a:noAutofit/>
          </a:bodyPr>
          <a:lstStyle/>
          <a:p>
            <a:pPr marL="0" marR="0" lvl="0" indent="0" algn="l" rtl="0">
              <a:spcBef>
                <a:spcPts val="1067"/>
              </a:spcBef>
              <a:spcAft>
                <a:spcPts val="0"/>
              </a:spcAft>
              <a:buNone/>
            </a:pPr>
            <a:r>
              <a:rPr lang="en" sz="1500" b="0" i="0" u="none" strike="noStrike" cap="none">
                <a:solidFill>
                  <a:srgbClr val="FFFFFF"/>
                </a:solidFill>
                <a:latin typeface="Source Sans Pro" panose="020B0503030403020204" pitchFamily="34" charset="0"/>
                <a:ea typeface="Source Sans Pro" panose="020B0503030403020204" pitchFamily="34" charset="0"/>
                <a:sym typeface="Arial"/>
              </a:rPr>
              <a:t>Presenter: </a:t>
            </a:r>
            <a:endParaRPr>
              <a:latin typeface="Source Sans Pro" panose="020B0503030403020204" pitchFamily="34" charset="0"/>
              <a:ea typeface="Source Sans Pro" panose="020B0503030403020204" pitchFamily="34" charset="0"/>
            </a:endParaRPr>
          </a:p>
          <a:p>
            <a:pPr marL="0" marR="0" lvl="0" indent="0" algn="l" rtl="0">
              <a:spcBef>
                <a:spcPts val="1067"/>
              </a:spcBef>
              <a:spcAft>
                <a:spcPts val="0"/>
              </a:spcAft>
              <a:buNone/>
            </a:pPr>
            <a:r>
              <a:rPr lang="en" sz="1500" b="0" i="0" u="none" strike="noStrike" cap="none">
                <a:solidFill>
                  <a:srgbClr val="FFFFFF"/>
                </a:solidFill>
                <a:latin typeface="Source Sans Pro" panose="020B0503030403020204" pitchFamily="34" charset="0"/>
                <a:ea typeface="Source Sans Pro" panose="020B0503030403020204" pitchFamily="34" charset="0"/>
                <a:sym typeface="Arial"/>
              </a:rPr>
              <a:t>Petronella Mwasandube, ASAP II Senior Capacity Advisor Governance and Leadership</a:t>
            </a:r>
            <a:endParaRPr>
              <a:latin typeface="Source Sans Pro" panose="020B0503030403020204" pitchFamily="34" charset="0"/>
              <a:ea typeface="Source Sans Pro" panose="020B0503030403020204" pitchFamily="34" charset="0"/>
            </a:endParaRPr>
          </a:p>
          <a:p>
            <a:pPr marL="0" marR="0" lvl="0" indent="0" algn="l" rtl="0">
              <a:spcBef>
                <a:spcPts val="1067"/>
              </a:spcBef>
              <a:spcAft>
                <a:spcPts val="0"/>
              </a:spcAft>
              <a:buNone/>
            </a:pPr>
            <a:r>
              <a:rPr lang="en" sz="1500" b="0" i="0" u="none" strike="noStrike" cap="none">
                <a:solidFill>
                  <a:srgbClr val="FFFFFF"/>
                </a:solidFill>
                <a:latin typeface="Source Sans Pro" panose="020B0503030403020204" pitchFamily="34" charset="0"/>
                <a:ea typeface="Source Sans Pro" panose="020B0503030403020204" pitchFamily="34" charset="0"/>
                <a:sym typeface="Arial"/>
              </a:rPr>
              <a:t>Date:  July 18, 2024</a:t>
            </a:r>
            <a:endParaRPr>
              <a:latin typeface="Source Sans Pro" panose="020B0503030403020204" pitchFamily="34" charset="0"/>
              <a:ea typeface="Source Sans Pro" panose="020B0503030403020204" pitchFamily="34" charset="0"/>
            </a:endParaRPr>
          </a:p>
        </p:txBody>
      </p:sp>
      <p:grpSp>
        <p:nvGrpSpPr>
          <p:cNvPr id="4180" name="Google Shape;4180;g2ecc6c1f187_1_1512"/>
          <p:cNvGrpSpPr/>
          <p:nvPr/>
        </p:nvGrpSpPr>
        <p:grpSpPr>
          <a:xfrm>
            <a:off x="6176741" y="4373604"/>
            <a:ext cx="2944550" cy="713034"/>
            <a:chOff x="8265934" y="5482608"/>
            <a:chExt cx="3926067" cy="1184639"/>
          </a:xfrm>
        </p:grpSpPr>
        <p:pic>
          <p:nvPicPr>
            <p:cNvPr id="4181" name="Google Shape;4181;g2ecc6c1f187_1_1512"/>
            <p:cNvPicPr preferRelativeResize="0"/>
            <p:nvPr/>
          </p:nvPicPr>
          <p:blipFill rotWithShape="1">
            <a:blip r:embed="rId5">
              <a:alphaModFix/>
            </a:blip>
            <a:srcRect t="50199"/>
            <a:stretch/>
          </p:blipFill>
          <p:spPr>
            <a:xfrm>
              <a:off x="8265934" y="6000299"/>
              <a:ext cx="3926067" cy="666948"/>
            </a:xfrm>
            <a:prstGeom prst="rect">
              <a:avLst/>
            </a:prstGeom>
            <a:noFill/>
            <a:ln>
              <a:noFill/>
            </a:ln>
          </p:spPr>
        </p:pic>
        <p:pic>
          <p:nvPicPr>
            <p:cNvPr id="4182" name="Google Shape;4182;g2ecc6c1f187_1_1512"/>
            <p:cNvPicPr preferRelativeResize="0"/>
            <p:nvPr/>
          </p:nvPicPr>
          <p:blipFill rotWithShape="1">
            <a:blip r:embed="rId6">
              <a:alphaModFix/>
            </a:blip>
            <a:srcRect/>
            <a:stretch/>
          </p:blipFill>
          <p:spPr>
            <a:xfrm>
              <a:off x="10445960" y="5482608"/>
              <a:ext cx="1337151" cy="596603"/>
            </a:xfrm>
            <a:prstGeom prst="rect">
              <a:avLst/>
            </a:prstGeom>
            <a:noFill/>
            <a:ln>
              <a:noFill/>
            </a:ln>
          </p:spPr>
        </p:pic>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86"/>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201FD8-9E62-F7C0-BC90-FF491F9C7DD5}"/>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187" name="Google Shape;4187;g2ecc6c1f187_1_1524"/>
          <p:cNvSpPr txBox="1">
            <a:spLocks noGrp="1"/>
          </p:cNvSpPr>
          <p:nvPr>
            <p:ph type="body" idx="1"/>
          </p:nvPr>
        </p:nvSpPr>
        <p:spPr>
          <a:xfrm>
            <a:off x="682079" y="853955"/>
            <a:ext cx="7772400" cy="3174900"/>
          </a:xfrm>
          <a:prstGeom prst="rect">
            <a:avLst/>
          </a:prstGeom>
          <a:noFill/>
          <a:ln>
            <a:noFill/>
          </a:ln>
        </p:spPr>
        <p:txBody>
          <a:bodyPr spcFirstLastPara="1" wrap="square" lIns="91175" tIns="91175" rIns="91175" bIns="91175" anchor="t" anchorCtr="0">
            <a:noAutofit/>
          </a:bodyPr>
          <a:lstStyle/>
          <a:p>
            <a:pPr marL="609569" lvl="0" indent="-459294" algn="l" rtl="0">
              <a:lnSpc>
                <a:spcPct val="100000"/>
              </a:lnSpc>
              <a:spcBef>
                <a:spcPts val="600"/>
              </a:spcBef>
              <a:spcAft>
                <a:spcPts val="0"/>
              </a:spcAft>
              <a:buClr>
                <a:schemeClr val="dk1"/>
              </a:buClr>
              <a:buSzPts val="1800"/>
              <a:buFont typeface="Noto Sans Symbols"/>
              <a:buChar char="▪"/>
            </a:pPr>
            <a:r>
              <a:rPr lang="en" sz="1800">
                <a:latin typeface="Source Sans Pro" panose="020B0503030403020204" pitchFamily="34" charset="0"/>
                <a:ea typeface="Source Sans Pro" panose="020B0503030403020204" pitchFamily="34" charset="0"/>
                <a:sym typeface="Arial"/>
              </a:rPr>
              <a:t>To share the ASAP II approach to strengthening board governance for each local partner.</a:t>
            </a:r>
            <a:endParaRPr sz="1425">
              <a:latin typeface="Source Sans Pro" panose="020B0503030403020204" pitchFamily="34" charset="0"/>
              <a:ea typeface="Source Sans Pro" panose="020B0503030403020204" pitchFamily="34" charset="0"/>
            </a:endParaRPr>
          </a:p>
          <a:p>
            <a:pPr marL="609569" lvl="0" indent="-459294" algn="l" rtl="0">
              <a:lnSpc>
                <a:spcPct val="100000"/>
              </a:lnSpc>
              <a:spcBef>
                <a:spcPts val="1200"/>
              </a:spcBef>
              <a:spcAft>
                <a:spcPts val="0"/>
              </a:spcAft>
              <a:buClr>
                <a:schemeClr val="dk1"/>
              </a:buClr>
              <a:buSzPts val="1800"/>
              <a:buFont typeface="Noto Sans Symbols"/>
              <a:buChar char="▪"/>
            </a:pPr>
            <a:r>
              <a:rPr lang="en" sz="1800">
                <a:latin typeface="Source Sans Pro" panose="020B0503030403020204" pitchFamily="34" charset="0"/>
                <a:ea typeface="Source Sans Pro" panose="020B0503030403020204" pitchFamily="34" charset="0"/>
                <a:sym typeface="Arial"/>
              </a:rPr>
              <a:t>How we created a safe space for each organization to positively embrace the importance of governance.</a:t>
            </a:r>
            <a:endParaRPr sz="1425">
              <a:latin typeface="Source Sans Pro" panose="020B0503030403020204" pitchFamily="34" charset="0"/>
              <a:ea typeface="Source Sans Pro" panose="020B0503030403020204" pitchFamily="34" charset="0"/>
            </a:endParaRPr>
          </a:p>
          <a:p>
            <a:pPr marL="609569" lvl="0" indent="-459294" algn="l" rtl="0">
              <a:lnSpc>
                <a:spcPct val="100000"/>
              </a:lnSpc>
              <a:spcBef>
                <a:spcPts val="1200"/>
              </a:spcBef>
              <a:spcAft>
                <a:spcPts val="0"/>
              </a:spcAft>
              <a:buClr>
                <a:schemeClr val="dk1"/>
              </a:buClr>
              <a:buSzPts val="1800"/>
              <a:buFont typeface="Noto Sans Symbols"/>
              <a:buChar char="▪"/>
            </a:pPr>
            <a:r>
              <a:rPr lang="en" sz="1800">
                <a:latin typeface="Source Sans Pro" panose="020B0503030403020204" pitchFamily="34" charset="0"/>
                <a:ea typeface="Source Sans Pro" panose="020B0503030403020204" pitchFamily="34" charset="0"/>
                <a:sym typeface="Arial"/>
              </a:rPr>
              <a:t>Strategies used for each LP to reflect on their practices.</a:t>
            </a:r>
            <a:endParaRPr sz="1425">
              <a:latin typeface="Source Sans Pro" panose="020B0503030403020204" pitchFamily="34" charset="0"/>
              <a:ea typeface="Source Sans Pro" panose="020B0503030403020204" pitchFamily="34" charset="0"/>
            </a:endParaRPr>
          </a:p>
          <a:p>
            <a:pPr marL="609569" lvl="0" indent="-459294" algn="l" rtl="0">
              <a:lnSpc>
                <a:spcPct val="100000"/>
              </a:lnSpc>
              <a:spcBef>
                <a:spcPts val="1200"/>
              </a:spcBef>
              <a:spcAft>
                <a:spcPts val="0"/>
              </a:spcAft>
              <a:buClr>
                <a:schemeClr val="dk1"/>
              </a:buClr>
              <a:buSzPts val="1800"/>
              <a:buFont typeface="Noto Sans Symbols"/>
              <a:buChar char="▪"/>
            </a:pPr>
            <a:r>
              <a:rPr lang="en" sz="1800">
                <a:latin typeface="Source Sans Pro" panose="020B0503030403020204" pitchFamily="34" charset="0"/>
                <a:ea typeface="Source Sans Pro" panose="020B0503030403020204" pitchFamily="34" charset="0"/>
                <a:sym typeface="Arial"/>
              </a:rPr>
              <a:t>Importance of securing buy-in and working collaboration to instill good board governance.</a:t>
            </a:r>
            <a:endParaRPr sz="1425">
              <a:latin typeface="Source Sans Pro" panose="020B0503030403020204" pitchFamily="34" charset="0"/>
              <a:ea typeface="Source Sans Pro" panose="020B0503030403020204" pitchFamily="34" charset="0"/>
            </a:endParaRPr>
          </a:p>
          <a:p>
            <a:pPr marL="609569" lvl="0" indent="-459294" algn="l" rtl="0">
              <a:lnSpc>
                <a:spcPct val="100000"/>
              </a:lnSpc>
              <a:spcBef>
                <a:spcPts val="1200"/>
              </a:spcBef>
              <a:spcAft>
                <a:spcPts val="0"/>
              </a:spcAft>
              <a:buClr>
                <a:schemeClr val="dk1"/>
              </a:buClr>
              <a:buSzPts val="1800"/>
              <a:buFont typeface="Noto Sans Symbols"/>
              <a:buChar char="▪"/>
            </a:pPr>
            <a:r>
              <a:rPr lang="en" sz="1800">
                <a:latin typeface="Source Sans Pro" panose="020B0503030403020204" pitchFamily="34" charset="0"/>
                <a:ea typeface="Source Sans Pro" panose="020B0503030403020204" pitchFamily="34" charset="0"/>
                <a:sym typeface="Arial"/>
              </a:rPr>
              <a:t>Share personal and collective actions and tools used to strengthen each board.</a:t>
            </a:r>
            <a:endParaRPr sz="1900">
              <a:latin typeface="Source Sans Pro" panose="020B0503030403020204" pitchFamily="34" charset="0"/>
              <a:ea typeface="Source Sans Pro" panose="020B0503030403020204" pitchFamily="34" charset="0"/>
            </a:endParaRPr>
          </a:p>
          <a:p>
            <a:pPr marL="457200" lvl="0" indent="-228600" algn="l" rtl="0">
              <a:lnSpc>
                <a:spcPct val="100000"/>
              </a:lnSpc>
              <a:spcBef>
                <a:spcPts val="600"/>
              </a:spcBef>
              <a:spcAft>
                <a:spcPts val="0"/>
              </a:spcAft>
              <a:buSzPts val="1600"/>
              <a:buNone/>
            </a:pPr>
            <a:endParaRPr sz="1425">
              <a:latin typeface="Source Sans Pro" panose="020B0503030403020204" pitchFamily="34" charset="0"/>
              <a:ea typeface="Source Sans Pro" panose="020B0503030403020204" pitchFamily="34" charset="0"/>
            </a:endParaRPr>
          </a:p>
        </p:txBody>
      </p:sp>
      <p:sp>
        <p:nvSpPr>
          <p:cNvPr id="4188" name="Google Shape;4188;g2ecc6c1f187_1_1524"/>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p>
            <a:pPr marL="0" lvl="0" indent="0" algn="r" rtl="0">
              <a:spcBef>
                <a:spcPts val="0"/>
              </a:spcBef>
              <a:spcAft>
                <a:spcPts val="0"/>
              </a:spcAft>
              <a:buClr>
                <a:srgbClr val="6C6463"/>
              </a:buClr>
              <a:buSzPts val="600"/>
              <a:buFont typeface="Arial"/>
              <a:buNone/>
            </a:pPr>
            <a:fld id="{00000000-1234-1234-1234-123412341234}" type="slidenum">
              <a:rPr lang="en">
                <a:latin typeface="Source Sans Pro" panose="020B0503030403020204" pitchFamily="34" charset="0"/>
                <a:ea typeface="Source Sans Pro" panose="020B0503030403020204" pitchFamily="34" charset="0"/>
              </a:rPr>
              <a:t>61</a:t>
            </a:fld>
            <a:endParaRPr>
              <a:latin typeface="Source Sans Pro" panose="020B0503030403020204" pitchFamily="34" charset="0"/>
              <a:ea typeface="Source Sans Pro" panose="020B0503030403020204" pitchFamily="34" charset="0"/>
            </a:endParaRPr>
          </a:p>
        </p:txBody>
      </p:sp>
      <p:sp>
        <p:nvSpPr>
          <p:cNvPr id="4189" name="Google Shape;4189;g2ecc6c1f187_1_1524"/>
          <p:cNvSpPr/>
          <p:nvPr/>
        </p:nvSpPr>
        <p:spPr>
          <a:xfrm>
            <a:off x="0" y="4623"/>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FFFFFF"/>
                </a:solidFill>
                <a:latin typeface="Source Sans Pro" panose="020B0503030403020204" pitchFamily="34" charset="0"/>
                <a:ea typeface="Source Sans Pro" panose="020B0503030403020204" pitchFamily="34" charset="0"/>
                <a:sym typeface="Arial"/>
              </a:rPr>
              <a:t>AGENDA </a:t>
            </a:r>
            <a:endParaRPr>
              <a:latin typeface="Source Sans Pro" panose="020B0503030403020204" pitchFamily="34" charset="0"/>
              <a:ea typeface="Source Sans Pro" panose="020B0503030403020204" pitchFamily="34" charset="0"/>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02E71CC-675F-AF8B-DF70-A8A93E66F32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graphicFrame>
        <p:nvGraphicFramePr>
          <p:cNvPr id="5" name="Object 4">
            <a:extLst>
              <a:ext uri="{FF2B5EF4-FFF2-40B4-BE49-F238E27FC236}">
                <a16:creationId xmlns:a16="http://schemas.microsoft.com/office/drawing/2014/main" id="{6DA8D119-03F9-D9CE-0109-C6705C4A58AF}"/>
              </a:ext>
            </a:extLst>
          </p:cNvPr>
          <p:cNvGraphicFramePr>
            <a:graphicFrameLocks noChangeAspect="1"/>
          </p:cNvGraphicFramePr>
          <p:nvPr>
            <p:extLst>
              <p:ext uri="{D42A27DB-BD31-4B8C-83A1-F6EECF244321}">
                <p14:modId xmlns:p14="http://schemas.microsoft.com/office/powerpoint/2010/main" val="1174582722"/>
              </p:ext>
            </p:extLst>
          </p:nvPr>
        </p:nvGraphicFramePr>
        <p:xfrm>
          <a:off x="-322263" y="803275"/>
          <a:ext cx="9961563" cy="5373688"/>
        </p:xfrm>
        <a:graphic>
          <a:graphicData uri="http://schemas.openxmlformats.org/presentationml/2006/ole">
            <mc:AlternateContent xmlns:mc="http://schemas.openxmlformats.org/markup-compatibility/2006">
              <mc:Choice xmlns:v="urn:schemas-microsoft-com:vml" Requires="v">
                <p:oleObj name="Document" r:id="rId3" imgW="10755802" imgH="7163177" progId="Word.Document.12">
                  <p:embed/>
                </p:oleObj>
              </mc:Choice>
              <mc:Fallback>
                <p:oleObj name="Document" r:id="rId3" imgW="10755802" imgH="7163177" progId="Word.Document.12">
                  <p:embed/>
                  <p:pic>
                    <p:nvPicPr>
                      <p:cNvPr id="5" name="Object 4">
                        <a:extLst>
                          <a:ext uri="{FF2B5EF4-FFF2-40B4-BE49-F238E27FC236}">
                            <a16:creationId xmlns:a16="http://schemas.microsoft.com/office/drawing/2014/main" id="{6DA8D119-03F9-D9CE-0109-C6705C4A58AF}"/>
                          </a:ext>
                        </a:extLst>
                      </p:cNvPr>
                      <p:cNvPicPr/>
                      <p:nvPr/>
                    </p:nvPicPr>
                    <p:blipFill>
                      <a:blip r:embed="rId4"/>
                      <a:stretch>
                        <a:fillRect/>
                      </a:stretch>
                    </p:blipFill>
                    <p:spPr>
                      <a:xfrm>
                        <a:off x="-322263" y="803275"/>
                        <a:ext cx="9961563" cy="5373688"/>
                      </a:xfrm>
                      <a:prstGeom prst="rect">
                        <a:avLst/>
                      </a:prstGeom>
                    </p:spPr>
                  </p:pic>
                </p:oleObj>
              </mc:Fallback>
            </mc:AlternateContent>
          </a:graphicData>
        </a:graphic>
      </p:graphicFrame>
      <p:sp>
        <p:nvSpPr>
          <p:cNvPr id="7" name="Google Shape;385;p56">
            <a:extLst>
              <a:ext uri="{FF2B5EF4-FFF2-40B4-BE49-F238E27FC236}">
                <a16:creationId xmlns:a16="http://schemas.microsoft.com/office/drawing/2014/main" id="{00C8E1ED-3F3A-F440-28BD-2CFEFD289D60}"/>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panose="020B0503030403020204" pitchFamily="34" charset="0"/>
                <a:ea typeface="Source Sans Pro" panose="020B0503030403020204" pitchFamily="34" charset="0"/>
                <a:cs typeface="Source Sans Pro"/>
              </a:rPr>
              <a:t>GOVERNANCE</a:t>
            </a: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2EBDA47-3092-2CF7-2D7B-8513ACBD7A87}"/>
                  </a:ext>
                </a:extLst>
              </p14:cNvPr>
              <p14:cNvContentPartPr/>
              <p14:nvPr/>
            </p14:nvContentPartPr>
            <p14:xfrm>
              <a:off x="4293610" y="1969550"/>
              <a:ext cx="8559" cy="8559"/>
            </p14:xfrm>
          </p:contentPart>
        </mc:Choice>
        <mc:Fallback xmlns="">
          <p:pic>
            <p:nvPicPr>
              <p:cNvPr id="3" name="Ink 2">
                <a:extLst>
                  <a:ext uri="{FF2B5EF4-FFF2-40B4-BE49-F238E27FC236}">
                    <a16:creationId xmlns:a16="http://schemas.microsoft.com/office/drawing/2014/main" id="{32EBDA47-3092-2CF7-2D7B-8513ACBD7A87}"/>
                  </a:ext>
                </a:extLst>
              </p:cNvPr>
              <p:cNvPicPr/>
              <p:nvPr/>
            </p:nvPicPr>
            <p:blipFill>
              <a:blip r:embed="rId6"/>
              <a:stretch>
                <a:fillRect/>
              </a:stretch>
            </p:blipFill>
            <p:spPr>
              <a:xfrm>
                <a:off x="3009760" y="-598150"/>
                <a:ext cx="2567700" cy="51354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7881BE01-058C-D601-89B9-F6EE5F56F2E9}"/>
                  </a:ext>
                </a:extLst>
              </p14:cNvPr>
              <p14:cNvContentPartPr/>
              <p14:nvPr/>
            </p14:nvContentPartPr>
            <p14:xfrm>
              <a:off x="5892266" y="1915490"/>
              <a:ext cx="8559" cy="8559"/>
            </p14:xfrm>
          </p:contentPart>
        </mc:Choice>
        <mc:Fallback xmlns="">
          <p:pic>
            <p:nvPicPr>
              <p:cNvPr id="4" name="Ink 3">
                <a:extLst>
                  <a:ext uri="{FF2B5EF4-FFF2-40B4-BE49-F238E27FC236}">
                    <a16:creationId xmlns:a16="http://schemas.microsoft.com/office/drawing/2014/main" id="{7881BE01-058C-D601-89B9-F6EE5F56F2E9}"/>
                  </a:ext>
                </a:extLst>
              </p:cNvPr>
              <p:cNvPicPr/>
              <p:nvPr/>
            </p:nvPicPr>
            <p:blipFill>
              <a:blip r:embed="rId6"/>
              <a:stretch>
                <a:fillRect/>
              </a:stretch>
            </p:blipFill>
            <p:spPr>
              <a:xfrm>
                <a:off x="4608416" y="-652210"/>
                <a:ext cx="2567700" cy="51354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E139CC1A-F7C2-2F05-0E26-A15F952CB152}"/>
                  </a:ext>
                </a:extLst>
              </p14:cNvPr>
              <p14:cNvContentPartPr/>
              <p14:nvPr/>
            </p14:nvContentPartPr>
            <p14:xfrm>
              <a:off x="6564165" y="2015888"/>
              <a:ext cx="8559" cy="13851"/>
            </p14:xfrm>
          </p:contentPart>
        </mc:Choice>
        <mc:Fallback xmlns="">
          <p:pic>
            <p:nvPicPr>
              <p:cNvPr id="6" name="Ink 5">
                <a:extLst>
                  <a:ext uri="{FF2B5EF4-FFF2-40B4-BE49-F238E27FC236}">
                    <a16:creationId xmlns:a16="http://schemas.microsoft.com/office/drawing/2014/main" id="{E139CC1A-F7C2-2F05-0E26-A15F952CB152}"/>
                  </a:ext>
                </a:extLst>
              </p:cNvPr>
              <p:cNvPicPr/>
              <p:nvPr/>
            </p:nvPicPr>
            <p:blipFill>
              <a:blip r:embed="rId9"/>
              <a:stretch>
                <a:fillRect/>
              </a:stretch>
            </p:blipFill>
            <p:spPr>
              <a:xfrm>
                <a:off x="6472461" y="1909342"/>
                <a:ext cx="191355" cy="226588"/>
              </a:xfrm>
              <a:prstGeom prst="rect">
                <a:avLst/>
              </a:prstGeom>
            </p:spPr>
          </p:pic>
        </mc:Fallback>
      </mc:AlternateContent>
    </p:spTree>
    <p:extLst>
      <p:ext uri="{BB962C8B-B14F-4D97-AF65-F5344CB8AC3E}">
        <p14:creationId xmlns:p14="http://schemas.microsoft.com/office/powerpoint/2010/main" val="4833239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207"/>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B753A0F-E35A-EB01-85D0-8557D076636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08" name="Google Shape;4208;g2ecc6c1f187_1_1542"/>
          <p:cNvSpPr txBox="1">
            <a:spLocks noGrp="1"/>
          </p:cNvSpPr>
          <p:nvPr>
            <p:ph type="body" idx="1"/>
          </p:nvPr>
        </p:nvSpPr>
        <p:spPr>
          <a:xfrm>
            <a:off x="209350" y="764925"/>
            <a:ext cx="8782200" cy="3767700"/>
          </a:xfrm>
          <a:prstGeom prst="rect">
            <a:avLst/>
          </a:prstGeom>
          <a:noFill/>
          <a:ln>
            <a:noFill/>
          </a:ln>
        </p:spPr>
        <p:txBody>
          <a:bodyPr spcFirstLastPara="1" wrap="square" lIns="91175" tIns="91175" rIns="91175" bIns="91175" anchor="t" anchorCtr="0">
            <a:noAutofit/>
          </a:bodyPr>
          <a:lstStyle/>
          <a:p>
            <a:pPr marL="169325" lvl="0" indent="0" algn="l" rtl="0">
              <a:lnSpc>
                <a:spcPct val="100000"/>
              </a:lnSpc>
              <a:spcBef>
                <a:spcPts val="600"/>
              </a:spcBef>
              <a:spcAft>
                <a:spcPts val="0"/>
              </a:spcAft>
              <a:buClr>
                <a:schemeClr val="dk1"/>
              </a:buClr>
              <a:buSzPts val="1500"/>
              <a:buNone/>
            </a:pPr>
            <a:r>
              <a:rPr lang="en" sz="1600">
                <a:latin typeface="Source Sans Pro" panose="020B0503030403020204" pitchFamily="34" charset="0"/>
                <a:ea typeface="Source Sans Pro" panose="020B0503030403020204" pitchFamily="34" charset="0"/>
                <a:sym typeface="Arial"/>
              </a:rPr>
              <a:t>Types of boards we worked with: </a:t>
            </a:r>
            <a:endParaRPr sz="1225">
              <a:latin typeface="Source Sans Pro" panose="020B0503030403020204" pitchFamily="34" charset="0"/>
              <a:ea typeface="Source Sans Pro" panose="020B0503030403020204" pitchFamily="34" charset="0"/>
            </a:endParaRPr>
          </a:p>
          <a:p>
            <a:pPr marL="609569" lvl="0" indent="-446594" algn="l" rtl="0">
              <a:lnSpc>
                <a:spcPct val="100000"/>
              </a:lnSpc>
              <a:spcBef>
                <a:spcPts val="1200"/>
              </a:spcBef>
              <a:spcAft>
                <a:spcPts val="0"/>
              </a:spcAft>
              <a:buClr>
                <a:schemeClr val="dk1"/>
              </a:buClr>
              <a:buSzPts val="1600"/>
              <a:buFont typeface="Noto Sans Symbols"/>
              <a:buChar char="▪"/>
            </a:pPr>
            <a:r>
              <a:rPr lang="en" sz="1600" b="1">
                <a:latin typeface="Source Sans Pro" panose="020B0503030403020204" pitchFamily="34" charset="0"/>
                <a:ea typeface="Source Sans Pro" panose="020B0503030403020204" pitchFamily="34" charset="0"/>
                <a:sym typeface="Arial"/>
              </a:rPr>
              <a:t>Established boards</a:t>
            </a:r>
            <a:r>
              <a:rPr lang="en" sz="1600">
                <a:latin typeface="Source Sans Pro" panose="020B0503030403020204" pitchFamily="34" charset="0"/>
                <a:ea typeface="Source Sans Pro" panose="020B0503030403020204" pitchFamily="34" charset="0"/>
                <a:sym typeface="Arial"/>
              </a:rPr>
              <a:t>: with a board charter, presence of 5- 7 skilled members, adequate number to vote, clear about responsibilities and liabilities, presence of strong systems to govern. </a:t>
            </a:r>
            <a:endParaRPr sz="1225">
              <a:latin typeface="Source Sans Pro" panose="020B0503030403020204" pitchFamily="34" charset="0"/>
              <a:ea typeface="Source Sans Pro" panose="020B0503030403020204" pitchFamily="34" charset="0"/>
            </a:endParaRPr>
          </a:p>
          <a:p>
            <a:pPr marL="609569" lvl="0" indent="-446594" algn="l" rtl="0">
              <a:lnSpc>
                <a:spcPct val="100000"/>
              </a:lnSpc>
              <a:spcBef>
                <a:spcPts val="1200"/>
              </a:spcBef>
              <a:spcAft>
                <a:spcPts val="0"/>
              </a:spcAft>
              <a:buClr>
                <a:schemeClr val="dk1"/>
              </a:buClr>
              <a:buSzPts val="1600"/>
              <a:buFont typeface="Noto Sans Symbols"/>
              <a:buChar char="▪"/>
            </a:pPr>
            <a:r>
              <a:rPr lang="en" sz="1600" b="1">
                <a:latin typeface="Source Sans Pro" panose="020B0503030403020204" pitchFamily="34" charset="0"/>
                <a:ea typeface="Source Sans Pro" panose="020B0503030403020204" pitchFamily="34" charset="0"/>
                <a:sym typeface="Arial"/>
              </a:rPr>
              <a:t>Women-led Boards</a:t>
            </a:r>
            <a:r>
              <a:rPr lang="en" sz="1600">
                <a:latin typeface="Source Sans Pro" panose="020B0503030403020204" pitchFamily="34" charset="0"/>
                <a:ea typeface="Source Sans Pro" panose="020B0503030403020204" pitchFamily="34" charset="0"/>
                <a:sym typeface="Arial"/>
              </a:rPr>
              <a:t>: some LIPs are led by female board chairs, and some have up to 4  members</a:t>
            </a:r>
            <a:endParaRPr sz="1225">
              <a:latin typeface="Source Sans Pro" panose="020B0503030403020204" pitchFamily="34" charset="0"/>
              <a:ea typeface="Source Sans Pro" panose="020B0503030403020204" pitchFamily="34" charset="0"/>
            </a:endParaRPr>
          </a:p>
          <a:p>
            <a:pPr marL="609569" lvl="0" indent="-446594" algn="l" rtl="0">
              <a:lnSpc>
                <a:spcPct val="100000"/>
              </a:lnSpc>
              <a:spcBef>
                <a:spcPts val="1200"/>
              </a:spcBef>
              <a:spcAft>
                <a:spcPts val="0"/>
              </a:spcAft>
              <a:buClr>
                <a:schemeClr val="dk1"/>
              </a:buClr>
              <a:buSzPts val="1600"/>
              <a:buFont typeface="Noto Sans Symbols"/>
              <a:buChar char="▪"/>
            </a:pPr>
            <a:r>
              <a:rPr lang="en" sz="1600" b="1">
                <a:latin typeface="Source Sans Pro" panose="020B0503030403020204" pitchFamily="34" charset="0"/>
                <a:ea typeface="Source Sans Pro" panose="020B0503030403020204" pitchFamily="34" charset="0"/>
                <a:sym typeface="Arial"/>
              </a:rPr>
              <a:t>Founder member board</a:t>
            </a:r>
            <a:r>
              <a:rPr lang="en" sz="1600">
                <a:latin typeface="Source Sans Pro" panose="020B0503030403020204" pitchFamily="34" charset="0"/>
                <a:ea typeface="Source Sans Pro" panose="020B0503030403020204" pitchFamily="34" charset="0"/>
                <a:sym typeface="Arial"/>
              </a:rPr>
              <a:t>: Executive director in charge, lacking strategic leadership skills,  board members are friends or allies not governing,  absence of clear board terms of references, no formal board schedule, no recruitment or induction,   management controlling what gets reported to the Board.</a:t>
            </a:r>
            <a:endParaRPr sz="1225">
              <a:latin typeface="Source Sans Pro" panose="020B0503030403020204" pitchFamily="34" charset="0"/>
              <a:ea typeface="Source Sans Pro" panose="020B0503030403020204" pitchFamily="34" charset="0"/>
            </a:endParaRPr>
          </a:p>
          <a:p>
            <a:pPr marL="609569" lvl="0" indent="-446594" algn="l" rtl="0">
              <a:lnSpc>
                <a:spcPct val="100000"/>
              </a:lnSpc>
              <a:spcBef>
                <a:spcPts val="1200"/>
              </a:spcBef>
              <a:spcAft>
                <a:spcPts val="0"/>
              </a:spcAft>
              <a:buClr>
                <a:schemeClr val="dk1"/>
              </a:buClr>
              <a:buSzPts val="1600"/>
              <a:buFont typeface="Noto Sans Symbols"/>
              <a:buChar char="▪"/>
            </a:pPr>
            <a:r>
              <a:rPr lang="en" sz="1600" b="1">
                <a:latin typeface="Source Sans Pro" panose="020B0503030403020204" pitchFamily="34" charset="0"/>
                <a:ea typeface="Source Sans Pro" panose="020B0503030403020204" pitchFamily="34" charset="0"/>
                <a:sym typeface="Arial"/>
              </a:rPr>
              <a:t>Voluntary board</a:t>
            </a:r>
            <a:r>
              <a:rPr lang="en" sz="1600">
                <a:latin typeface="Source Sans Pro" panose="020B0503030403020204" pitchFamily="34" charset="0"/>
                <a:ea typeface="Source Sans Pro" panose="020B0503030403020204" pitchFamily="34" charset="0"/>
                <a:sym typeface="Arial"/>
              </a:rPr>
              <a:t>:  token board members asked to join the organization but no formal board governance activities, terms of references, unclear about their role and responsibilities, occasionally meet, used as and when required.</a:t>
            </a:r>
            <a:endParaRPr sz="1225">
              <a:latin typeface="Source Sans Pro" panose="020B0503030403020204" pitchFamily="34" charset="0"/>
              <a:ea typeface="Source Sans Pro" panose="020B0503030403020204" pitchFamily="34" charset="0"/>
            </a:endParaRPr>
          </a:p>
          <a:p>
            <a:pPr marL="457200" lvl="0" indent="-228600" algn="l" rtl="0">
              <a:lnSpc>
                <a:spcPct val="100000"/>
              </a:lnSpc>
              <a:spcBef>
                <a:spcPts val="600"/>
              </a:spcBef>
              <a:spcAft>
                <a:spcPts val="0"/>
              </a:spcAft>
              <a:buSzPts val="1600"/>
              <a:buNone/>
            </a:pPr>
            <a:endParaRPr sz="1225">
              <a:latin typeface="Source Sans Pro" panose="020B0503030403020204" pitchFamily="34" charset="0"/>
              <a:ea typeface="Source Sans Pro" panose="020B0503030403020204" pitchFamily="34" charset="0"/>
            </a:endParaRPr>
          </a:p>
        </p:txBody>
      </p:sp>
      <p:sp>
        <p:nvSpPr>
          <p:cNvPr id="4209" name="Google Shape;4209;g2ecc6c1f187_1_1542"/>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p>
            <a:pPr marL="0" lvl="0" indent="0" algn="r" rtl="0">
              <a:spcBef>
                <a:spcPts val="0"/>
              </a:spcBef>
              <a:spcAft>
                <a:spcPts val="0"/>
              </a:spcAft>
              <a:buClr>
                <a:srgbClr val="6C6463"/>
              </a:buClr>
              <a:buSzPts val="600"/>
              <a:buFont typeface="Arial"/>
              <a:buNone/>
            </a:pPr>
            <a:fld id="{00000000-1234-1234-1234-123412341234}" type="slidenum">
              <a:rPr lang="en">
                <a:latin typeface="Source Sans Pro" panose="020B0503030403020204" pitchFamily="34" charset="0"/>
                <a:ea typeface="Source Sans Pro" panose="020B0503030403020204" pitchFamily="34" charset="0"/>
              </a:rPr>
              <a:t>63</a:t>
            </a:fld>
            <a:endParaRPr>
              <a:latin typeface="Source Sans Pro" panose="020B0503030403020204" pitchFamily="34" charset="0"/>
              <a:ea typeface="Source Sans Pro" panose="020B0503030403020204" pitchFamily="34" charset="0"/>
            </a:endParaRPr>
          </a:p>
        </p:txBody>
      </p:sp>
      <p:sp>
        <p:nvSpPr>
          <p:cNvPr id="4210" name="Google Shape;4210;g2ecc6c1f187_1_1542"/>
          <p:cNvSpPr/>
          <p:nvPr/>
        </p:nvSpPr>
        <p:spPr>
          <a:xfrm>
            <a:off x="0" y="4623"/>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FFFFFF"/>
                </a:solidFill>
                <a:latin typeface="Source Sans Pro" panose="020B0503030403020204" pitchFamily="34" charset="0"/>
                <a:ea typeface="Source Sans Pro" panose="020B0503030403020204" pitchFamily="34" charset="0"/>
                <a:sym typeface="Arial"/>
              </a:rPr>
              <a:t>TYPES OF BOARDS</a:t>
            </a:r>
            <a:endParaRPr>
              <a:latin typeface="Source Sans Pro" panose="020B0503030403020204" pitchFamily="34" charset="0"/>
              <a:ea typeface="Source Sans Pro" panose="020B050303040302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215"/>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39D2C90-B0C4-39D5-8BD3-56282167E42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16" name="Google Shape;4216;g2ecc6c1f187_1_1548"/>
          <p:cNvSpPr txBox="1">
            <a:spLocks noGrp="1"/>
          </p:cNvSpPr>
          <p:nvPr>
            <p:ph type="body" idx="1"/>
          </p:nvPr>
        </p:nvSpPr>
        <p:spPr>
          <a:xfrm>
            <a:off x="0" y="676275"/>
            <a:ext cx="6894900" cy="3457200"/>
          </a:xfrm>
          <a:prstGeom prst="rect">
            <a:avLst/>
          </a:prstGeom>
          <a:noFill/>
          <a:ln>
            <a:noFill/>
          </a:ln>
        </p:spPr>
        <p:txBody>
          <a:bodyPr spcFirstLastPara="1" wrap="square" lIns="91175" tIns="91175" rIns="91175" bIns="91175" anchor="t" anchorCtr="0">
            <a:noAutofit/>
          </a:bodyPr>
          <a:lstStyle/>
          <a:p>
            <a:pPr marL="169325" lvl="0" indent="0" algn="l" rtl="0">
              <a:lnSpc>
                <a:spcPct val="100000"/>
              </a:lnSpc>
              <a:spcBef>
                <a:spcPts val="600"/>
              </a:spcBef>
              <a:spcAft>
                <a:spcPts val="0"/>
              </a:spcAft>
              <a:buClr>
                <a:schemeClr val="dk1"/>
              </a:buClr>
              <a:buSzPts val="1500"/>
              <a:buNone/>
            </a:pPr>
            <a:r>
              <a:rPr lang="en" sz="1500">
                <a:latin typeface="Source Sans Pro" panose="020B0503030403020204" pitchFamily="34" charset="0"/>
                <a:ea typeface="Source Sans Pro" panose="020B0503030403020204" pitchFamily="34" charset="0"/>
                <a:sym typeface="Arial"/>
              </a:rPr>
              <a:t>The Board of Directors is there to help each local partner fulfill its mission and to ensure sustainability through:</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Providing guidance  and oversight of Executive Director and management performance</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Ensuring strong governance structures, committees, internal control systems and practices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Ensuring financial stability, credibility, and integrity of financial reporting </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Presence of effective decision-making, delegation of authority and accountability</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Assisting management in understanding and focusing  on continuity, opportunities, and  risks the organization faces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Setting up  growth strategies and a resource mobilization plan for sustainability</a:t>
            </a:r>
            <a:endParaRPr>
              <a:latin typeface="Source Sans Pro" panose="020B0503030403020204" pitchFamily="34" charset="0"/>
              <a:ea typeface="Source Sans Pro" panose="020B0503030403020204" pitchFamily="34" charset="0"/>
            </a:endParaRPr>
          </a:p>
          <a:p>
            <a:pPr marL="457200" lvl="0" indent="-228600" algn="l" rtl="0">
              <a:lnSpc>
                <a:spcPct val="150000"/>
              </a:lnSpc>
              <a:spcBef>
                <a:spcPts val="600"/>
              </a:spcBef>
              <a:spcAft>
                <a:spcPts val="0"/>
              </a:spcAft>
              <a:buSzPts val="1600"/>
              <a:buNone/>
            </a:pPr>
            <a:endParaRPr sz="1400">
              <a:latin typeface="Source Sans Pro" panose="020B0503030403020204" pitchFamily="34" charset="0"/>
              <a:ea typeface="Source Sans Pro" panose="020B0503030403020204" pitchFamily="34" charset="0"/>
            </a:endParaRPr>
          </a:p>
          <a:p>
            <a:pPr marL="127000" lvl="0" indent="0" algn="l" rtl="0">
              <a:lnSpc>
                <a:spcPct val="100000"/>
              </a:lnSpc>
              <a:spcBef>
                <a:spcPts val="0"/>
              </a:spcBef>
              <a:spcAft>
                <a:spcPts val="0"/>
              </a:spcAft>
              <a:buSzPts val="1600"/>
              <a:buNone/>
            </a:pPr>
            <a:endParaRPr sz="1400">
              <a:latin typeface="Source Sans Pro" panose="020B0503030403020204" pitchFamily="34" charset="0"/>
              <a:ea typeface="Source Sans Pro" panose="020B0503030403020204" pitchFamily="34" charset="0"/>
            </a:endParaRPr>
          </a:p>
          <a:p>
            <a:pPr marL="457200" lvl="0" indent="-228600" algn="l" rtl="0">
              <a:lnSpc>
                <a:spcPct val="100000"/>
              </a:lnSpc>
              <a:spcBef>
                <a:spcPts val="0"/>
              </a:spcBef>
              <a:spcAft>
                <a:spcPts val="0"/>
              </a:spcAft>
              <a:buSzPts val="1600"/>
              <a:buNone/>
            </a:pPr>
            <a:endParaRPr>
              <a:latin typeface="Source Sans Pro" panose="020B0503030403020204" pitchFamily="34" charset="0"/>
              <a:ea typeface="Source Sans Pro" panose="020B0503030403020204" pitchFamily="34" charset="0"/>
            </a:endParaRPr>
          </a:p>
        </p:txBody>
      </p:sp>
      <p:pic>
        <p:nvPicPr>
          <p:cNvPr id="4217" name="Google Shape;4217;g2ecc6c1f187_1_1548" descr="A person sitting at a table with papers and water bottles&#10;&#10;Description automatically generated"/>
          <p:cNvPicPr preferRelativeResize="0"/>
          <p:nvPr/>
        </p:nvPicPr>
        <p:blipFill rotWithShape="1">
          <a:blip r:embed="rId3">
            <a:alphaModFix/>
          </a:blip>
          <a:srcRect/>
          <a:stretch/>
        </p:blipFill>
        <p:spPr>
          <a:xfrm>
            <a:off x="6793050" y="1663025"/>
            <a:ext cx="2249100" cy="1347722"/>
          </a:xfrm>
          <a:prstGeom prst="rect">
            <a:avLst/>
          </a:prstGeom>
          <a:noFill/>
          <a:ln>
            <a:noFill/>
          </a:ln>
        </p:spPr>
      </p:pic>
      <p:sp>
        <p:nvSpPr>
          <p:cNvPr id="4218" name="Google Shape;4218;g2ecc6c1f187_1_1548"/>
          <p:cNvSpPr/>
          <p:nvPr/>
        </p:nvSpPr>
        <p:spPr>
          <a:xfrm>
            <a:off x="0" y="4623"/>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FFFFFF"/>
                </a:solidFill>
                <a:latin typeface="Source Sans Pro" panose="020B0503030403020204" pitchFamily="34" charset="0"/>
                <a:ea typeface="Source Sans Pro" panose="020B0503030403020204" pitchFamily="34" charset="0"/>
                <a:sym typeface="Arial"/>
              </a:rPr>
              <a:t>IMPORTANCE OF BOARD OF DIRECTORS </a:t>
            </a:r>
            <a:endParaRPr>
              <a:latin typeface="Source Sans Pro" panose="020B0503030403020204" pitchFamily="34" charset="0"/>
              <a:ea typeface="Source Sans Pro" panose="020B0503030403020204" pitchFamily="34"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22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DAF6F663-2E3F-E17C-CE2E-CEA568B58A1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23" name="Google Shape;4223;g2ecc6c1f187_1_1555"/>
          <p:cNvSpPr txBox="1">
            <a:spLocks noGrp="1"/>
          </p:cNvSpPr>
          <p:nvPr>
            <p:ph type="body" idx="1"/>
          </p:nvPr>
        </p:nvSpPr>
        <p:spPr>
          <a:xfrm>
            <a:off x="351065" y="657740"/>
            <a:ext cx="8442000" cy="4135200"/>
          </a:xfrm>
          <a:prstGeom prst="rect">
            <a:avLst/>
          </a:prstGeom>
          <a:noFill/>
          <a:ln>
            <a:noFill/>
          </a:ln>
        </p:spPr>
        <p:txBody>
          <a:bodyPr spcFirstLastPara="1" wrap="square" lIns="91175" tIns="91175" rIns="91175" bIns="91175" anchor="t" anchorCtr="0">
            <a:noAutofit/>
          </a:bodyPr>
          <a:lstStyle/>
          <a:p>
            <a:pPr marL="609569" lvl="0" indent="-440244" algn="l" rtl="0">
              <a:lnSpc>
                <a:spcPct val="100000"/>
              </a:lnSpc>
              <a:spcBef>
                <a:spcPts val="600"/>
              </a:spcBef>
              <a:spcAft>
                <a:spcPts val="0"/>
              </a:spcAft>
              <a:buClr>
                <a:schemeClr val="dk1"/>
              </a:buClr>
              <a:buSzPts val="1500"/>
              <a:buFont typeface="Noto Sans Symbols"/>
              <a:buChar char="▪"/>
            </a:pPr>
            <a:r>
              <a:rPr lang="en" sz="1500" b="1">
                <a:latin typeface="Source Sans Pro" panose="020B0503030403020204" pitchFamily="34" charset="0"/>
                <a:ea typeface="Source Sans Pro" panose="020B0503030403020204" pitchFamily="34" charset="0"/>
                <a:sym typeface="Arial"/>
              </a:rPr>
              <a:t>Leadership issues </a:t>
            </a:r>
            <a:r>
              <a:rPr lang="en" sz="1500">
                <a:latin typeface="Source Sans Pro" panose="020B0503030403020204" pitchFamily="34" charset="0"/>
                <a:ea typeface="Source Sans Pro" panose="020B0503030403020204" pitchFamily="34" charset="0"/>
                <a:sym typeface="Arial"/>
              </a:rPr>
              <a:t>: dysfunctional boards , poor performance, and inattention to results.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b="1">
                <a:latin typeface="Source Sans Pro" panose="020B0503030403020204" pitchFamily="34" charset="0"/>
                <a:ea typeface="Source Sans Pro" panose="020B0503030403020204" pitchFamily="34" charset="0"/>
                <a:sym typeface="Arial"/>
              </a:rPr>
              <a:t>Presence of substantial risks </a:t>
            </a:r>
            <a:r>
              <a:rPr lang="en" sz="1500">
                <a:latin typeface="Source Sans Pro" panose="020B0503030403020204" pitchFamily="34" charset="0"/>
                <a:ea typeface="Source Sans Pro" panose="020B0503030403020204" pitchFamily="34" charset="0"/>
                <a:sym typeface="Arial"/>
              </a:rPr>
              <a:t>to local partner’s long-term performance: </a:t>
            </a:r>
            <a:endParaRPr>
              <a:latin typeface="Source Sans Pro" panose="020B0503030403020204" pitchFamily="34" charset="0"/>
              <a:ea typeface="Source Sans Pro" panose="020B0503030403020204" pitchFamily="34" charset="0"/>
            </a:endParaRPr>
          </a:p>
          <a:p>
            <a:pPr marL="746125" lvl="0" indent="-115887" algn="l" rtl="0">
              <a:lnSpc>
                <a:spcPct val="100000"/>
              </a:lnSpc>
              <a:spcBef>
                <a:spcPts val="1200"/>
              </a:spcBef>
              <a:spcAft>
                <a:spcPts val="0"/>
              </a:spcAft>
              <a:buClr>
                <a:schemeClr val="dk1"/>
              </a:buClr>
              <a:buSzPts val="1500"/>
              <a:buFont typeface="Courier New"/>
              <a:buChar char="o"/>
            </a:pPr>
            <a:r>
              <a:rPr lang="en" sz="1500">
                <a:latin typeface="Source Sans Pro" panose="020B0503030403020204" pitchFamily="34" charset="0"/>
                <a:ea typeface="Source Sans Pro" panose="020B0503030403020204" pitchFamily="34" charset="0"/>
                <a:sym typeface="Arial"/>
              </a:rPr>
              <a:t>         Strategic Risks associated with decisions and operations</a:t>
            </a:r>
            <a:endParaRPr>
              <a:latin typeface="Source Sans Pro" panose="020B0503030403020204" pitchFamily="34" charset="0"/>
              <a:ea typeface="Source Sans Pro" panose="020B0503030403020204" pitchFamily="34" charset="0"/>
            </a:endParaRPr>
          </a:p>
          <a:p>
            <a:pPr marL="746125" lvl="0" indent="-115887" algn="l" rtl="0">
              <a:lnSpc>
                <a:spcPct val="100000"/>
              </a:lnSpc>
              <a:spcBef>
                <a:spcPts val="1200"/>
              </a:spcBef>
              <a:spcAft>
                <a:spcPts val="0"/>
              </a:spcAft>
              <a:buClr>
                <a:schemeClr val="dk1"/>
              </a:buClr>
              <a:buSzPts val="1500"/>
              <a:buFont typeface="Courier New"/>
              <a:buChar char="o"/>
            </a:pPr>
            <a:r>
              <a:rPr lang="en" sz="1500">
                <a:latin typeface="Source Sans Pro" panose="020B0503030403020204" pitchFamily="34" charset="0"/>
                <a:ea typeface="Source Sans Pro" panose="020B0503030403020204" pitchFamily="34" charset="0"/>
                <a:sym typeface="Arial"/>
              </a:rPr>
              <a:t>         Lack of accountability: failure to establish clear lines of board oversight.</a:t>
            </a:r>
            <a:endParaRPr>
              <a:latin typeface="Source Sans Pro" panose="020B0503030403020204" pitchFamily="34" charset="0"/>
              <a:ea typeface="Source Sans Pro" panose="020B0503030403020204" pitchFamily="34" charset="0"/>
            </a:endParaRPr>
          </a:p>
          <a:p>
            <a:pPr marL="746125" lvl="0" indent="-115887" algn="l" rtl="0">
              <a:lnSpc>
                <a:spcPct val="100000"/>
              </a:lnSpc>
              <a:spcBef>
                <a:spcPts val="1200"/>
              </a:spcBef>
              <a:spcAft>
                <a:spcPts val="0"/>
              </a:spcAft>
              <a:buClr>
                <a:schemeClr val="dk1"/>
              </a:buClr>
              <a:buSzPts val="1500"/>
              <a:buFont typeface="Courier New"/>
              <a:buChar char="o"/>
            </a:pPr>
            <a:r>
              <a:rPr lang="en" sz="1500">
                <a:latin typeface="Source Sans Pro" panose="020B0503030403020204" pitchFamily="34" charset="0"/>
                <a:ea typeface="Source Sans Pro" panose="020B0503030403020204" pitchFamily="34" charset="0"/>
                <a:sym typeface="Arial"/>
              </a:rPr>
              <a:t>         Lack of transparency: no trust and confidence between board and management    </a:t>
            </a:r>
            <a:endParaRPr>
              <a:latin typeface="Source Sans Pro" panose="020B0503030403020204" pitchFamily="34" charset="0"/>
              <a:ea typeface="Source Sans Pro" panose="020B0503030403020204" pitchFamily="34" charset="0"/>
            </a:endParaRPr>
          </a:p>
          <a:p>
            <a:pPr marL="746125" lvl="0" indent="-115887" algn="l" rtl="0">
              <a:lnSpc>
                <a:spcPct val="100000"/>
              </a:lnSpc>
              <a:spcBef>
                <a:spcPts val="1200"/>
              </a:spcBef>
              <a:spcAft>
                <a:spcPts val="0"/>
              </a:spcAft>
              <a:buClr>
                <a:schemeClr val="dk1"/>
              </a:buClr>
              <a:buSzPts val="1500"/>
              <a:buFont typeface="Courier New"/>
              <a:buChar char="o"/>
            </a:pPr>
            <a:r>
              <a:rPr lang="en" sz="1500">
                <a:latin typeface="Source Sans Pro" panose="020B0503030403020204" pitchFamily="34" charset="0"/>
                <a:ea typeface="Source Sans Pro" panose="020B0503030403020204" pitchFamily="34" charset="0"/>
                <a:sym typeface="Arial"/>
              </a:rPr>
              <a:t>         Legal and regulatory risks: resulting in bad behavior and fraudulent practices </a:t>
            </a:r>
            <a:endParaRPr>
              <a:latin typeface="Source Sans Pro" panose="020B0503030403020204" pitchFamily="34" charset="0"/>
              <a:ea typeface="Source Sans Pro" panose="020B0503030403020204" pitchFamily="34" charset="0"/>
            </a:endParaRPr>
          </a:p>
          <a:p>
            <a:pPr marL="746125" lvl="0" indent="-115887" algn="l" rtl="0">
              <a:lnSpc>
                <a:spcPct val="100000"/>
              </a:lnSpc>
              <a:spcBef>
                <a:spcPts val="1200"/>
              </a:spcBef>
              <a:spcAft>
                <a:spcPts val="0"/>
              </a:spcAft>
              <a:buClr>
                <a:schemeClr val="dk1"/>
              </a:buClr>
              <a:buSzPts val="1500"/>
              <a:buFont typeface="Courier New"/>
              <a:buChar char="o"/>
            </a:pPr>
            <a:r>
              <a:rPr lang="en" sz="1500">
                <a:latin typeface="Source Sans Pro" panose="020B0503030403020204" pitchFamily="34" charset="0"/>
                <a:ea typeface="Source Sans Pro" panose="020B0503030403020204" pitchFamily="34" charset="0"/>
                <a:sym typeface="Arial"/>
              </a:rPr>
              <a:t>          Unclear board reporting processes,  leading to governance failure</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b="1">
                <a:latin typeface="Source Sans Pro" panose="020B0503030403020204" pitchFamily="34" charset="0"/>
                <a:ea typeface="Source Sans Pro" panose="020B0503030403020204" pitchFamily="34" charset="0"/>
                <a:sym typeface="Arial"/>
              </a:rPr>
              <a:t>Conflict of interest</a:t>
            </a:r>
            <a:r>
              <a:rPr lang="en" sz="1500">
                <a:latin typeface="Source Sans Pro" panose="020B0503030403020204" pitchFamily="34" charset="0"/>
                <a:ea typeface="Source Sans Pro" panose="020B0503030403020204" pitchFamily="34" charset="0"/>
                <a:sym typeface="Arial"/>
              </a:rPr>
              <a:t>:  board members with own personal or financial interests resulting in a lack of trust and confidence.</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b="1">
                <a:latin typeface="Source Sans Pro" panose="020B0503030403020204" pitchFamily="34" charset="0"/>
                <a:ea typeface="Source Sans Pro" panose="020B0503030403020204" pitchFamily="34" charset="0"/>
                <a:sym typeface="Arial"/>
              </a:rPr>
              <a:t>Reputational damage </a:t>
            </a:r>
            <a:r>
              <a:rPr lang="en" sz="1500">
                <a:latin typeface="Source Sans Pro" panose="020B0503030403020204" pitchFamily="34" charset="0"/>
                <a:ea typeface="Source Sans Pro" panose="020B0503030403020204" pitchFamily="34" charset="0"/>
                <a:sym typeface="Arial"/>
              </a:rPr>
              <a:t>in not meeting stakeholder expectations, loss of donor confidence. </a:t>
            </a:r>
            <a:endParaRPr>
              <a:latin typeface="Source Sans Pro" panose="020B0503030403020204" pitchFamily="34" charset="0"/>
              <a:ea typeface="Source Sans Pro" panose="020B0503030403020204" pitchFamily="34" charset="0"/>
            </a:endParaRPr>
          </a:p>
          <a:p>
            <a:pPr marL="127000" lvl="0" indent="0" algn="ctr" rtl="0">
              <a:lnSpc>
                <a:spcPct val="150000"/>
              </a:lnSpc>
              <a:spcBef>
                <a:spcPts val="600"/>
              </a:spcBef>
              <a:spcAft>
                <a:spcPts val="0"/>
              </a:spcAft>
              <a:buSzPts val="1600"/>
              <a:buNone/>
            </a:pPr>
            <a:r>
              <a:rPr lang="en" sz="1600" b="1">
                <a:solidFill>
                  <a:schemeClr val="accent6"/>
                </a:solidFill>
                <a:latin typeface="Source Sans Pro" panose="020B0503030403020204" pitchFamily="34" charset="0"/>
                <a:ea typeface="Source Sans Pro" panose="020B0503030403020204" pitchFamily="34" charset="0"/>
              </a:rPr>
              <a:t>Not delivering on their mandate</a:t>
            </a:r>
            <a:endParaRPr>
              <a:latin typeface="Source Sans Pro" panose="020B0503030403020204" pitchFamily="34" charset="0"/>
              <a:ea typeface="Source Sans Pro" panose="020B0503030403020204" pitchFamily="34" charset="0"/>
            </a:endParaRPr>
          </a:p>
          <a:p>
            <a:pPr marL="457200" lvl="0" indent="-228600" algn="l" rtl="0">
              <a:lnSpc>
                <a:spcPct val="150000"/>
              </a:lnSpc>
              <a:spcBef>
                <a:spcPts val="0"/>
              </a:spcBef>
              <a:spcAft>
                <a:spcPts val="0"/>
              </a:spcAft>
              <a:buSzPts val="1600"/>
              <a:buNone/>
            </a:pPr>
            <a:endParaRPr sz="1600">
              <a:latin typeface="Source Sans Pro" panose="020B0503030403020204" pitchFamily="34" charset="0"/>
              <a:ea typeface="Source Sans Pro" panose="020B0503030403020204" pitchFamily="34" charset="0"/>
            </a:endParaRPr>
          </a:p>
          <a:p>
            <a:pPr marL="457200" lvl="0" indent="-228600" algn="l" rtl="0">
              <a:lnSpc>
                <a:spcPct val="100000"/>
              </a:lnSpc>
              <a:spcBef>
                <a:spcPts val="0"/>
              </a:spcBef>
              <a:spcAft>
                <a:spcPts val="0"/>
              </a:spcAft>
              <a:buSzPts val="1600"/>
              <a:buNone/>
            </a:pPr>
            <a:endParaRPr sz="1600">
              <a:latin typeface="Source Sans Pro" panose="020B0503030403020204" pitchFamily="34" charset="0"/>
              <a:ea typeface="Source Sans Pro" panose="020B0503030403020204" pitchFamily="34" charset="0"/>
            </a:endParaRPr>
          </a:p>
        </p:txBody>
      </p:sp>
      <p:sp>
        <p:nvSpPr>
          <p:cNvPr id="4224" name="Google Shape;4224;g2ecc6c1f187_1_1555"/>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p>
            <a:pPr marL="0" lvl="0" indent="0" algn="r" rtl="0">
              <a:spcBef>
                <a:spcPts val="0"/>
              </a:spcBef>
              <a:spcAft>
                <a:spcPts val="0"/>
              </a:spcAft>
              <a:buClr>
                <a:srgbClr val="6C6463"/>
              </a:buClr>
              <a:buSzPts val="600"/>
              <a:buFont typeface="Arial"/>
              <a:buNone/>
            </a:pPr>
            <a:fld id="{00000000-1234-1234-1234-123412341234}" type="slidenum">
              <a:rPr lang="en">
                <a:latin typeface="Source Sans Pro" panose="020B0503030403020204" pitchFamily="34" charset="0"/>
                <a:ea typeface="Source Sans Pro" panose="020B0503030403020204" pitchFamily="34" charset="0"/>
              </a:rPr>
              <a:t>65</a:t>
            </a:fld>
            <a:endParaRPr>
              <a:latin typeface="Source Sans Pro" panose="020B0503030403020204" pitchFamily="34" charset="0"/>
              <a:ea typeface="Source Sans Pro" panose="020B0503030403020204" pitchFamily="34" charset="0"/>
            </a:endParaRPr>
          </a:p>
        </p:txBody>
      </p:sp>
      <p:sp>
        <p:nvSpPr>
          <p:cNvPr id="4225" name="Google Shape;4225;g2ecc6c1f187_1_1555"/>
          <p:cNvSpPr/>
          <p:nvPr/>
        </p:nvSpPr>
        <p:spPr>
          <a:xfrm>
            <a:off x="0" y="4623"/>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2700" b="1" i="0" u="none" strike="noStrike" cap="none">
                <a:solidFill>
                  <a:srgbClr val="FFFFFF"/>
                </a:solidFill>
                <a:latin typeface="Source Sans Pro" panose="020B0503030403020204" pitchFamily="34" charset="0"/>
                <a:ea typeface="Source Sans Pro" panose="020B0503030403020204" pitchFamily="34" charset="0"/>
                <a:sym typeface="Arial"/>
              </a:rPr>
              <a:t>CONSEQUENCES OF POOR BOARD MANAGEMENT</a:t>
            </a:r>
            <a:endParaRPr sz="900">
              <a:latin typeface="Source Sans Pro" panose="020B0503030403020204" pitchFamily="34" charset="0"/>
              <a:ea typeface="Source Sans Pro" panose="020B0503030403020204" pitchFamily="34"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229"/>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D40D4C8-6D06-811A-EF56-3E4C82411D8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30" name="Google Shape;4230;g2ecc6c1f187_1_1561"/>
          <p:cNvSpPr txBox="1">
            <a:spLocks noGrp="1"/>
          </p:cNvSpPr>
          <p:nvPr>
            <p:ph type="body" idx="1"/>
          </p:nvPr>
        </p:nvSpPr>
        <p:spPr>
          <a:xfrm>
            <a:off x="3943925" y="755100"/>
            <a:ext cx="4872000" cy="3894600"/>
          </a:xfrm>
          <a:prstGeom prst="rect">
            <a:avLst/>
          </a:prstGeom>
          <a:noFill/>
          <a:ln>
            <a:noFill/>
          </a:ln>
        </p:spPr>
        <p:txBody>
          <a:bodyPr spcFirstLastPara="1" wrap="square" lIns="91175" tIns="91175" rIns="91175" bIns="91175" anchor="t" anchorCtr="0">
            <a:noAutofit/>
          </a:bodyPr>
          <a:lstStyle/>
          <a:p>
            <a:pPr marL="169325" lvl="0" indent="0" algn="l" rtl="0">
              <a:lnSpc>
                <a:spcPct val="100000"/>
              </a:lnSpc>
              <a:spcBef>
                <a:spcPts val="600"/>
              </a:spcBef>
              <a:spcAft>
                <a:spcPts val="0"/>
              </a:spcAft>
              <a:buClr>
                <a:schemeClr val="dk1"/>
              </a:buClr>
              <a:buSzPts val="1500"/>
              <a:buNone/>
            </a:pPr>
            <a:r>
              <a:rPr lang="en" sz="1600" b="1">
                <a:latin typeface="Source Sans Pro" panose="020B0503030403020204" pitchFamily="34" charset="0"/>
                <a:ea typeface="Source Sans Pro" panose="020B0503030403020204" pitchFamily="34" charset="0"/>
                <a:sym typeface="Arial"/>
              </a:rPr>
              <a:t>The objectives of this training manual are to:  </a:t>
            </a:r>
            <a:endParaRPr sz="1225">
              <a:latin typeface="Source Sans Pro" panose="020B0503030403020204" pitchFamily="34" charset="0"/>
              <a:ea typeface="Source Sans Pro" panose="020B0503030403020204" pitchFamily="34" charset="0"/>
            </a:endParaRPr>
          </a:p>
          <a:p>
            <a:pPr marL="609569" lvl="0" indent="-446594" algn="l" rtl="0">
              <a:lnSpc>
                <a:spcPct val="100000"/>
              </a:lnSpc>
              <a:spcBef>
                <a:spcPts val="1200"/>
              </a:spcBef>
              <a:spcAft>
                <a:spcPts val="0"/>
              </a:spcAft>
              <a:buClr>
                <a:schemeClr val="dk1"/>
              </a:buClr>
              <a:buSzPts val="1600"/>
              <a:buFont typeface="Noto Sans Symbols"/>
              <a:buChar char="▪"/>
            </a:pPr>
            <a:r>
              <a:rPr lang="en" sz="1600">
                <a:latin typeface="Source Sans Pro" panose="020B0503030403020204" pitchFamily="34" charset="0"/>
                <a:ea typeface="Source Sans Pro" panose="020B0503030403020204" pitchFamily="34" charset="0"/>
                <a:sym typeface="Arial"/>
              </a:rPr>
              <a:t>Enhance the capacity of the board and management, </a:t>
            </a:r>
            <a:endParaRPr sz="1225">
              <a:latin typeface="Source Sans Pro" panose="020B0503030403020204" pitchFamily="34" charset="0"/>
              <a:ea typeface="Source Sans Pro" panose="020B0503030403020204" pitchFamily="34" charset="0"/>
            </a:endParaRPr>
          </a:p>
          <a:p>
            <a:pPr marL="609569" lvl="0" indent="-446594" algn="l" rtl="0">
              <a:lnSpc>
                <a:spcPct val="100000"/>
              </a:lnSpc>
              <a:spcBef>
                <a:spcPts val="1200"/>
              </a:spcBef>
              <a:spcAft>
                <a:spcPts val="0"/>
              </a:spcAft>
              <a:buClr>
                <a:schemeClr val="dk1"/>
              </a:buClr>
              <a:buSzPts val="1600"/>
              <a:buFont typeface="Noto Sans Symbols"/>
              <a:buChar char="▪"/>
            </a:pPr>
            <a:r>
              <a:rPr lang="en" sz="1600">
                <a:latin typeface="Source Sans Pro" panose="020B0503030403020204" pitchFamily="34" charset="0"/>
                <a:ea typeface="Source Sans Pro" panose="020B0503030403020204" pitchFamily="34" charset="0"/>
                <a:sym typeface="Arial"/>
              </a:rPr>
              <a:t>Refresh knowledge of board governance, </a:t>
            </a:r>
            <a:endParaRPr sz="1225">
              <a:latin typeface="Source Sans Pro" panose="020B0503030403020204" pitchFamily="34" charset="0"/>
              <a:ea typeface="Source Sans Pro" panose="020B0503030403020204" pitchFamily="34" charset="0"/>
            </a:endParaRPr>
          </a:p>
          <a:p>
            <a:pPr marL="609569" lvl="0" indent="-446594" algn="l" rtl="0">
              <a:lnSpc>
                <a:spcPct val="100000"/>
              </a:lnSpc>
              <a:spcBef>
                <a:spcPts val="1200"/>
              </a:spcBef>
              <a:spcAft>
                <a:spcPts val="0"/>
              </a:spcAft>
              <a:buClr>
                <a:schemeClr val="dk1"/>
              </a:buClr>
              <a:buSzPts val="1600"/>
              <a:buFont typeface="Noto Sans Symbols"/>
              <a:buChar char="▪"/>
            </a:pPr>
            <a:r>
              <a:rPr lang="en" sz="1600">
                <a:latin typeface="Source Sans Pro" panose="020B0503030403020204" pitchFamily="34" charset="0"/>
                <a:ea typeface="Source Sans Pro" panose="020B0503030403020204" pitchFamily="34" charset="0"/>
                <a:sym typeface="Arial"/>
              </a:rPr>
              <a:t>Highlight the importance of a board mandate and    good governance systems, </a:t>
            </a:r>
            <a:endParaRPr sz="1225">
              <a:latin typeface="Source Sans Pro" panose="020B0503030403020204" pitchFamily="34" charset="0"/>
              <a:ea typeface="Source Sans Pro" panose="020B0503030403020204" pitchFamily="34" charset="0"/>
            </a:endParaRPr>
          </a:p>
          <a:p>
            <a:pPr marL="609569" lvl="0" indent="-446594" algn="l" rtl="0">
              <a:lnSpc>
                <a:spcPct val="100000"/>
              </a:lnSpc>
              <a:spcBef>
                <a:spcPts val="1200"/>
              </a:spcBef>
              <a:spcAft>
                <a:spcPts val="0"/>
              </a:spcAft>
              <a:buClr>
                <a:schemeClr val="dk1"/>
              </a:buClr>
              <a:buSzPts val="1600"/>
              <a:buFont typeface="Noto Sans Symbols"/>
              <a:buChar char="▪"/>
            </a:pPr>
            <a:r>
              <a:rPr lang="en" sz="1600">
                <a:latin typeface="Source Sans Pro" panose="020B0503030403020204" pitchFamily="34" charset="0"/>
                <a:ea typeface="Source Sans Pro" panose="020B0503030403020204" pitchFamily="34" charset="0"/>
                <a:sym typeface="Arial"/>
              </a:rPr>
              <a:t>Share effective leadership and governance principles and tools, and </a:t>
            </a:r>
            <a:endParaRPr sz="1225">
              <a:latin typeface="Source Sans Pro" panose="020B0503030403020204" pitchFamily="34" charset="0"/>
              <a:ea typeface="Source Sans Pro" panose="020B0503030403020204" pitchFamily="34" charset="0"/>
            </a:endParaRPr>
          </a:p>
          <a:p>
            <a:pPr marL="609569" lvl="0" indent="-446594" algn="l" rtl="0">
              <a:lnSpc>
                <a:spcPct val="100000"/>
              </a:lnSpc>
              <a:spcBef>
                <a:spcPts val="1200"/>
              </a:spcBef>
              <a:spcAft>
                <a:spcPts val="0"/>
              </a:spcAft>
              <a:buClr>
                <a:schemeClr val="dk1"/>
              </a:buClr>
              <a:buSzPts val="1600"/>
              <a:buFont typeface="Noto Sans Symbols"/>
              <a:buChar char="▪"/>
            </a:pPr>
            <a:r>
              <a:rPr lang="en" sz="1600">
                <a:latin typeface="Source Sans Pro" panose="020B0503030403020204" pitchFamily="34" charset="0"/>
                <a:ea typeface="Source Sans Pro" panose="020B0503030403020204" pitchFamily="34" charset="0"/>
                <a:sym typeface="Arial"/>
              </a:rPr>
              <a:t>Improve board capacity for effective board risk oversight, performance management, and strategic leadership. </a:t>
            </a:r>
            <a:endParaRPr sz="1225">
              <a:latin typeface="Source Sans Pro" panose="020B0503030403020204" pitchFamily="34" charset="0"/>
              <a:ea typeface="Source Sans Pro" panose="020B0503030403020204" pitchFamily="34" charset="0"/>
            </a:endParaRPr>
          </a:p>
          <a:p>
            <a:pPr marL="457200" lvl="0" indent="-228600" algn="l" rtl="0">
              <a:lnSpc>
                <a:spcPct val="100000"/>
              </a:lnSpc>
              <a:spcBef>
                <a:spcPts val="600"/>
              </a:spcBef>
              <a:spcAft>
                <a:spcPts val="0"/>
              </a:spcAft>
              <a:buSzPts val="1600"/>
              <a:buNone/>
            </a:pPr>
            <a:endParaRPr sz="1200">
              <a:latin typeface="Source Sans Pro" panose="020B0503030403020204" pitchFamily="34" charset="0"/>
              <a:ea typeface="Source Sans Pro" panose="020B0503030403020204" pitchFamily="34" charset="0"/>
            </a:endParaRPr>
          </a:p>
        </p:txBody>
      </p:sp>
      <p:sp>
        <p:nvSpPr>
          <p:cNvPr id="4231" name="Google Shape;4231;g2ecc6c1f187_1_1561"/>
          <p:cNvSpPr txBox="1">
            <a:spLocks noGrp="1"/>
          </p:cNvSpPr>
          <p:nvPr>
            <p:ph type="sldNum" idx="12"/>
          </p:nvPr>
        </p:nvSpPr>
        <p:spPr>
          <a:xfrm>
            <a:off x="6858000" y="4825484"/>
            <a:ext cx="2133600" cy="184800"/>
          </a:xfrm>
          <a:prstGeom prst="rect">
            <a:avLst/>
          </a:prstGeom>
          <a:noFill/>
          <a:ln>
            <a:noFill/>
          </a:ln>
        </p:spPr>
        <p:txBody>
          <a:bodyPr spcFirstLastPara="1" wrap="square" lIns="91175" tIns="45575" rIns="91175" bIns="45575" anchor="ctr" anchorCtr="0">
            <a:noAutofit/>
          </a:bodyPr>
          <a:lstStyle/>
          <a:p>
            <a:pPr marL="0" lvl="0" indent="0" algn="r" rtl="0">
              <a:spcBef>
                <a:spcPts val="0"/>
              </a:spcBef>
              <a:spcAft>
                <a:spcPts val="0"/>
              </a:spcAft>
              <a:buClr>
                <a:srgbClr val="6C6463"/>
              </a:buClr>
              <a:buSzPts val="600"/>
              <a:buFont typeface="Arial"/>
              <a:buNone/>
            </a:pPr>
            <a:fld id="{00000000-1234-1234-1234-123412341234}" type="slidenum">
              <a:rPr lang="en">
                <a:latin typeface="Source Sans Pro" panose="020B0503030403020204" pitchFamily="34" charset="0"/>
                <a:ea typeface="Source Sans Pro" panose="020B0503030403020204" pitchFamily="34" charset="0"/>
              </a:rPr>
              <a:t>66</a:t>
            </a:fld>
            <a:endParaRPr>
              <a:latin typeface="Source Sans Pro" panose="020B0503030403020204" pitchFamily="34" charset="0"/>
              <a:ea typeface="Source Sans Pro" panose="020B0503030403020204" pitchFamily="34" charset="0"/>
            </a:endParaRPr>
          </a:p>
        </p:txBody>
      </p:sp>
      <p:pic>
        <p:nvPicPr>
          <p:cNvPr id="4232" name="Google Shape;4232;g2ecc6c1f187_1_1561" descr="A blue and red cover with white text&#10;&#10;Description automatically generated"/>
          <p:cNvPicPr preferRelativeResize="0"/>
          <p:nvPr/>
        </p:nvPicPr>
        <p:blipFill rotWithShape="1">
          <a:blip r:embed="rId3">
            <a:alphaModFix/>
          </a:blip>
          <a:srcRect/>
          <a:stretch/>
        </p:blipFill>
        <p:spPr>
          <a:xfrm>
            <a:off x="555262" y="884678"/>
            <a:ext cx="2979489" cy="3367260"/>
          </a:xfrm>
          <a:prstGeom prst="rect">
            <a:avLst/>
          </a:prstGeom>
          <a:noFill/>
          <a:ln>
            <a:noFill/>
          </a:ln>
        </p:spPr>
      </p:pic>
      <p:sp>
        <p:nvSpPr>
          <p:cNvPr id="4233" name="Google Shape;4233;g2ecc6c1f187_1_1561"/>
          <p:cNvSpPr/>
          <p:nvPr/>
        </p:nvSpPr>
        <p:spPr>
          <a:xfrm>
            <a:off x="0" y="4623"/>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2700" b="1" i="0" u="none" strike="noStrike" cap="none">
                <a:solidFill>
                  <a:srgbClr val="FFFFFF"/>
                </a:solidFill>
                <a:latin typeface="Source Sans Pro" panose="020B0503030403020204" pitchFamily="34" charset="0"/>
                <a:ea typeface="Source Sans Pro" panose="020B0503030403020204" pitchFamily="34" charset="0"/>
                <a:sym typeface="Arial"/>
              </a:rPr>
              <a:t>LEADERSHIP &amp; GOVERNANCE TRAINING MANUAL</a:t>
            </a:r>
            <a:endParaRPr sz="900">
              <a:latin typeface="Source Sans Pro" panose="020B0503030403020204" pitchFamily="34" charset="0"/>
              <a:ea typeface="Source Sans Pro" panose="020B0503030403020204" pitchFamily="34"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3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C73F5A46-34A3-7B16-B6DA-0850E03D478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40" name="Google Shape;4240;g2ecc6c1f187_1_1568"/>
          <p:cNvSpPr txBox="1"/>
          <p:nvPr/>
        </p:nvSpPr>
        <p:spPr>
          <a:xfrm>
            <a:off x="2000250" y="797422"/>
            <a:ext cx="5143500" cy="642900"/>
          </a:xfrm>
          <a:prstGeom prst="rect">
            <a:avLst/>
          </a:prstGeom>
          <a:noFill/>
          <a:ln>
            <a:noFill/>
          </a:ln>
        </p:spPr>
        <p:txBody>
          <a:bodyPr spcFirstLastPara="1" wrap="square" lIns="51425" tIns="25700" rIns="51425" bIns="25700" anchor="ctr" anchorCtr="0">
            <a:normAutofit/>
          </a:bodyPr>
          <a:lstStyle/>
          <a:p>
            <a:pPr marL="0" marR="0" lvl="0" indent="0" algn="ctr" rtl="0">
              <a:spcBef>
                <a:spcPts val="0"/>
              </a:spcBef>
              <a:spcAft>
                <a:spcPts val="0"/>
              </a:spcAft>
              <a:buClr>
                <a:srgbClr val="000000"/>
              </a:buClr>
              <a:buSzPts val="1575"/>
              <a:buFont typeface="Cambria"/>
              <a:buNone/>
            </a:pPr>
            <a:r>
              <a:rPr lang="en" sz="1575">
                <a:solidFill>
                  <a:srgbClr val="FFFFFF"/>
                </a:solidFill>
                <a:latin typeface="Source Sans Pro" panose="020B0503030403020204" pitchFamily="34" charset="0"/>
                <a:ea typeface="Source Sans Pro" panose="020B0503030403020204" pitchFamily="34" charset="0"/>
                <a:cs typeface="Cambria"/>
                <a:sym typeface="Cambria"/>
              </a:rPr>
              <a:t>Purpose of Governance</a:t>
            </a:r>
            <a:endParaRPr>
              <a:latin typeface="Source Sans Pro" panose="020B0503030403020204" pitchFamily="34" charset="0"/>
              <a:ea typeface="Source Sans Pro" panose="020B0503030403020204" pitchFamily="34" charset="0"/>
            </a:endParaRPr>
          </a:p>
        </p:txBody>
      </p:sp>
      <p:sp>
        <p:nvSpPr>
          <p:cNvPr id="4241" name="Google Shape;4241;g2ecc6c1f187_1_1568"/>
          <p:cNvSpPr txBox="1">
            <a:spLocks noGrp="1"/>
          </p:cNvSpPr>
          <p:nvPr>
            <p:ph type="body" idx="1"/>
          </p:nvPr>
        </p:nvSpPr>
        <p:spPr>
          <a:xfrm>
            <a:off x="717644" y="874403"/>
            <a:ext cx="8132400" cy="3025513"/>
          </a:xfrm>
          <a:prstGeom prst="rect">
            <a:avLst/>
          </a:prstGeom>
          <a:noFill/>
          <a:ln>
            <a:noFill/>
          </a:ln>
        </p:spPr>
        <p:txBody>
          <a:bodyPr spcFirstLastPara="1" wrap="square" lIns="91175" tIns="91175" rIns="91175" bIns="91175" anchor="t" anchorCtr="0">
            <a:noAutofit/>
          </a:bodyPr>
          <a:lstStyle/>
          <a:p>
            <a:pPr marL="609569" lvl="0" indent="-440244" algn="l" rtl="0">
              <a:lnSpc>
                <a:spcPct val="100000"/>
              </a:lnSpc>
              <a:spcBef>
                <a:spcPts val="6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Delivered board training to each board and executive leadership on good governance </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Provided coaching to  each board  on its key obligations, roles, and  responsibilities </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Ensured separation of the Board’s role versus the Executive Director’s role </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Optimized use of a Board skills matrix for each board to have the right expertise in the boardroom.</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Ensured board independence by encouraging the right systems and structures.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Developed strategies, policies, performance tools, and frameworks for ushering in best practices in the boardroom</a:t>
            </a:r>
            <a:endParaRPr sz="1600">
              <a:latin typeface="Source Sans Pro" panose="020B0503030403020204" pitchFamily="34" charset="0"/>
              <a:ea typeface="Source Sans Pro" panose="020B0503030403020204" pitchFamily="34" charset="0"/>
              <a:sym typeface="Arial"/>
            </a:endParaRPr>
          </a:p>
          <a:p>
            <a:pPr marL="95250" lvl="0" indent="0" algn="ctr" rtl="0">
              <a:lnSpc>
                <a:spcPct val="100000"/>
              </a:lnSpc>
              <a:spcBef>
                <a:spcPts val="600"/>
              </a:spcBef>
              <a:spcAft>
                <a:spcPts val="0"/>
              </a:spcAft>
              <a:buSzPts val="1600"/>
              <a:buNone/>
            </a:pPr>
            <a:endParaRPr sz="1500">
              <a:latin typeface="Source Sans Pro" panose="020B0503030403020204" pitchFamily="34" charset="0"/>
              <a:ea typeface="Source Sans Pro" panose="020B0503030403020204" pitchFamily="34" charset="0"/>
            </a:endParaRPr>
          </a:p>
          <a:p>
            <a:pPr marL="95250" lvl="0" indent="0" algn="ctr" rtl="0">
              <a:lnSpc>
                <a:spcPct val="100000"/>
              </a:lnSpc>
              <a:spcBef>
                <a:spcPts val="0"/>
              </a:spcBef>
              <a:spcAft>
                <a:spcPts val="0"/>
              </a:spcAft>
              <a:buSzPts val="1600"/>
              <a:buNone/>
            </a:pPr>
            <a:r>
              <a:rPr lang="en" sz="1500" b="1" i="1">
                <a:solidFill>
                  <a:schemeClr val="accent6"/>
                </a:solidFill>
                <a:latin typeface="Source Sans Pro" panose="020B0503030403020204" pitchFamily="34" charset="0"/>
                <a:ea typeface="Source Sans Pro" panose="020B0503030403020204" pitchFamily="34" charset="0"/>
                <a:sym typeface="Arial"/>
              </a:rPr>
              <a:t>Our focus  was to work with each board to support and act in the interest of each organization</a:t>
            </a:r>
            <a:endParaRPr>
              <a:latin typeface="Source Sans Pro" panose="020B0503030403020204" pitchFamily="34" charset="0"/>
              <a:ea typeface="Source Sans Pro" panose="020B0503030403020204" pitchFamily="34" charset="0"/>
            </a:endParaRPr>
          </a:p>
          <a:p>
            <a:pPr marL="95250" lvl="0" indent="0" algn="ctr" rtl="0">
              <a:lnSpc>
                <a:spcPct val="100000"/>
              </a:lnSpc>
              <a:spcBef>
                <a:spcPts val="0"/>
              </a:spcBef>
              <a:spcAft>
                <a:spcPts val="0"/>
              </a:spcAft>
              <a:buSzPts val="1600"/>
              <a:buNone/>
            </a:pPr>
            <a:endParaRPr sz="1500">
              <a:latin typeface="Source Sans Pro" panose="020B0503030403020204" pitchFamily="34" charset="0"/>
              <a:ea typeface="Source Sans Pro" panose="020B0503030403020204" pitchFamily="34" charset="0"/>
            </a:endParaRPr>
          </a:p>
        </p:txBody>
      </p:sp>
      <p:sp>
        <p:nvSpPr>
          <p:cNvPr id="4242" name="Google Shape;4242;g2ecc6c1f187_1_1568"/>
          <p:cNvSpPr/>
          <p:nvPr/>
        </p:nvSpPr>
        <p:spPr>
          <a:xfrm>
            <a:off x="0" y="4622"/>
            <a:ext cx="9144000" cy="850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000" b="1" i="0" u="none" strike="noStrike" cap="none">
                <a:solidFill>
                  <a:srgbClr val="FFFFFF"/>
                </a:solidFill>
                <a:latin typeface="Source Sans Pro" panose="020B0503030403020204" pitchFamily="34" charset="0"/>
                <a:ea typeface="Source Sans Pro" panose="020B0503030403020204" pitchFamily="34" charset="0"/>
                <a:sym typeface="Arial"/>
              </a:rPr>
              <a:t>ENHANCEMENT OF THE BOARD’S ROLE AND RESPONSIBILITIES</a:t>
            </a:r>
            <a:endParaRPr sz="1200">
              <a:latin typeface="Source Sans Pro" panose="020B0503030403020204" pitchFamily="34" charset="0"/>
              <a:ea typeface="Source Sans Pro" panose="020B0503030403020204" pitchFamily="34" charset="0"/>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247"/>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21FAE952-C75F-A8BF-9E97-5BAD1D54F9F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49" name="Google Shape;4249;g2ecc6c1f187_1_1576"/>
          <p:cNvSpPr txBox="1"/>
          <p:nvPr/>
        </p:nvSpPr>
        <p:spPr>
          <a:xfrm>
            <a:off x="2000250" y="797422"/>
            <a:ext cx="5143500" cy="642900"/>
          </a:xfrm>
          <a:prstGeom prst="rect">
            <a:avLst/>
          </a:prstGeom>
          <a:noFill/>
          <a:ln>
            <a:noFill/>
          </a:ln>
        </p:spPr>
        <p:txBody>
          <a:bodyPr spcFirstLastPara="1" wrap="square" lIns="51425" tIns="25700" rIns="51425" bIns="25700" anchor="ctr" anchorCtr="0">
            <a:normAutofit/>
          </a:bodyPr>
          <a:lstStyle/>
          <a:p>
            <a:pPr marL="0" marR="0" lvl="0" indent="0" algn="ctr" rtl="0">
              <a:spcBef>
                <a:spcPts val="0"/>
              </a:spcBef>
              <a:spcAft>
                <a:spcPts val="0"/>
              </a:spcAft>
              <a:buClr>
                <a:srgbClr val="000000"/>
              </a:buClr>
              <a:buSzPts val="1575"/>
              <a:buFont typeface="Cambria"/>
              <a:buNone/>
            </a:pPr>
            <a:r>
              <a:rPr lang="en" sz="1575">
                <a:solidFill>
                  <a:srgbClr val="FFFFFF"/>
                </a:solidFill>
                <a:latin typeface="Source Sans Pro" panose="020B0503030403020204" pitchFamily="34" charset="0"/>
                <a:ea typeface="Source Sans Pro" panose="020B0503030403020204" pitchFamily="34" charset="0"/>
                <a:cs typeface="Cambria"/>
                <a:sym typeface="Cambria"/>
              </a:rPr>
              <a:t>Purpose of Governance</a:t>
            </a:r>
            <a:endParaRPr>
              <a:latin typeface="Source Sans Pro" panose="020B0503030403020204" pitchFamily="34" charset="0"/>
              <a:ea typeface="Source Sans Pro" panose="020B0503030403020204" pitchFamily="34" charset="0"/>
            </a:endParaRPr>
          </a:p>
        </p:txBody>
      </p:sp>
      <p:sp>
        <p:nvSpPr>
          <p:cNvPr id="4250" name="Google Shape;4250;g2ecc6c1f187_1_1576"/>
          <p:cNvSpPr txBox="1">
            <a:spLocks noGrp="1"/>
          </p:cNvSpPr>
          <p:nvPr>
            <p:ph type="body" idx="1"/>
          </p:nvPr>
        </p:nvSpPr>
        <p:spPr>
          <a:xfrm>
            <a:off x="820316" y="893317"/>
            <a:ext cx="8019000" cy="3226055"/>
          </a:xfrm>
          <a:prstGeom prst="rect">
            <a:avLst/>
          </a:prstGeom>
          <a:noFill/>
          <a:ln>
            <a:noFill/>
          </a:ln>
        </p:spPr>
        <p:txBody>
          <a:bodyPr spcFirstLastPara="1" wrap="square" lIns="91175" tIns="91175" rIns="91175" bIns="91175" anchor="t" anchorCtr="0">
            <a:noAutofit/>
          </a:bodyPr>
          <a:lstStyle/>
          <a:p>
            <a:pPr marL="95250" lvl="0" indent="0" algn="l" rtl="0">
              <a:lnSpc>
                <a:spcPct val="150000"/>
              </a:lnSpc>
              <a:spcBef>
                <a:spcPts val="0"/>
              </a:spcBef>
              <a:spcAft>
                <a:spcPts val="0"/>
              </a:spcAft>
              <a:buSzPts val="1600"/>
              <a:buNone/>
            </a:pPr>
            <a:r>
              <a:rPr lang="en" sz="1500" b="1">
                <a:solidFill>
                  <a:schemeClr val="accent6"/>
                </a:solidFill>
                <a:highlight>
                  <a:srgbClr val="FFFFFF"/>
                </a:highlight>
                <a:latin typeface="Source Sans Pro" panose="020B0503030403020204" pitchFamily="34" charset="0"/>
                <a:ea typeface="Source Sans Pro" panose="020B0503030403020204" pitchFamily="34" charset="0"/>
                <a:sym typeface="Arial"/>
              </a:rPr>
              <a:t>Our Focus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6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Enhancement of board members’ knowledge, clarity, and confidence needed for effective decision-making.</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Skills development for each board and instilling a practice of regularly refreshing members on effectiveness.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Optimization of each board member’s expertise in the boardroom.</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Presence of board efficiency and collaboration in the closure of any capacity gaps and accurate performance measuring.</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Celebrating success on the benefits of an engaged and effective board and especially on how it helps each partner accomplish goals.</a:t>
            </a:r>
            <a:endParaRPr lang="en-US">
              <a:latin typeface="Source Sans Pro" panose="020B0503030403020204" pitchFamily="34" charset="0"/>
              <a:ea typeface="Source Sans Pro" panose="020B0503030403020204" pitchFamily="34" charset="0"/>
            </a:endParaRPr>
          </a:p>
        </p:txBody>
      </p:sp>
      <p:sp>
        <p:nvSpPr>
          <p:cNvPr id="4251" name="Google Shape;4251;g2ecc6c1f187_1_1576"/>
          <p:cNvSpPr/>
          <p:nvPr/>
        </p:nvSpPr>
        <p:spPr>
          <a:xfrm>
            <a:off x="0" y="4622"/>
            <a:ext cx="9144000" cy="8733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FFFFFF"/>
                </a:solidFill>
                <a:latin typeface="Source Sans Pro" panose="020B0503030403020204" pitchFamily="34" charset="0"/>
                <a:ea typeface="Source Sans Pro" panose="020B0503030403020204" pitchFamily="34" charset="0"/>
                <a:sym typeface="Arial"/>
              </a:rPr>
              <a:t>BOARD STRENGTHENING THROUGH PERFORMANCE MANAGEMENT</a:t>
            </a:r>
            <a:endParaRPr>
              <a:latin typeface="Source Sans Pro" panose="020B0503030403020204" pitchFamily="34" charset="0"/>
              <a:ea typeface="Source Sans Pro" panose="020B0503030403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256"/>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F1DCC24-0F00-46FA-CD39-78A49007F73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57" name="Google Shape;4257;g2ecc6c1f187_1_1584"/>
          <p:cNvSpPr txBox="1">
            <a:spLocks noGrp="1"/>
          </p:cNvSpPr>
          <p:nvPr>
            <p:ph type="body" idx="1"/>
          </p:nvPr>
        </p:nvSpPr>
        <p:spPr>
          <a:xfrm>
            <a:off x="731265" y="697078"/>
            <a:ext cx="7772400" cy="4005300"/>
          </a:xfrm>
          <a:prstGeom prst="rect">
            <a:avLst/>
          </a:prstGeom>
          <a:noFill/>
          <a:ln>
            <a:noFill/>
          </a:ln>
        </p:spPr>
        <p:txBody>
          <a:bodyPr spcFirstLastPara="1" wrap="square" lIns="91175" tIns="91175" rIns="91175" bIns="91175" anchor="t" anchorCtr="0">
            <a:noAutofit/>
          </a:bodyPr>
          <a:lstStyle/>
          <a:p>
            <a:pPr marL="95250" lvl="0" indent="0" algn="l" rtl="0">
              <a:lnSpc>
                <a:spcPct val="100000"/>
              </a:lnSpc>
              <a:spcBef>
                <a:spcPts val="600"/>
              </a:spcBef>
              <a:spcAft>
                <a:spcPts val="0"/>
              </a:spcAft>
              <a:buSzPts val="1600"/>
              <a:buNone/>
            </a:pPr>
            <a:r>
              <a:rPr lang="en" sz="1500" b="1">
                <a:solidFill>
                  <a:schemeClr val="accent6"/>
                </a:solidFill>
                <a:latin typeface="Source Sans Pro" panose="020B0503030403020204" pitchFamily="34" charset="0"/>
                <a:ea typeface="Source Sans Pro" panose="020B0503030403020204" pitchFamily="34" charset="0"/>
                <a:sym typeface="Arial"/>
              </a:rPr>
              <a:t>Board’s Culture of Continuous Improvement</a:t>
            </a:r>
            <a:endParaRPr>
              <a:latin typeface="Source Sans Pro" panose="020B0503030403020204" pitchFamily="34" charset="0"/>
              <a:ea typeface="Source Sans Pro" panose="020B0503030403020204" pitchFamily="34" charset="0"/>
            </a:endParaRPr>
          </a:p>
          <a:p>
            <a:pPr marL="169325" lvl="0" indent="0" algn="l" rtl="0">
              <a:lnSpc>
                <a:spcPct val="100000"/>
              </a:lnSpc>
              <a:spcBef>
                <a:spcPts val="1200"/>
              </a:spcBef>
              <a:spcAft>
                <a:spcPts val="0"/>
              </a:spcAft>
              <a:buClr>
                <a:schemeClr val="dk1"/>
              </a:buClr>
              <a:buSzPts val="1500"/>
              <a:buNone/>
            </a:pPr>
            <a:r>
              <a:rPr lang="en" sz="1500">
                <a:latin typeface="Source Sans Pro" panose="020B0503030403020204" pitchFamily="34" charset="0"/>
                <a:ea typeface="Source Sans Pro" panose="020B0503030403020204" pitchFamily="34" charset="0"/>
                <a:sym typeface="Arial"/>
              </a:rPr>
              <a:t>Worked with each board on key areas to analyze and measure its effectiveness and performance as follows: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Measurement of achievement of key strategic goals –  by taking solid actions to track progress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Operational and financial results: The board understands its current position, being  proactive in what needs to change to improve financial performance</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Keeping track of key risks and taking steps to prevent and or mitigate them</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Reporting systems performance:  ensuring the board receives quality reports for insight and to inform its decision-making.</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60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Instilling a culture of continuous improvement, and analyzing and measuring effectiveness and performance</a:t>
            </a:r>
            <a:endParaRPr>
              <a:latin typeface="Source Sans Pro" panose="020B0503030403020204" pitchFamily="34" charset="0"/>
              <a:ea typeface="Source Sans Pro" panose="020B0503030403020204" pitchFamily="34" charset="0"/>
            </a:endParaRPr>
          </a:p>
        </p:txBody>
      </p:sp>
      <p:sp>
        <p:nvSpPr>
          <p:cNvPr id="4258" name="Google Shape;4258;g2ecc6c1f187_1_1584"/>
          <p:cNvSpPr/>
          <p:nvPr/>
        </p:nvSpPr>
        <p:spPr>
          <a:xfrm>
            <a:off x="0" y="4623"/>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n" sz="3200" b="1" i="0" u="none" strike="noStrike" cap="none">
                <a:solidFill>
                  <a:srgbClr val="FFFFFF"/>
                </a:solidFill>
                <a:latin typeface="Source Sans Pro" panose="020B0503030403020204" pitchFamily="34" charset="0"/>
                <a:ea typeface="Source Sans Pro" panose="020B0503030403020204" pitchFamily="34" charset="0"/>
                <a:sym typeface="Arial"/>
              </a:rPr>
              <a:t>BOARD PERFORMANCE MANAGEMENT</a:t>
            </a:r>
            <a:endParaRPr>
              <a:latin typeface="Source Sans Pro" panose="020B0503030403020204" pitchFamily="34" charset="0"/>
              <a:ea typeface="Source Sans Pro" panose="020B0503030403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07"/>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4D12DAD1-0C78-087B-2BBE-663649B620D4}"/>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310" name="Google Shape;3310;g2ecb543676d_0_2111"/>
          <p:cNvSpPr/>
          <p:nvPr/>
        </p:nvSpPr>
        <p:spPr>
          <a:xfrm>
            <a:off x="781050" y="935082"/>
            <a:ext cx="3102900" cy="1876697"/>
          </a:xfrm>
          <a:prstGeom prst="wedgeRoundRectCallout">
            <a:avLst>
              <a:gd name="adj1" fmla="val -70511"/>
              <a:gd name="adj2" fmla="val -51562"/>
              <a:gd name="adj3" fmla="val 0"/>
            </a:avLst>
          </a:prstGeom>
          <a:solidFill>
            <a:srgbClr val="CFE2F3"/>
          </a:solid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lang="en-US">
              <a:solidFill>
                <a:schemeClr val="dk1"/>
              </a:solidFill>
              <a:latin typeface="Source Sans Pro" panose="020B0503030403020204" pitchFamily="34" charset="0"/>
              <a:ea typeface="Source Sans Pro" panose="020B0503030403020204" pitchFamily="34" charset="0"/>
              <a:cs typeface="Cabin"/>
              <a:sym typeface="Cabin"/>
            </a:endParaRPr>
          </a:p>
          <a:p>
            <a:pPr marL="0" lvl="0" indent="0" algn="l" rtl="0">
              <a:spcBef>
                <a:spcPts val="0"/>
              </a:spcBef>
              <a:spcAft>
                <a:spcPts val="0"/>
              </a:spcAft>
              <a:buNone/>
            </a:pPr>
            <a:r>
              <a:rPr lang="en-US" sz="1800" b="1">
                <a:solidFill>
                  <a:schemeClr val="dk1"/>
                </a:solidFill>
                <a:latin typeface="Source Sans Pro" panose="020B0503030403020204" pitchFamily="34" charset="0"/>
                <a:ea typeface="Source Sans Pro" panose="020B0503030403020204" pitchFamily="34" charset="0"/>
                <a:cs typeface="Cabin"/>
                <a:sym typeface="Cabin"/>
              </a:rPr>
              <a:t>USAID Staff </a:t>
            </a:r>
          </a:p>
          <a:p>
            <a:pPr marL="457200" lvl="0" indent="-304800" algn="l" rtl="0">
              <a:spcBef>
                <a:spcPts val="0"/>
              </a:spcBef>
              <a:spcAft>
                <a:spcPts val="0"/>
              </a:spcAft>
              <a:buClr>
                <a:schemeClr val="dk1"/>
              </a:buClr>
              <a:buSzPts val="1200"/>
              <a:buFont typeface="Gill Sans"/>
              <a:buChar char="●"/>
            </a:pPr>
            <a:r>
              <a:rPr lang="en-US" sz="1200">
                <a:solidFill>
                  <a:schemeClr val="dk1"/>
                </a:solidFill>
                <a:latin typeface="Source Sans Pro" panose="020B0503030403020204" pitchFamily="34" charset="0"/>
                <a:ea typeface="Source Sans Pro" panose="020B0503030403020204" pitchFamily="34" charset="0"/>
                <a:cs typeface="Gill Sans"/>
                <a:sym typeface="Gill Sans"/>
              </a:rPr>
              <a:t>Fragmented staffing across offices- needed a “whole of Mission approach”: LOE across Health, OAA, OFM teams </a:t>
            </a:r>
          </a:p>
          <a:p>
            <a:pPr marL="457200" lvl="0" indent="-304800" algn="l" rtl="0">
              <a:spcBef>
                <a:spcPts val="0"/>
              </a:spcBef>
              <a:spcAft>
                <a:spcPts val="0"/>
              </a:spcAft>
              <a:buClr>
                <a:schemeClr val="dk1"/>
              </a:buClr>
              <a:buSzPts val="1200"/>
              <a:buFont typeface="Gill Sans"/>
              <a:buChar char="●"/>
            </a:pPr>
            <a:r>
              <a:rPr lang="en-US" sz="1200">
                <a:solidFill>
                  <a:schemeClr val="dk1"/>
                </a:solidFill>
                <a:latin typeface="Source Sans Pro" panose="020B0503030403020204" pitchFamily="34" charset="0"/>
                <a:ea typeface="Source Sans Pro" panose="020B0503030403020204" pitchFamily="34" charset="0"/>
                <a:cs typeface="Gill Sans"/>
                <a:sym typeface="Gill Sans"/>
              </a:rPr>
              <a:t>Insufficient staff: needed to increase # of staffing to provide oversight </a:t>
            </a:r>
          </a:p>
          <a:p>
            <a:pPr marL="457200" lvl="0" indent="-304800" algn="l" rtl="0">
              <a:spcBef>
                <a:spcPts val="0"/>
              </a:spcBef>
              <a:spcAft>
                <a:spcPts val="0"/>
              </a:spcAft>
              <a:buClr>
                <a:schemeClr val="dk1"/>
              </a:buClr>
              <a:buSzPts val="1200"/>
              <a:buFont typeface="Gill Sans"/>
              <a:buChar char="●"/>
            </a:pPr>
            <a:r>
              <a:rPr lang="en-US" sz="1200">
                <a:solidFill>
                  <a:schemeClr val="dk1"/>
                </a:solidFill>
                <a:latin typeface="Source Sans Pro" panose="020B0503030403020204" pitchFamily="34" charset="0"/>
                <a:ea typeface="Source Sans Pro" panose="020B0503030403020204" pitchFamily="34" charset="0"/>
                <a:cs typeface="Gill Sans"/>
                <a:sym typeface="Gill Sans"/>
              </a:rPr>
              <a:t>Need specialized skills: Designated Local Partner Advisor Positions</a:t>
            </a:r>
          </a:p>
          <a:p>
            <a:pPr marL="0" lvl="0" indent="0" algn="l" rtl="0">
              <a:spcBef>
                <a:spcPts val="0"/>
              </a:spcBef>
              <a:spcAft>
                <a:spcPts val="0"/>
              </a:spcAft>
              <a:buNone/>
            </a:pPr>
            <a:endParaRPr lang="en-US">
              <a:solidFill>
                <a:schemeClr val="lt1"/>
              </a:solidFill>
              <a:latin typeface="Source Sans Pro" panose="020B0503030403020204" pitchFamily="34" charset="0"/>
              <a:ea typeface="Source Sans Pro" panose="020B0503030403020204" pitchFamily="34" charset="0"/>
              <a:cs typeface="Cabin"/>
              <a:sym typeface="Cabin"/>
            </a:endParaRPr>
          </a:p>
        </p:txBody>
      </p:sp>
      <p:sp>
        <p:nvSpPr>
          <p:cNvPr id="3311" name="Google Shape;3311;g2ecb543676d_0_2111"/>
          <p:cNvSpPr/>
          <p:nvPr/>
        </p:nvSpPr>
        <p:spPr>
          <a:xfrm>
            <a:off x="4431019" y="914400"/>
            <a:ext cx="2893800" cy="1831723"/>
          </a:xfrm>
          <a:prstGeom prst="wedgeRoundRectCallout">
            <a:avLst>
              <a:gd name="adj1" fmla="val 85526"/>
              <a:gd name="adj2" fmla="val -49837"/>
              <a:gd name="adj3" fmla="val 0"/>
            </a:avLst>
          </a:prstGeom>
          <a:solidFill>
            <a:srgbClr val="E6E7EA"/>
          </a:solid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700" b="1">
                <a:solidFill>
                  <a:schemeClr val="dk1"/>
                </a:solidFill>
                <a:latin typeface="Source Sans Pro" panose="020B0503030403020204" pitchFamily="34" charset="0"/>
                <a:ea typeface="Source Sans Pro" panose="020B0503030403020204" pitchFamily="34" charset="0"/>
                <a:cs typeface="Cabin"/>
                <a:sym typeface="Cabin"/>
              </a:rPr>
              <a:t>Local Capacity</a:t>
            </a:r>
            <a:r>
              <a:rPr lang="en" sz="1700">
                <a:solidFill>
                  <a:schemeClr val="dk1"/>
                </a:solidFill>
                <a:latin typeface="Source Sans Pro" panose="020B0503030403020204" pitchFamily="34" charset="0"/>
                <a:ea typeface="Source Sans Pro" panose="020B0503030403020204" pitchFamily="34" charset="0"/>
                <a:cs typeface="Cabin"/>
                <a:sym typeface="Cabin"/>
              </a:rPr>
              <a:t> </a:t>
            </a:r>
            <a:endParaRPr>
              <a:solidFill>
                <a:schemeClr val="dk1"/>
              </a:solidFill>
              <a:latin typeface="Source Sans Pro" panose="020B0503030403020204" pitchFamily="34" charset="0"/>
              <a:ea typeface="Source Sans Pro" panose="020B0503030403020204" pitchFamily="34" charset="0"/>
              <a:cs typeface="Cabin"/>
              <a:sym typeface="Cabin"/>
            </a:endParaRPr>
          </a:p>
          <a:p>
            <a:pPr marL="0" lvl="0" indent="0" algn="l" rtl="0">
              <a:spcBef>
                <a:spcPts val="0"/>
              </a:spcBef>
              <a:spcAft>
                <a:spcPts val="0"/>
              </a:spcAft>
              <a:buNone/>
            </a:pPr>
            <a:r>
              <a:rPr lang="en" sz="1200">
                <a:solidFill>
                  <a:schemeClr val="dk1"/>
                </a:solidFill>
                <a:latin typeface="Source Sans Pro" panose="020B0503030403020204" pitchFamily="34" charset="0"/>
                <a:ea typeface="Source Sans Pro" panose="020B0503030403020204" pitchFamily="34" charset="0"/>
                <a:cs typeface="Gill Sans"/>
                <a:sym typeface="Gill Sans"/>
              </a:rPr>
              <a:t>Worry about the capacity to manage USAID awards and achieve PEPFAR targets: needed dedicated mechanisms both central and bilateral supporting Local Partner Transition</a:t>
            </a:r>
            <a:endParaRPr>
              <a:solidFill>
                <a:schemeClr val="dk1"/>
              </a:solidFill>
              <a:latin typeface="Source Sans Pro" panose="020B0503030403020204" pitchFamily="34" charset="0"/>
              <a:ea typeface="Source Sans Pro" panose="020B0503030403020204" pitchFamily="34" charset="0"/>
              <a:cs typeface="Cabin"/>
              <a:sym typeface="Cabin"/>
            </a:endParaRPr>
          </a:p>
        </p:txBody>
      </p:sp>
      <p:sp>
        <p:nvSpPr>
          <p:cNvPr id="3312" name="Google Shape;3312;g2ecb543676d_0_2111"/>
          <p:cNvSpPr/>
          <p:nvPr/>
        </p:nvSpPr>
        <p:spPr>
          <a:xfrm>
            <a:off x="1808025" y="3002933"/>
            <a:ext cx="2571300" cy="1639500"/>
          </a:xfrm>
          <a:prstGeom prst="wedgeRoundRectCallout">
            <a:avLst>
              <a:gd name="adj1" fmla="val -66973"/>
              <a:gd name="adj2" fmla="val 29717"/>
              <a:gd name="adj3" fmla="val 0"/>
            </a:avLst>
          </a:prstGeom>
          <a:solidFill>
            <a:schemeClr val="lt1"/>
          </a:solid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dk1"/>
                </a:solidFill>
                <a:latin typeface="Source Sans Pro" panose="020B0503030403020204" pitchFamily="34" charset="0"/>
                <a:ea typeface="Source Sans Pro" panose="020B0503030403020204" pitchFamily="34" charset="0"/>
                <a:cs typeface="Cabin"/>
                <a:sym typeface="Cabin"/>
              </a:rPr>
              <a:t>Lack of Flexibility </a:t>
            </a:r>
            <a:endParaRPr sz="1200">
              <a:solidFill>
                <a:schemeClr val="dk1"/>
              </a:solidFill>
              <a:latin typeface="Source Sans Pro" panose="020B0503030403020204" pitchFamily="34" charset="0"/>
              <a:ea typeface="Source Sans Pro" panose="020B0503030403020204" pitchFamily="34" charset="0"/>
              <a:cs typeface="Gill Sans"/>
              <a:sym typeface="Gill Sans"/>
            </a:endParaRPr>
          </a:p>
          <a:p>
            <a:pPr marL="0" lvl="0" indent="0" algn="l" rtl="0">
              <a:spcBef>
                <a:spcPts val="0"/>
              </a:spcBef>
              <a:spcAft>
                <a:spcPts val="0"/>
              </a:spcAft>
              <a:buNone/>
            </a:pPr>
            <a:r>
              <a:rPr lang="en" sz="1200">
                <a:solidFill>
                  <a:schemeClr val="dk1"/>
                </a:solidFill>
                <a:latin typeface="Source Sans Pro" panose="020B0503030403020204" pitchFamily="34" charset="0"/>
                <a:ea typeface="Source Sans Pro" panose="020B0503030403020204" pitchFamily="34" charset="0"/>
                <a:cs typeface="Gill Sans"/>
                <a:sym typeface="Gill Sans"/>
              </a:rPr>
              <a:t>Needed more flexibility: Importance of being flexible and adjusting  in response to context and reexamining USAID policy and process barriers</a:t>
            </a:r>
            <a:endParaRPr sz="1200">
              <a:solidFill>
                <a:schemeClr val="dk1"/>
              </a:solidFill>
              <a:latin typeface="Source Sans Pro" panose="020B0503030403020204" pitchFamily="34" charset="0"/>
              <a:ea typeface="Source Sans Pro" panose="020B0503030403020204" pitchFamily="34" charset="0"/>
              <a:cs typeface="Gill Sans"/>
              <a:sym typeface="Gill Sans"/>
            </a:endParaRPr>
          </a:p>
        </p:txBody>
      </p:sp>
      <p:sp>
        <p:nvSpPr>
          <p:cNvPr id="3313" name="Google Shape;3313;g2ecb543676d_0_2111"/>
          <p:cNvSpPr/>
          <p:nvPr/>
        </p:nvSpPr>
        <p:spPr>
          <a:xfrm>
            <a:off x="5091075" y="2867553"/>
            <a:ext cx="3070800" cy="1736451"/>
          </a:xfrm>
          <a:prstGeom prst="wedgeRoundRectCallout">
            <a:avLst>
              <a:gd name="adj1" fmla="val 74039"/>
              <a:gd name="adj2" fmla="val 51841"/>
              <a:gd name="adj3" fmla="val 0"/>
            </a:avLst>
          </a:prstGeom>
          <a:solidFill>
            <a:srgbClr val="F4CCCC"/>
          </a:solidFill>
          <a:ln w="76200"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solidFill>
                  <a:schemeClr val="dk1"/>
                </a:solidFill>
                <a:latin typeface="Source Sans Pro" panose="020B0503030403020204" pitchFamily="34" charset="0"/>
                <a:ea typeface="Source Sans Pro" panose="020B0503030403020204" pitchFamily="34" charset="0"/>
                <a:cs typeface="Cabin"/>
                <a:sym typeface="Cabin"/>
              </a:rPr>
              <a:t>Cross Mission Learning </a:t>
            </a:r>
            <a:endParaRPr>
              <a:solidFill>
                <a:schemeClr val="dk1"/>
              </a:solidFill>
              <a:latin typeface="Source Sans Pro" panose="020B0503030403020204" pitchFamily="34" charset="0"/>
              <a:ea typeface="Source Sans Pro" panose="020B0503030403020204" pitchFamily="34" charset="0"/>
              <a:cs typeface="Cabin"/>
              <a:sym typeface="Cabin"/>
            </a:endParaRPr>
          </a:p>
          <a:p>
            <a:pPr marL="0" lvl="0" indent="0" algn="l" rtl="0">
              <a:spcBef>
                <a:spcPts val="0"/>
              </a:spcBef>
              <a:spcAft>
                <a:spcPts val="0"/>
              </a:spcAft>
              <a:buNone/>
            </a:pPr>
            <a:r>
              <a:rPr lang="en" sz="1200">
                <a:solidFill>
                  <a:schemeClr val="dk1"/>
                </a:solidFill>
                <a:latin typeface="Source Sans Pro" panose="020B0503030403020204" pitchFamily="34" charset="0"/>
                <a:ea typeface="Source Sans Pro" panose="020B0503030403020204" pitchFamily="34" charset="0"/>
                <a:cs typeface="Gill Sans"/>
                <a:sym typeface="Gill Sans"/>
              </a:rPr>
              <a:t>Individual missions had good models but needed to share more across countries and programs: Mission wanted to learn from each other how to approach work with Local Organizations </a:t>
            </a:r>
            <a:endParaRPr>
              <a:solidFill>
                <a:schemeClr val="lt1"/>
              </a:solidFill>
              <a:latin typeface="Source Sans Pro" panose="020B0503030403020204" pitchFamily="34" charset="0"/>
              <a:ea typeface="Source Sans Pro" panose="020B0503030403020204" pitchFamily="34" charset="0"/>
              <a:cs typeface="Cabin"/>
              <a:sym typeface="Cabin"/>
            </a:endParaRPr>
          </a:p>
        </p:txBody>
      </p:sp>
      <p:sp>
        <p:nvSpPr>
          <p:cNvPr id="2" name="Google Shape;385;p56">
            <a:extLst>
              <a:ext uri="{FF2B5EF4-FFF2-40B4-BE49-F238E27FC236}">
                <a16:creationId xmlns:a16="http://schemas.microsoft.com/office/drawing/2014/main" id="{A4EB20F2-4E08-A531-3D91-94B4C23D0481}"/>
              </a:ext>
            </a:extLst>
          </p:cNvPr>
          <p:cNvSpPr/>
          <p:nvPr/>
        </p:nvSpPr>
        <p:spPr>
          <a:xfrm>
            <a:off x="0" y="0"/>
            <a:ext cx="9144000" cy="864107"/>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WHAT WHERE THE RISKS</a:t>
            </a:r>
          </a:p>
          <a:p>
            <a:pPr algn="ctr" defTabSz="914355">
              <a:defRPr/>
            </a:pPr>
            <a:r>
              <a:rPr lang="en-US" sz="3200" b="1">
                <a:solidFill>
                  <a:srgbClr val="FFFFFF"/>
                </a:solidFill>
                <a:latin typeface="Source Sans Pro"/>
                <a:ea typeface="Source Sans Pro"/>
                <a:cs typeface="Source Sans Pro"/>
              </a:rPr>
              <a:t>TO SUCCESS….</a:t>
            </a:r>
          </a:p>
        </p:txBody>
      </p:sp>
    </p:spTree>
  </p:cSld>
  <p:clrMapOvr>
    <a:masterClrMapping/>
  </p:clrMapOvr>
  <p:extLst>
    <p:ext uri="{6950BFC3-D8DA-4A85-94F7-54DA5524770B}">
      <p188:commentRel xmlns:p188="http://schemas.microsoft.com/office/powerpoint/2018/8/main" r:id="rId3"/>
    </p:ext>
  </p:extLs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263"/>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1018AA2E-2893-9959-FF95-AAE3F1176D3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64" name="Google Shape;4264;g2ecc6c1f187_1_1590"/>
          <p:cNvSpPr txBox="1">
            <a:spLocks noGrp="1"/>
          </p:cNvSpPr>
          <p:nvPr>
            <p:ph type="body" idx="1"/>
          </p:nvPr>
        </p:nvSpPr>
        <p:spPr>
          <a:xfrm>
            <a:off x="685800" y="889674"/>
            <a:ext cx="7772400" cy="3174900"/>
          </a:xfrm>
          <a:prstGeom prst="rect">
            <a:avLst/>
          </a:prstGeom>
          <a:noFill/>
          <a:ln>
            <a:noFill/>
          </a:ln>
        </p:spPr>
        <p:txBody>
          <a:bodyPr spcFirstLastPara="1" wrap="square" lIns="91175" tIns="91175" rIns="91175" bIns="91175" anchor="t" anchorCtr="0">
            <a:noAutofit/>
          </a:bodyPr>
          <a:lstStyle/>
          <a:p>
            <a:pPr marL="457200" lvl="0" indent="-228600" algn="l" rtl="0">
              <a:lnSpc>
                <a:spcPct val="100000"/>
              </a:lnSpc>
              <a:spcBef>
                <a:spcPts val="0"/>
              </a:spcBef>
              <a:spcAft>
                <a:spcPts val="0"/>
              </a:spcAft>
              <a:buSzPts val="1600"/>
              <a:buNone/>
            </a:pPr>
            <a:endParaRPr sz="1050">
              <a:solidFill>
                <a:srgbClr val="282828"/>
              </a:solidFill>
              <a:latin typeface="Source Sans Pro" panose="020B0503030403020204" pitchFamily="34" charset="0"/>
              <a:ea typeface="Source Sans Pro" panose="020B0503030403020204" pitchFamily="34" charset="0"/>
              <a:sym typeface="Arial"/>
            </a:endParaRPr>
          </a:p>
          <a:p>
            <a:pPr marL="457200" lvl="0" indent="-228600" algn="l" rtl="0">
              <a:lnSpc>
                <a:spcPct val="100000"/>
              </a:lnSpc>
              <a:spcBef>
                <a:spcPts val="0"/>
              </a:spcBef>
              <a:spcAft>
                <a:spcPts val="0"/>
              </a:spcAft>
              <a:buSzPts val="1600"/>
              <a:buNone/>
            </a:pPr>
            <a:endParaRPr sz="1350">
              <a:latin typeface="Source Sans Pro" panose="020B0503030403020204" pitchFamily="34" charset="0"/>
              <a:ea typeface="Source Sans Pro" panose="020B0503030403020204" pitchFamily="34" charset="0"/>
              <a:sym typeface="Arial"/>
            </a:endParaRPr>
          </a:p>
        </p:txBody>
      </p:sp>
      <p:sp>
        <p:nvSpPr>
          <p:cNvPr id="4265" name="Google Shape;4265;g2ecc6c1f187_1_1590"/>
          <p:cNvSpPr txBox="1"/>
          <p:nvPr/>
        </p:nvSpPr>
        <p:spPr>
          <a:xfrm>
            <a:off x="247786" y="807032"/>
            <a:ext cx="8520900" cy="3214500"/>
          </a:xfrm>
          <a:prstGeom prst="rect">
            <a:avLst/>
          </a:prstGeom>
          <a:noFill/>
          <a:ln>
            <a:noFill/>
          </a:ln>
        </p:spPr>
        <p:txBody>
          <a:bodyPr spcFirstLastPara="1" wrap="square" lIns="68375" tIns="68375" rIns="68375" bIns="68375" anchor="t" anchorCtr="0">
            <a:noAutofit/>
          </a:bodyPr>
          <a:lstStyle/>
          <a:p>
            <a:pPr marL="169325" marR="0" lvl="0" indent="0" algn="l" rtl="0">
              <a:lnSpc>
                <a:spcPct val="100000"/>
              </a:lnSpc>
              <a:spcBef>
                <a:spcPts val="600"/>
              </a:spcBef>
              <a:spcAft>
                <a:spcPts val="0"/>
              </a:spcAft>
              <a:buClr>
                <a:schemeClr val="dk1"/>
              </a:buClr>
              <a:buSzPts val="1500"/>
              <a:buFont typeface="Arial"/>
              <a:buNone/>
            </a:pPr>
            <a:r>
              <a:rPr lang="en" sz="1500" b="1" i="0" u="none" strike="noStrike" cap="none">
                <a:solidFill>
                  <a:schemeClr val="accent6"/>
                </a:solidFill>
                <a:latin typeface="Source Sans Pro" panose="020B0503030403020204" pitchFamily="34" charset="0"/>
                <a:ea typeface="Source Sans Pro" panose="020B0503030403020204" pitchFamily="34" charset="0"/>
                <a:sym typeface="Arial"/>
              </a:rPr>
              <a:t>Our aim: Board  assurance and reassurance that all measures and controls put in place are effective</a:t>
            </a:r>
            <a:endParaRPr>
              <a:latin typeface="Source Sans Pro" panose="020B0503030403020204" pitchFamily="34" charset="0"/>
              <a:ea typeface="Source Sans Pro" panose="020B0503030403020204" pitchFamily="34" charset="0"/>
            </a:endParaRPr>
          </a:p>
          <a:p>
            <a:pPr marL="609569" marR="0" lvl="0" indent="-440244" algn="l" rtl="0">
              <a:lnSpc>
                <a:spcPct val="100000"/>
              </a:lnSpc>
              <a:spcBef>
                <a:spcPts val="1200"/>
              </a:spcBef>
              <a:spcAft>
                <a:spcPts val="0"/>
              </a:spcAft>
              <a:buClr>
                <a:schemeClr val="dk1"/>
              </a:buClr>
              <a:buSzPts val="1500"/>
              <a:buFont typeface="Noto Sans Symbols"/>
              <a:buChar char="▪"/>
            </a:pPr>
            <a:r>
              <a:rPr lang="en" sz="1500" b="0" i="0" u="none" strike="noStrike" cap="none">
                <a:solidFill>
                  <a:schemeClr val="dk1"/>
                </a:solidFill>
                <a:latin typeface="Source Sans Pro" panose="020B0503030403020204" pitchFamily="34" charset="0"/>
                <a:ea typeface="Source Sans Pro" panose="020B0503030403020204" pitchFamily="34" charset="0"/>
                <a:sym typeface="Arial"/>
              </a:rPr>
              <a:t>Board briefings on financials with forecasts  -  are we on target?</a:t>
            </a:r>
            <a:endParaRPr>
              <a:latin typeface="Source Sans Pro" panose="020B0503030403020204" pitchFamily="34" charset="0"/>
              <a:ea typeface="Source Sans Pro" panose="020B0503030403020204" pitchFamily="34" charset="0"/>
            </a:endParaRPr>
          </a:p>
          <a:p>
            <a:pPr marL="609569" marR="0" lvl="0" indent="-440244" algn="l" rtl="0">
              <a:lnSpc>
                <a:spcPct val="100000"/>
              </a:lnSpc>
              <a:spcBef>
                <a:spcPts val="1200"/>
              </a:spcBef>
              <a:spcAft>
                <a:spcPts val="0"/>
              </a:spcAft>
              <a:buClr>
                <a:schemeClr val="dk1"/>
              </a:buClr>
              <a:buSzPts val="1500"/>
              <a:buFont typeface="Noto Sans Symbols"/>
              <a:buChar char="▪"/>
            </a:pPr>
            <a:r>
              <a:rPr lang="en" sz="1500" b="0" i="0" u="none" strike="noStrike" cap="none">
                <a:solidFill>
                  <a:schemeClr val="dk1"/>
                </a:solidFill>
                <a:latin typeface="Source Sans Pro" panose="020B0503030403020204" pitchFamily="34" charset="0"/>
                <a:ea typeface="Source Sans Pro" panose="020B0503030403020204" pitchFamily="34" charset="0"/>
                <a:sym typeface="Arial"/>
              </a:rPr>
              <a:t>Implementation of strategy/program execution – do we have enough resources to achieve our mission?</a:t>
            </a:r>
            <a:endParaRPr>
              <a:latin typeface="Source Sans Pro" panose="020B0503030403020204" pitchFamily="34" charset="0"/>
              <a:ea typeface="Source Sans Pro" panose="020B0503030403020204" pitchFamily="34" charset="0"/>
            </a:endParaRPr>
          </a:p>
          <a:p>
            <a:pPr marL="609569" marR="0" lvl="0" indent="-440244" algn="l" rtl="0">
              <a:lnSpc>
                <a:spcPct val="100000"/>
              </a:lnSpc>
              <a:spcBef>
                <a:spcPts val="1200"/>
              </a:spcBef>
              <a:spcAft>
                <a:spcPts val="0"/>
              </a:spcAft>
              <a:buClr>
                <a:schemeClr val="dk1"/>
              </a:buClr>
              <a:buSzPts val="1500"/>
              <a:buFont typeface="Noto Sans Symbols"/>
              <a:buChar char="▪"/>
            </a:pPr>
            <a:r>
              <a:rPr lang="en" sz="1500" b="0" i="0" u="none" strike="noStrike" cap="none">
                <a:solidFill>
                  <a:schemeClr val="dk1"/>
                </a:solidFill>
                <a:latin typeface="Source Sans Pro" panose="020B0503030403020204" pitchFamily="34" charset="0"/>
                <a:ea typeface="Source Sans Pro" panose="020B0503030403020204" pitchFamily="34" charset="0"/>
                <a:sym typeface="Arial"/>
              </a:rPr>
              <a:t>Risk management plan – where is our organization vulnerable?</a:t>
            </a:r>
            <a:endParaRPr>
              <a:latin typeface="Source Sans Pro" panose="020B0503030403020204" pitchFamily="34" charset="0"/>
              <a:ea typeface="Source Sans Pro" panose="020B0503030403020204" pitchFamily="34" charset="0"/>
            </a:endParaRPr>
          </a:p>
          <a:p>
            <a:pPr marL="609569" marR="0" lvl="0" indent="-440244" algn="l" rtl="0">
              <a:lnSpc>
                <a:spcPct val="100000"/>
              </a:lnSpc>
              <a:spcBef>
                <a:spcPts val="1200"/>
              </a:spcBef>
              <a:spcAft>
                <a:spcPts val="0"/>
              </a:spcAft>
              <a:buClr>
                <a:schemeClr val="dk1"/>
              </a:buClr>
              <a:buSzPts val="1500"/>
              <a:buFont typeface="Noto Sans Symbols"/>
              <a:buChar char="▪"/>
            </a:pPr>
            <a:r>
              <a:rPr lang="en" sz="1500" b="0" i="0" u="none" strike="noStrike" cap="none">
                <a:solidFill>
                  <a:schemeClr val="dk1"/>
                </a:solidFill>
                <a:latin typeface="Source Sans Pro" panose="020B0503030403020204" pitchFamily="34" charset="0"/>
                <a:ea typeface="Source Sans Pro" panose="020B0503030403020204" pitchFamily="34" charset="0"/>
                <a:sym typeface="Arial"/>
              </a:rPr>
              <a:t>Each LIP addressing issues it is facing </a:t>
            </a:r>
            <a:endParaRPr>
              <a:latin typeface="Source Sans Pro" panose="020B0503030403020204" pitchFamily="34" charset="0"/>
              <a:ea typeface="Source Sans Pro" panose="020B0503030403020204" pitchFamily="34" charset="0"/>
            </a:endParaRPr>
          </a:p>
          <a:p>
            <a:pPr marL="746125" marR="0" lvl="0" indent="-115887" algn="l" rtl="0">
              <a:lnSpc>
                <a:spcPct val="100000"/>
              </a:lnSpc>
              <a:spcBef>
                <a:spcPts val="1200"/>
              </a:spcBef>
              <a:spcAft>
                <a:spcPts val="0"/>
              </a:spcAft>
              <a:buClr>
                <a:schemeClr val="dk1"/>
              </a:buClr>
              <a:buSzPts val="1500"/>
              <a:buFont typeface="Courier New"/>
              <a:buChar char="o"/>
            </a:pPr>
            <a:r>
              <a:rPr lang="en" sz="1500" b="0" i="0" u="none" strike="noStrike" cap="none">
                <a:solidFill>
                  <a:schemeClr val="dk1"/>
                </a:solidFill>
                <a:latin typeface="Source Sans Pro" panose="020B0503030403020204" pitchFamily="34" charset="0"/>
                <a:ea typeface="Source Sans Pro" panose="020B0503030403020204" pitchFamily="34" charset="0"/>
                <a:sym typeface="Arial"/>
              </a:rPr>
              <a:t>Agreeing options to consider </a:t>
            </a:r>
            <a:endParaRPr>
              <a:latin typeface="Source Sans Pro" panose="020B0503030403020204" pitchFamily="34" charset="0"/>
              <a:ea typeface="Source Sans Pro" panose="020B0503030403020204" pitchFamily="34" charset="0"/>
            </a:endParaRPr>
          </a:p>
          <a:p>
            <a:pPr marL="746125" marR="0" lvl="0" indent="-115887" algn="l" rtl="0">
              <a:lnSpc>
                <a:spcPct val="100000"/>
              </a:lnSpc>
              <a:spcBef>
                <a:spcPts val="1200"/>
              </a:spcBef>
              <a:spcAft>
                <a:spcPts val="0"/>
              </a:spcAft>
              <a:buClr>
                <a:schemeClr val="dk1"/>
              </a:buClr>
              <a:buSzPts val="1500"/>
              <a:buFont typeface="Courier New"/>
              <a:buChar char="o"/>
            </a:pPr>
            <a:r>
              <a:rPr lang="en" sz="1500" b="0" i="0" u="none" strike="noStrike" cap="none">
                <a:solidFill>
                  <a:schemeClr val="dk1"/>
                </a:solidFill>
                <a:latin typeface="Source Sans Pro" panose="020B0503030403020204" pitchFamily="34" charset="0"/>
                <a:ea typeface="Source Sans Pro" panose="020B0503030403020204" pitchFamily="34" charset="0"/>
                <a:sym typeface="Arial"/>
              </a:rPr>
              <a:t>Actions to take </a:t>
            </a:r>
            <a:endParaRPr>
              <a:latin typeface="Source Sans Pro" panose="020B0503030403020204" pitchFamily="34" charset="0"/>
              <a:ea typeface="Source Sans Pro" panose="020B0503030403020204" pitchFamily="34" charset="0"/>
            </a:endParaRPr>
          </a:p>
          <a:p>
            <a:pPr marL="746125" marR="0" lvl="0" indent="-115887" algn="l" rtl="0">
              <a:lnSpc>
                <a:spcPct val="100000"/>
              </a:lnSpc>
              <a:spcBef>
                <a:spcPts val="1200"/>
              </a:spcBef>
              <a:spcAft>
                <a:spcPts val="0"/>
              </a:spcAft>
              <a:buClr>
                <a:schemeClr val="dk1"/>
              </a:buClr>
              <a:buSzPts val="1500"/>
              <a:buFont typeface="Courier New"/>
              <a:buChar char="o"/>
            </a:pPr>
            <a:r>
              <a:rPr lang="en" sz="1500" b="0" i="0" u="none" strike="noStrike" cap="none">
                <a:solidFill>
                  <a:schemeClr val="dk1"/>
                </a:solidFill>
                <a:latin typeface="Source Sans Pro" panose="020B0503030403020204" pitchFamily="34" charset="0"/>
                <a:ea typeface="Source Sans Pro" panose="020B0503030403020204" pitchFamily="34" charset="0"/>
                <a:sym typeface="Arial"/>
              </a:rPr>
              <a:t>Key risks to be mitigated,  a key manager to oversee the register and mitigation processes</a:t>
            </a:r>
            <a:endParaRPr>
              <a:latin typeface="Source Sans Pro" panose="020B0503030403020204" pitchFamily="34" charset="0"/>
              <a:ea typeface="Source Sans Pro" panose="020B0503030403020204" pitchFamily="34" charset="0"/>
            </a:endParaRPr>
          </a:p>
          <a:p>
            <a:pPr marL="609569" marR="0" lvl="0" indent="-440244" algn="l" rtl="0">
              <a:lnSpc>
                <a:spcPct val="100000"/>
              </a:lnSpc>
              <a:spcBef>
                <a:spcPts val="1200"/>
              </a:spcBef>
              <a:spcAft>
                <a:spcPts val="600"/>
              </a:spcAft>
              <a:buClr>
                <a:schemeClr val="dk1"/>
              </a:buClr>
              <a:buSzPts val="1500"/>
              <a:buFont typeface="Noto Sans Symbols"/>
              <a:buChar char="▪"/>
            </a:pPr>
            <a:r>
              <a:rPr lang="en" sz="1500" b="0" i="0" u="none" strike="noStrike" cap="none">
                <a:solidFill>
                  <a:schemeClr val="dk1"/>
                </a:solidFill>
                <a:latin typeface="Source Sans Pro" panose="020B0503030403020204" pitchFamily="34" charset="0"/>
                <a:ea typeface="Source Sans Pro" panose="020B0503030403020204" pitchFamily="34" charset="0"/>
                <a:sym typeface="Arial"/>
              </a:rPr>
              <a:t>Board and Director self-evaluation assessment: 1:1 and a core group.</a:t>
            </a:r>
            <a:endParaRPr>
              <a:latin typeface="Source Sans Pro" panose="020B0503030403020204" pitchFamily="34" charset="0"/>
              <a:ea typeface="Source Sans Pro" panose="020B0503030403020204" pitchFamily="34" charset="0"/>
            </a:endParaRPr>
          </a:p>
        </p:txBody>
      </p:sp>
      <p:sp>
        <p:nvSpPr>
          <p:cNvPr id="4266" name="Google Shape;4266;g2ecc6c1f187_1_1590"/>
          <p:cNvSpPr/>
          <p:nvPr/>
        </p:nvSpPr>
        <p:spPr>
          <a:xfrm>
            <a:off x="0" y="4623"/>
            <a:ext cx="9144000" cy="8706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200" b="1">
                <a:solidFill>
                  <a:srgbClr val="FFFFFF"/>
                </a:solidFill>
                <a:latin typeface="Source Sans Pro" panose="020B0503030403020204" pitchFamily="34" charset="0"/>
                <a:ea typeface="Source Sans Pro" panose="020B0503030403020204" pitchFamily="34" charset="0"/>
                <a:sym typeface="Arial"/>
              </a:rPr>
              <a:t>EVALUATION &amp; MEASUREMENT OF BOARD EFFECTIVENESS </a:t>
            </a:r>
            <a:endParaRPr>
              <a:latin typeface="Source Sans Pro" panose="020B0503030403020204" pitchFamily="34" charset="0"/>
              <a:ea typeface="Source Sans Pro" panose="020B0503030403020204" pitchFamily="34" charset="0"/>
            </a:endParaRPr>
          </a:p>
        </p:txBody>
      </p:sp>
      <p:pic>
        <p:nvPicPr>
          <p:cNvPr id="4267" name="Google Shape;4267;g2ecc6c1f187_1_1590" descr="MJAP Executive Director and Board Members"/>
          <p:cNvPicPr preferRelativeResize="0"/>
          <p:nvPr/>
        </p:nvPicPr>
        <p:blipFill rotWithShape="1">
          <a:blip r:embed="rId3">
            <a:alphaModFix/>
          </a:blip>
          <a:srcRect/>
          <a:stretch/>
        </p:blipFill>
        <p:spPr>
          <a:xfrm>
            <a:off x="6337319" y="2174899"/>
            <a:ext cx="2723515" cy="1816099"/>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272"/>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AF30D9BA-6142-4F2E-6541-AA1DC165852F}"/>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73" name="Google Shape;4273;g2ecc6c1f187_1_1598"/>
          <p:cNvSpPr txBox="1">
            <a:spLocks noGrp="1"/>
          </p:cNvSpPr>
          <p:nvPr>
            <p:ph type="body" idx="1"/>
          </p:nvPr>
        </p:nvSpPr>
        <p:spPr>
          <a:xfrm>
            <a:off x="728955" y="923795"/>
            <a:ext cx="8185500" cy="3813000"/>
          </a:xfrm>
          <a:prstGeom prst="rect">
            <a:avLst/>
          </a:prstGeom>
          <a:noFill/>
          <a:ln>
            <a:noFill/>
          </a:ln>
        </p:spPr>
        <p:txBody>
          <a:bodyPr spcFirstLastPara="1" wrap="square" lIns="91175" tIns="91175" rIns="91175" bIns="91175" anchor="t" anchorCtr="0">
            <a:noAutofit/>
          </a:bodyPr>
          <a:lstStyle/>
          <a:p>
            <a:pPr marL="95250" lvl="0" indent="0" algn="l" rtl="0">
              <a:lnSpc>
                <a:spcPct val="100000"/>
              </a:lnSpc>
              <a:spcBef>
                <a:spcPts val="600"/>
              </a:spcBef>
              <a:spcAft>
                <a:spcPts val="0"/>
              </a:spcAft>
              <a:buSzPts val="1600"/>
              <a:buNone/>
            </a:pPr>
            <a:r>
              <a:rPr lang="en" sz="1500" b="1">
                <a:solidFill>
                  <a:schemeClr val="accent6"/>
                </a:solidFill>
                <a:latin typeface="Source Sans Pro" panose="020B0503030403020204" pitchFamily="34" charset="0"/>
                <a:ea typeface="Source Sans Pro" panose="020B0503030403020204" pitchFamily="34" charset="0"/>
                <a:sym typeface="Arial"/>
              </a:rPr>
              <a:t>Importance of Having Good Strategic Executive Leaders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Presence of strategic thinkers who are big-picture-focused </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Clear about the vision, mission,  roadmap, and working in alignment with the Board members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Ensures execution of strategic objectives and outcomes with measurable impact.</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Provides  direction to staff in a coordinated and sustainable way</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Ensuring LIP efficiency and creativity through the deployment of managers with appropriate skills and competencies.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Gaining commitment from all key stakeholders – the board, donors, the service recipients through  delivery, stakeholder management, and networking,</a:t>
            </a:r>
            <a:endParaRPr sz="1500">
              <a:solidFill>
                <a:schemeClr val="accent6"/>
              </a:solidFill>
              <a:latin typeface="Source Sans Pro" panose="020B0503030403020204" pitchFamily="34" charset="0"/>
              <a:ea typeface="Source Sans Pro" panose="020B0503030403020204" pitchFamily="34" charset="0"/>
              <a:sym typeface="Arial"/>
            </a:endParaRPr>
          </a:p>
          <a:p>
            <a:pPr marL="95250" lvl="0" indent="0" algn="ctr" rtl="0">
              <a:lnSpc>
                <a:spcPct val="100000"/>
              </a:lnSpc>
              <a:spcBef>
                <a:spcPts val="1200"/>
              </a:spcBef>
              <a:spcAft>
                <a:spcPts val="600"/>
              </a:spcAft>
              <a:buSzPts val="1600"/>
              <a:buNone/>
            </a:pPr>
            <a:r>
              <a:rPr lang="en" sz="1500" b="1" i="1">
                <a:solidFill>
                  <a:schemeClr val="accent6"/>
                </a:solidFill>
                <a:latin typeface="Source Sans Pro" panose="020B0503030403020204" pitchFamily="34" charset="0"/>
                <a:ea typeface="Source Sans Pro" panose="020B0503030403020204" pitchFamily="34" charset="0"/>
                <a:sym typeface="Arial"/>
              </a:rPr>
              <a:t>Focused very much on Leadership growth </a:t>
            </a:r>
            <a:endParaRPr>
              <a:latin typeface="Source Sans Pro" panose="020B0503030403020204" pitchFamily="34" charset="0"/>
              <a:ea typeface="Source Sans Pro" panose="020B0503030403020204" pitchFamily="34" charset="0"/>
            </a:endParaRPr>
          </a:p>
        </p:txBody>
      </p:sp>
      <p:sp>
        <p:nvSpPr>
          <p:cNvPr id="4274" name="Google Shape;4274;g2ecc6c1f187_1_1598"/>
          <p:cNvSpPr/>
          <p:nvPr/>
        </p:nvSpPr>
        <p:spPr>
          <a:xfrm>
            <a:off x="0" y="4623"/>
            <a:ext cx="9144000" cy="865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2900" b="1">
                <a:solidFill>
                  <a:srgbClr val="FFFFFF"/>
                </a:solidFill>
                <a:latin typeface="Source Sans Pro" panose="020B0503030403020204" pitchFamily="34" charset="0"/>
                <a:ea typeface="Source Sans Pro" panose="020B0503030403020204" pitchFamily="34" charset="0"/>
                <a:sym typeface="Arial"/>
              </a:rPr>
              <a:t>STRENGTHENING EXECUTIVE  LEADERSHIP FOR SUSTAINABILITY</a:t>
            </a:r>
            <a:endParaRPr sz="1100">
              <a:latin typeface="Source Sans Pro" panose="020B0503030403020204" pitchFamily="34" charset="0"/>
              <a:ea typeface="Source Sans Pro" panose="020B0503030403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27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81096B15-F78C-8A34-0897-CF247713F4E0}"/>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pic>
        <p:nvPicPr>
          <p:cNvPr id="4279" name="Google Shape;4279;g2ecc6c1f187_1_1604" descr="A group of people holding signs&#10;&#10;Description automatically generated"/>
          <p:cNvPicPr preferRelativeResize="0"/>
          <p:nvPr/>
        </p:nvPicPr>
        <p:blipFill rotWithShape="1">
          <a:blip r:embed="rId3">
            <a:alphaModFix/>
          </a:blip>
          <a:srcRect/>
          <a:stretch/>
        </p:blipFill>
        <p:spPr>
          <a:xfrm>
            <a:off x="6624809" y="770457"/>
            <a:ext cx="2496312" cy="1874520"/>
          </a:xfrm>
          <a:prstGeom prst="rect">
            <a:avLst/>
          </a:prstGeom>
          <a:noFill/>
          <a:ln>
            <a:noFill/>
          </a:ln>
        </p:spPr>
      </p:pic>
      <p:pic>
        <p:nvPicPr>
          <p:cNvPr id="4280" name="Google Shape;4280;g2ecc6c1f187_1_1604"/>
          <p:cNvPicPr preferRelativeResize="0">
            <a:picLocks noGrp="1"/>
          </p:cNvPicPr>
          <p:nvPr>
            <p:ph type="body" idx="1"/>
          </p:nvPr>
        </p:nvPicPr>
        <p:blipFill rotWithShape="1">
          <a:blip r:embed="rId4">
            <a:alphaModFix/>
          </a:blip>
          <a:srcRect/>
          <a:stretch/>
        </p:blipFill>
        <p:spPr>
          <a:xfrm>
            <a:off x="213516" y="782844"/>
            <a:ext cx="2496300" cy="1874400"/>
          </a:xfrm>
          <a:prstGeom prst="rect">
            <a:avLst/>
          </a:prstGeom>
          <a:noFill/>
          <a:ln>
            <a:noFill/>
          </a:ln>
        </p:spPr>
      </p:pic>
      <p:pic>
        <p:nvPicPr>
          <p:cNvPr id="4281" name="Google Shape;4281;g2ecc6c1f187_1_1604"/>
          <p:cNvPicPr preferRelativeResize="0"/>
          <p:nvPr/>
        </p:nvPicPr>
        <p:blipFill rotWithShape="1">
          <a:blip r:embed="rId5">
            <a:alphaModFix/>
          </a:blip>
          <a:srcRect/>
          <a:stretch/>
        </p:blipFill>
        <p:spPr>
          <a:xfrm>
            <a:off x="208129" y="2793684"/>
            <a:ext cx="2496820" cy="1873251"/>
          </a:xfrm>
          <a:prstGeom prst="rect">
            <a:avLst/>
          </a:prstGeom>
          <a:noFill/>
          <a:ln>
            <a:noFill/>
          </a:ln>
        </p:spPr>
      </p:pic>
      <p:pic>
        <p:nvPicPr>
          <p:cNvPr id="4282" name="Google Shape;4282;g2ecc6c1f187_1_1604" descr="A group of people around a table&#10;&#10;Description automatically generated"/>
          <p:cNvPicPr preferRelativeResize="0"/>
          <p:nvPr/>
        </p:nvPicPr>
        <p:blipFill rotWithShape="1">
          <a:blip r:embed="rId6">
            <a:alphaModFix/>
          </a:blip>
          <a:srcRect/>
          <a:stretch/>
        </p:blipFill>
        <p:spPr>
          <a:xfrm>
            <a:off x="3388232" y="2758704"/>
            <a:ext cx="2496312" cy="1874520"/>
          </a:xfrm>
          <a:prstGeom prst="rect">
            <a:avLst/>
          </a:prstGeom>
          <a:noFill/>
          <a:ln>
            <a:noFill/>
          </a:ln>
        </p:spPr>
      </p:pic>
      <p:pic>
        <p:nvPicPr>
          <p:cNvPr id="4283" name="Google Shape;4283;g2ecc6c1f187_1_1604" descr="ACORD 4 Governance Board, Executive Director and 2 senior management"/>
          <p:cNvPicPr preferRelativeResize="0"/>
          <p:nvPr/>
        </p:nvPicPr>
        <p:blipFill rotWithShape="1">
          <a:blip r:embed="rId7">
            <a:alphaModFix/>
          </a:blip>
          <a:srcRect/>
          <a:stretch/>
        </p:blipFill>
        <p:spPr>
          <a:xfrm>
            <a:off x="6636536" y="2782854"/>
            <a:ext cx="2496312" cy="1874521"/>
          </a:xfrm>
          <a:prstGeom prst="rect">
            <a:avLst/>
          </a:prstGeom>
          <a:noFill/>
          <a:ln>
            <a:noFill/>
          </a:ln>
        </p:spPr>
      </p:pic>
      <p:pic>
        <p:nvPicPr>
          <p:cNvPr id="4284" name="Google Shape;4284;g2ecc6c1f187_1_1604" descr="A group of people standing together&#10;&#10;Description automatically generated"/>
          <p:cNvPicPr preferRelativeResize="0"/>
          <p:nvPr/>
        </p:nvPicPr>
        <p:blipFill rotWithShape="1">
          <a:blip r:embed="rId8">
            <a:alphaModFix/>
          </a:blip>
          <a:srcRect/>
          <a:stretch/>
        </p:blipFill>
        <p:spPr>
          <a:xfrm>
            <a:off x="3072133" y="765957"/>
            <a:ext cx="3137840" cy="1867515"/>
          </a:xfrm>
          <a:prstGeom prst="rect">
            <a:avLst/>
          </a:prstGeom>
          <a:noFill/>
          <a:ln>
            <a:noFill/>
          </a:ln>
        </p:spPr>
      </p:pic>
      <p:sp>
        <p:nvSpPr>
          <p:cNvPr id="4285" name="Google Shape;4285;g2ecc6c1f187_1_1604"/>
          <p:cNvSpPr/>
          <p:nvPr/>
        </p:nvSpPr>
        <p:spPr>
          <a:xfrm>
            <a:off x="0" y="4623"/>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200" b="1">
                <a:solidFill>
                  <a:srgbClr val="FFFFFF"/>
                </a:solidFill>
                <a:latin typeface="Source Sans Pro" panose="020B0503030403020204" pitchFamily="34" charset="0"/>
                <a:ea typeface="Source Sans Pro" panose="020B0503030403020204" pitchFamily="34" charset="0"/>
                <a:sym typeface="Arial"/>
              </a:rPr>
              <a:t>BOARD PHOTOS</a:t>
            </a:r>
            <a:endParaRPr>
              <a:latin typeface="Source Sans Pro" panose="020B0503030403020204" pitchFamily="34" charset="0"/>
              <a:ea typeface="Source Sans Pro" panose="020B0503030403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289"/>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9BAD19D-BE95-E278-63B6-C92AB65B7C3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90" name="Google Shape;4290;g2ecc6c1f187_1_1614"/>
          <p:cNvSpPr txBox="1">
            <a:spLocks noGrp="1"/>
          </p:cNvSpPr>
          <p:nvPr>
            <p:ph type="body" idx="1"/>
          </p:nvPr>
        </p:nvSpPr>
        <p:spPr>
          <a:xfrm>
            <a:off x="505786" y="866699"/>
            <a:ext cx="7772400" cy="3945000"/>
          </a:xfrm>
          <a:prstGeom prst="rect">
            <a:avLst/>
          </a:prstGeom>
          <a:noFill/>
          <a:ln>
            <a:noFill/>
          </a:ln>
        </p:spPr>
        <p:txBody>
          <a:bodyPr spcFirstLastPara="1" wrap="square" lIns="91175" tIns="91175" rIns="91175" bIns="91175" anchor="t" anchorCtr="0">
            <a:noAutofit/>
          </a:bodyPr>
          <a:lstStyle/>
          <a:p>
            <a:pPr marL="609569" lvl="0" indent="-440244" algn="l" rtl="0">
              <a:lnSpc>
                <a:spcPct val="100000"/>
              </a:lnSpc>
              <a:spcBef>
                <a:spcPts val="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Board Constitution</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Board Code of Conduct</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Board Maturity Sustainability Model</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Board Chair and Board  Director Job Descriptions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Board Skills and Competency Matrix</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Conflict of Interest Policy</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Delegation of Authority</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Risk Management Plan</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Resource Mobilization Plan</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Board Assurance Plan</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New Board Member Induction Plan</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550"/>
              </a:spcBef>
              <a:spcAft>
                <a:spcPts val="55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Board Reserved Matter Agenda</a:t>
            </a:r>
            <a:endParaRPr>
              <a:latin typeface="Source Sans Pro" panose="020B0503030403020204" pitchFamily="34" charset="0"/>
              <a:ea typeface="Source Sans Pro" panose="020B0503030403020204" pitchFamily="34" charset="0"/>
            </a:endParaRPr>
          </a:p>
        </p:txBody>
      </p:sp>
      <p:pic>
        <p:nvPicPr>
          <p:cNvPr id="4291" name="Google Shape;4291;g2ecc6c1f187_1_1614" descr="Two women holding a certificate&#10;&#10;Description automatically generated"/>
          <p:cNvPicPr preferRelativeResize="0"/>
          <p:nvPr/>
        </p:nvPicPr>
        <p:blipFill rotWithShape="1">
          <a:blip r:embed="rId3">
            <a:alphaModFix/>
          </a:blip>
          <a:srcRect/>
          <a:stretch/>
        </p:blipFill>
        <p:spPr>
          <a:xfrm>
            <a:off x="5865541" y="691376"/>
            <a:ext cx="3278459" cy="4103649"/>
          </a:xfrm>
          <a:prstGeom prst="rect">
            <a:avLst/>
          </a:prstGeom>
          <a:noFill/>
          <a:ln>
            <a:noFill/>
          </a:ln>
        </p:spPr>
      </p:pic>
      <p:sp>
        <p:nvSpPr>
          <p:cNvPr id="4292" name="Google Shape;4292;g2ecc6c1f187_1_1614"/>
          <p:cNvSpPr/>
          <p:nvPr/>
        </p:nvSpPr>
        <p:spPr>
          <a:xfrm>
            <a:off x="0" y="4622"/>
            <a:ext cx="9144000" cy="8874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200" b="1">
                <a:solidFill>
                  <a:srgbClr val="FFFFFF"/>
                </a:solidFill>
                <a:latin typeface="Source Sans Pro" panose="020B0503030403020204" pitchFamily="34" charset="0"/>
                <a:ea typeface="Source Sans Pro" panose="020B0503030403020204" pitchFamily="34" charset="0"/>
                <a:sym typeface="Arial"/>
              </a:rPr>
              <a:t>CRITICAL AND UPDATED DOCUMENTS FOR BOARDS </a:t>
            </a:r>
            <a:endParaRPr>
              <a:latin typeface="Source Sans Pro" panose="020B0503030403020204" pitchFamily="34" charset="0"/>
              <a:ea typeface="Source Sans Pro" panose="020B0503030403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297"/>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664035E8-E195-FEA8-1F0D-C7085A374155}"/>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298" name="Google Shape;4298;g2ecc6c1f187_1_1620"/>
          <p:cNvSpPr txBox="1">
            <a:spLocks noGrp="1"/>
          </p:cNvSpPr>
          <p:nvPr>
            <p:ph type="body" idx="1"/>
          </p:nvPr>
        </p:nvSpPr>
        <p:spPr>
          <a:xfrm>
            <a:off x="250792" y="934862"/>
            <a:ext cx="8848200" cy="3174900"/>
          </a:xfrm>
          <a:prstGeom prst="rect">
            <a:avLst/>
          </a:prstGeom>
          <a:noFill/>
          <a:ln>
            <a:noFill/>
          </a:ln>
        </p:spPr>
        <p:txBody>
          <a:bodyPr spcFirstLastPara="1" wrap="square" lIns="91175" tIns="91175" rIns="91175" bIns="91175" anchor="t" anchorCtr="0">
            <a:noAutofit/>
          </a:bodyPr>
          <a:lstStyle/>
          <a:p>
            <a:pPr marL="58737" lvl="0" indent="0" algn="l" rtl="0">
              <a:lnSpc>
                <a:spcPct val="100000"/>
              </a:lnSpc>
              <a:spcBef>
                <a:spcPts val="0"/>
              </a:spcBef>
              <a:spcAft>
                <a:spcPts val="0"/>
              </a:spcAft>
              <a:buClr>
                <a:schemeClr val="dk1"/>
              </a:buClr>
              <a:buSzPts val="1500"/>
              <a:buNone/>
            </a:pPr>
            <a:r>
              <a:rPr lang="en" sz="1500">
                <a:latin typeface="Source Sans Pro" panose="020B0503030403020204" pitchFamily="34" charset="0"/>
                <a:ea typeface="Source Sans Pro" panose="020B0503030403020204" pitchFamily="34" charset="0"/>
                <a:sym typeface="Arial"/>
              </a:rPr>
              <a:t>Coaching  each  LIP  to be proactive and not reactive in the mobilization of resources for sustainability</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Promoting each LIP to have a formal  resource mobilization strategy</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A designated team whose role is to effectively  manage the process</a:t>
            </a:r>
            <a:endParaRPr>
              <a:latin typeface="Source Sans Pro" panose="020B0503030403020204" pitchFamily="34" charset="0"/>
              <a:ea typeface="Source Sans Pro" panose="020B0503030403020204" pitchFamily="34" charset="0"/>
            </a:endParaRPr>
          </a:p>
          <a:p>
            <a:pPr marL="609569" marR="0" lvl="0" indent="-440244" algn="l" rtl="0">
              <a:lnSpc>
                <a:spcPct val="100000"/>
              </a:lnSpc>
              <a:spcBef>
                <a:spcPts val="1200"/>
              </a:spcBef>
              <a:spcAft>
                <a:spcPts val="0"/>
              </a:spcAft>
              <a:buClr>
                <a:srgbClr val="000000"/>
              </a:buClr>
              <a:buSzPts val="1500"/>
              <a:buFont typeface="Noto Sans Symbols"/>
              <a:buChar char="▪"/>
            </a:pPr>
            <a:r>
              <a:rPr lang="en" sz="1500" b="0" i="0" u="none" strike="noStrike" cap="none">
                <a:solidFill>
                  <a:srgbClr val="000000"/>
                </a:solidFill>
                <a:latin typeface="Source Sans Pro" panose="020B0503030403020204" pitchFamily="34" charset="0"/>
                <a:ea typeface="Source Sans Pro" panose="020B0503030403020204" pitchFamily="34" charset="0"/>
                <a:sym typeface="Arial"/>
              </a:rPr>
              <a:t>Mapping and Identifying potential sources of funds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Ensuring each LIP board and leadership work in synergy</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Explore various resource mobilization strategies including networking with potential donors.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Monitoring progress regularly</a:t>
            </a:r>
            <a:endParaRPr>
              <a:latin typeface="Source Sans Pro" panose="020B0503030403020204" pitchFamily="34" charset="0"/>
              <a:ea typeface="Source Sans Pro" panose="020B0503030403020204" pitchFamily="34" charset="0"/>
            </a:endParaRPr>
          </a:p>
          <a:p>
            <a:pPr marL="95250" marR="0" lvl="0" indent="0" algn="ctr" rtl="0">
              <a:lnSpc>
                <a:spcPct val="150000"/>
              </a:lnSpc>
              <a:spcBef>
                <a:spcPts val="600"/>
              </a:spcBef>
              <a:spcAft>
                <a:spcPts val="0"/>
              </a:spcAft>
              <a:buClr>
                <a:srgbClr val="6C6463"/>
              </a:buClr>
              <a:buSzPts val="1600"/>
              <a:buFont typeface="Arial"/>
              <a:buNone/>
            </a:pPr>
            <a:r>
              <a:rPr lang="en" sz="1500" b="1" i="1">
                <a:solidFill>
                  <a:srgbClr val="0067B9"/>
                </a:solidFill>
                <a:latin typeface="Source Sans Pro" panose="020B0503030403020204" pitchFamily="34" charset="0"/>
                <a:ea typeface="Source Sans Pro" panose="020B0503030403020204" pitchFamily="34" charset="0"/>
                <a:sym typeface="Arial"/>
              </a:rPr>
              <a:t>F</a:t>
            </a:r>
            <a:r>
              <a:rPr lang="en" sz="1500" b="1" i="1" u="none" strike="noStrike" cap="none">
                <a:solidFill>
                  <a:srgbClr val="0067B9"/>
                </a:solidFill>
                <a:latin typeface="Source Sans Pro" panose="020B0503030403020204" pitchFamily="34" charset="0"/>
                <a:ea typeface="Source Sans Pro" panose="020B0503030403020204" pitchFamily="34" charset="0"/>
                <a:sym typeface="Arial"/>
              </a:rPr>
              <a:t>or each LIP to  be proactive and aim for a diverse portfolio of Donors and  take into account the ‘What if scenario’ </a:t>
            </a:r>
            <a:endParaRPr sz="1500" b="0" i="1" u="none" strike="noStrike" cap="none">
              <a:solidFill>
                <a:srgbClr val="000000"/>
              </a:solidFill>
              <a:latin typeface="Source Sans Pro" panose="020B0503030403020204" pitchFamily="34" charset="0"/>
              <a:ea typeface="Source Sans Pro" panose="020B0503030403020204" pitchFamily="34" charset="0"/>
              <a:sym typeface="Arial"/>
            </a:endParaRPr>
          </a:p>
          <a:p>
            <a:pPr marL="169325" lvl="0" indent="0" algn="l" rtl="0">
              <a:lnSpc>
                <a:spcPct val="100000"/>
              </a:lnSpc>
              <a:spcBef>
                <a:spcPts val="600"/>
              </a:spcBef>
              <a:spcAft>
                <a:spcPts val="600"/>
              </a:spcAft>
              <a:buClr>
                <a:schemeClr val="dk1"/>
              </a:buClr>
              <a:buSzPts val="1500"/>
              <a:buNone/>
            </a:pPr>
            <a:endParaRPr sz="1500">
              <a:solidFill>
                <a:schemeClr val="dk1"/>
              </a:solidFill>
              <a:latin typeface="Source Sans Pro" panose="020B0503030403020204" pitchFamily="34" charset="0"/>
              <a:ea typeface="Source Sans Pro" panose="020B0503030403020204" pitchFamily="34" charset="0"/>
              <a:sym typeface="Arial"/>
            </a:endParaRPr>
          </a:p>
        </p:txBody>
      </p:sp>
      <p:sp>
        <p:nvSpPr>
          <p:cNvPr id="4299" name="Google Shape;4299;g2ecc6c1f187_1_1620"/>
          <p:cNvSpPr/>
          <p:nvPr/>
        </p:nvSpPr>
        <p:spPr>
          <a:xfrm>
            <a:off x="0" y="4622"/>
            <a:ext cx="9144000" cy="8874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200" b="1">
                <a:solidFill>
                  <a:srgbClr val="FFFFFF"/>
                </a:solidFill>
                <a:latin typeface="Source Sans Pro" panose="020B0503030403020204" pitchFamily="34" charset="0"/>
                <a:ea typeface="Source Sans Pro" panose="020B0503030403020204" pitchFamily="34" charset="0"/>
                <a:sym typeface="Arial"/>
              </a:rPr>
              <a:t>RESOURCE MAPPING AND MOBILIZATION FOR SUSTAINABILITY</a:t>
            </a:r>
            <a:endParaRPr>
              <a:latin typeface="Source Sans Pro" panose="020B0503030403020204" pitchFamily="34" charset="0"/>
              <a:ea typeface="Source Sans Pro" panose="020B0503030403020204" pitchFamily="34" charset="0"/>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4304"/>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8F0E38C-9915-91DB-5F86-7873D826F7C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305" name="Google Shape;4305;g2ecc6c1f187_1_1626"/>
          <p:cNvSpPr txBox="1">
            <a:spLocks noGrp="1"/>
          </p:cNvSpPr>
          <p:nvPr>
            <p:ph type="body" idx="1"/>
          </p:nvPr>
        </p:nvSpPr>
        <p:spPr>
          <a:xfrm>
            <a:off x="100361" y="691557"/>
            <a:ext cx="8999100" cy="3946200"/>
          </a:xfrm>
          <a:prstGeom prst="rect">
            <a:avLst/>
          </a:prstGeom>
          <a:noFill/>
          <a:ln>
            <a:noFill/>
          </a:ln>
        </p:spPr>
        <p:txBody>
          <a:bodyPr spcFirstLastPara="1" wrap="square" lIns="91175" tIns="91175" rIns="91175" bIns="91175" anchor="t" anchorCtr="0">
            <a:noAutofit/>
          </a:bodyPr>
          <a:lstStyle/>
          <a:p>
            <a:pPr marL="609569" lvl="0" indent="-440244" algn="l" rtl="0">
              <a:lnSpc>
                <a:spcPct val="100000"/>
              </a:lnSpc>
              <a:spcBef>
                <a:spcPts val="0"/>
              </a:spcBef>
              <a:spcAft>
                <a:spcPts val="0"/>
              </a:spcAft>
              <a:buClr>
                <a:schemeClr val="dk1"/>
              </a:buClr>
              <a:buSzPts val="1500"/>
              <a:buFont typeface="Arial"/>
              <a:buAutoNum type="arabicPeriod"/>
            </a:pPr>
            <a:r>
              <a:rPr lang="en" sz="1500">
                <a:latin typeface="Source Sans Pro" panose="020B0503030403020204" pitchFamily="34" charset="0"/>
                <a:ea typeface="Source Sans Pro" panose="020B0503030403020204" pitchFamily="34" charset="0"/>
                <a:sym typeface="Arial"/>
              </a:rPr>
              <a:t>Clear understanding of different roles for Executive Director and Board of Directors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600"/>
              </a:spcBef>
              <a:spcAft>
                <a:spcPts val="0"/>
              </a:spcAft>
              <a:buClr>
                <a:schemeClr val="dk1"/>
              </a:buClr>
              <a:buSzPts val="1500"/>
              <a:buFont typeface="Arial"/>
              <a:buAutoNum type="arabicPeriod"/>
            </a:pPr>
            <a:r>
              <a:rPr lang="en" sz="1500">
                <a:latin typeface="Source Sans Pro" panose="020B0503030403020204" pitchFamily="34" charset="0"/>
                <a:ea typeface="Source Sans Pro" panose="020B0503030403020204" pitchFamily="34" charset="0"/>
                <a:sym typeface="Arial"/>
              </a:rPr>
              <a:t>Importance of Board independence as it ensures members’ ability to fairly and objectively direct the local partner governance affairs without conflict of interest or undue influence.</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600"/>
              </a:spcBef>
              <a:spcAft>
                <a:spcPts val="0"/>
              </a:spcAft>
              <a:buClr>
                <a:schemeClr val="dk1"/>
              </a:buClr>
              <a:buSzPts val="1500"/>
              <a:buFont typeface="Arial"/>
              <a:buAutoNum type="arabicPeriod"/>
            </a:pPr>
            <a:r>
              <a:rPr lang="en" sz="1500">
                <a:latin typeface="Source Sans Pro" panose="020B0503030403020204" pitchFamily="34" charset="0"/>
                <a:ea typeface="Source Sans Pro" panose="020B0503030403020204" pitchFamily="34" charset="0"/>
                <a:sym typeface="Arial"/>
              </a:rPr>
              <a:t>Formation of a strong board is critical: having your friend might be a support to you but how much oversight they can contribute is negligible without the right skills you need on your board.</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600"/>
              </a:spcBef>
              <a:spcAft>
                <a:spcPts val="0"/>
              </a:spcAft>
              <a:buClr>
                <a:schemeClr val="dk1"/>
              </a:buClr>
              <a:buSzPts val="1500"/>
              <a:buFont typeface="Arial"/>
              <a:buAutoNum type="arabicPeriod"/>
            </a:pPr>
            <a:r>
              <a:rPr lang="en" sz="1500">
                <a:latin typeface="Source Sans Pro" panose="020B0503030403020204" pitchFamily="34" charset="0"/>
                <a:ea typeface="Source Sans Pro" panose="020B0503030403020204" pitchFamily="34" charset="0"/>
                <a:sym typeface="Arial"/>
              </a:rPr>
              <a:t>Board assurance is key, through good reporting and getting the right information and perspective with regards to strategy execution and performance.</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600"/>
              </a:spcBef>
              <a:spcAft>
                <a:spcPts val="0"/>
              </a:spcAft>
              <a:buClr>
                <a:schemeClr val="dk1"/>
              </a:buClr>
              <a:buSzPts val="1500"/>
              <a:buFont typeface="Arial"/>
              <a:buAutoNum type="arabicPeriod"/>
            </a:pPr>
            <a:r>
              <a:rPr lang="en" sz="1500">
                <a:latin typeface="Source Sans Pro" panose="020B0503030403020204" pitchFamily="34" charset="0"/>
                <a:ea typeface="Source Sans Pro" panose="020B0503030403020204" pitchFamily="34" charset="0"/>
                <a:sym typeface="Arial"/>
              </a:rPr>
              <a:t>Training board members is key so that they know the importance of their role in making due diligence, integrity, and being able to stand up for an important point of view.</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600"/>
              </a:spcBef>
              <a:spcAft>
                <a:spcPts val="0"/>
              </a:spcAft>
              <a:buClr>
                <a:schemeClr val="dk1"/>
              </a:buClr>
              <a:buSzPts val="1500"/>
              <a:buFont typeface="Arial"/>
              <a:buAutoNum type="arabicPeriod"/>
            </a:pPr>
            <a:r>
              <a:rPr lang="en" sz="1500">
                <a:latin typeface="Source Sans Pro" panose="020B0503030403020204" pitchFamily="34" charset="0"/>
                <a:ea typeface="Source Sans Pro" panose="020B0503030403020204" pitchFamily="34" charset="0"/>
                <a:sym typeface="Arial"/>
              </a:rPr>
              <a:t>Importance of Board making important decisions through committees  and in the interest of the organization</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600"/>
              </a:spcBef>
              <a:spcAft>
                <a:spcPts val="0"/>
              </a:spcAft>
              <a:buClr>
                <a:schemeClr val="dk1"/>
              </a:buClr>
              <a:buSzPts val="1500"/>
              <a:buFont typeface="Arial"/>
              <a:buAutoNum type="arabicPeriod"/>
            </a:pPr>
            <a:r>
              <a:rPr lang="en" sz="1500">
                <a:latin typeface="Source Sans Pro" panose="020B0503030403020204" pitchFamily="34" charset="0"/>
                <a:ea typeface="Source Sans Pro" panose="020B0503030403020204" pitchFamily="34" charset="0"/>
                <a:sym typeface="Arial"/>
              </a:rPr>
              <a:t>Board contributing to a good culture of excellence – especially doing the right thing and supporting the Executive Director and management.</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600"/>
              </a:spcBef>
              <a:spcAft>
                <a:spcPts val="0"/>
              </a:spcAft>
              <a:buClr>
                <a:schemeClr val="dk1"/>
              </a:buClr>
              <a:buSzPts val="1500"/>
              <a:buFont typeface="Arial"/>
              <a:buAutoNum type="arabicPeriod"/>
            </a:pPr>
            <a:r>
              <a:rPr lang="en" sz="1500">
                <a:latin typeface="Source Sans Pro" panose="020B0503030403020204" pitchFamily="34" charset="0"/>
                <a:ea typeface="Source Sans Pro" panose="020B0503030403020204" pitchFamily="34" charset="0"/>
                <a:sym typeface="Arial"/>
              </a:rPr>
              <a:t>Importance of networking and managing stakeholder expectations and not just when you need more resources</a:t>
            </a:r>
            <a:endParaRPr sz="1500" b="1">
              <a:solidFill>
                <a:schemeClr val="accent6"/>
              </a:solidFill>
              <a:latin typeface="Source Sans Pro" panose="020B0503030403020204" pitchFamily="34" charset="0"/>
              <a:ea typeface="Source Sans Pro" panose="020B0503030403020204" pitchFamily="34" charset="0"/>
              <a:sym typeface="Arial"/>
            </a:endParaRPr>
          </a:p>
        </p:txBody>
      </p:sp>
      <p:sp>
        <p:nvSpPr>
          <p:cNvPr id="4306" name="Google Shape;4306;g2ecc6c1f187_1_1626"/>
          <p:cNvSpPr/>
          <p:nvPr/>
        </p:nvSpPr>
        <p:spPr>
          <a:xfrm>
            <a:off x="0" y="4623"/>
            <a:ext cx="9144000" cy="6732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200" b="1">
                <a:solidFill>
                  <a:srgbClr val="FFFFFF"/>
                </a:solidFill>
                <a:latin typeface="Source Sans Pro" panose="020B0503030403020204" pitchFamily="34" charset="0"/>
                <a:ea typeface="Source Sans Pro" panose="020B0503030403020204" pitchFamily="34" charset="0"/>
                <a:sym typeface="Arial"/>
              </a:rPr>
              <a:t>LESSONS LEARNT</a:t>
            </a:r>
            <a:endParaRPr>
              <a:latin typeface="Source Sans Pro" panose="020B0503030403020204" pitchFamily="34" charset="0"/>
              <a:ea typeface="Source Sans Pro" panose="020B0503030403020204" pitchFamily="34" charset="0"/>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4311"/>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D26D382-8806-6A61-9DAB-ACF79581197A}"/>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312" name="Google Shape;4312;g2ecc6c1f187_1_1632"/>
          <p:cNvSpPr txBox="1">
            <a:spLocks noGrp="1"/>
          </p:cNvSpPr>
          <p:nvPr>
            <p:ph type="body" idx="1"/>
          </p:nvPr>
        </p:nvSpPr>
        <p:spPr>
          <a:xfrm>
            <a:off x="179754" y="891272"/>
            <a:ext cx="5186700" cy="3174900"/>
          </a:xfrm>
          <a:prstGeom prst="rect">
            <a:avLst/>
          </a:prstGeom>
          <a:noFill/>
          <a:ln>
            <a:noFill/>
          </a:ln>
        </p:spPr>
        <p:txBody>
          <a:bodyPr spcFirstLastPara="1" wrap="square" lIns="91175" tIns="91175" rIns="91175" bIns="91175" anchor="t" anchorCtr="0">
            <a:noAutofit/>
          </a:bodyPr>
          <a:lstStyle/>
          <a:p>
            <a:pPr marL="95250" lvl="0" indent="0" algn="l" rtl="0">
              <a:lnSpc>
                <a:spcPct val="100000"/>
              </a:lnSpc>
              <a:spcBef>
                <a:spcPts val="600"/>
              </a:spcBef>
              <a:spcAft>
                <a:spcPts val="0"/>
              </a:spcAft>
              <a:buSzPts val="1600"/>
              <a:buNone/>
            </a:pPr>
            <a:r>
              <a:rPr lang="en" sz="1500" b="1">
                <a:solidFill>
                  <a:schemeClr val="accent6"/>
                </a:solidFill>
                <a:latin typeface="Source Sans Pro" panose="020B0503030403020204" pitchFamily="34" charset="0"/>
                <a:ea typeface="Source Sans Pro" panose="020B0503030403020204" pitchFamily="34" charset="0"/>
                <a:sym typeface="Arial"/>
              </a:rPr>
              <a:t>Our Success is in ASAP II Teamwork and Synergy </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Working as one: individually and as part of a team of experts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Demonstrating a shared purpose to supporting all our Local Partners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Focused on effective coordination with clarity on direction and priorities</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Paying attention to results for each LIP</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Honesty and commitment</a:t>
            </a:r>
            <a:endParaRPr>
              <a:latin typeface="Source Sans Pro" panose="020B0503030403020204" pitchFamily="34" charset="0"/>
              <a:ea typeface="Source Sans Pro" panose="020B0503030403020204" pitchFamily="34" charset="0"/>
            </a:endParaRPr>
          </a:p>
          <a:p>
            <a:pPr marL="609569" lvl="0" indent="-440244" algn="l" rtl="0">
              <a:lnSpc>
                <a:spcPct val="100000"/>
              </a:lnSpc>
              <a:spcBef>
                <a:spcPts val="1200"/>
              </a:spcBef>
              <a:spcAft>
                <a:spcPts val="0"/>
              </a:spcAft>
              <a:buClr>
                <a:schemeClr val="dk1"/>
              </a:buClr>
              <a:buSzPts val="1500"/>
              <a:buFont typeface="Noto Sans Symbols"/>
              <a:buChar char="▪"/>
            </a:pPr>
            <a:r>
              <a:rPr lang="en" sz="1500">
                <a:latin typeface="Source Sans Pro" panose="020B0503030403020204" pitchFamily="34" charset="0"/>
                <a:ea typeface="Source Sans Pro" panose="020B0503030403020204" pitchFamily="34" charset="0"/>
                <a:sym typeface="Arial"/>
              </a:rPr>
              <a:t>Highly engaged throughout the delivery of our work</a:t>
            </a:r>
            <a:endParaRPr>
              <a:latin typeface="Source Sans Pro" panose="020B0503030403020204" pitchFamily="34" charset="0"/>
              <a:ea typeface="Source Sans Pro" panose="020B0503030403020204" pitchFamily="34" charset="0"/>
            </a:endParaRPr>
          </a:p>
        </p:txBody>
      </p:sp>
      <p:sp>
        <p:nvSpPr>
          <p:cNvPr id="4313" name="Google Shape;4313;g2ecc6c1f187_1_1632"/>
          <p:cNvSpPr/>
          <p:nvPr/>
        </p:nvSpPr>
        <p:spPr>
          <a:xfrm>
            <a:off x="0" y="4623"/>
            <a:ext cx="9144000" cy="8706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0" b="1">
                <a:solidFill>
                  <a:srgbClr val="FFFFFF"/>
                </a:solidFill>
                <a:latin typeface="Source Sans Pro" panose="020B0503030403020204" pitchFamily="34" charset="0"/>
                <a:ea typeface="Source Sans Pro" panose="020B0503030403020204" pitchFamily="34" charset="0"/>
                <a:sym typeface="Arial"/>
              </a:rPr>
              <a:t>ASAP II CAPACITY ADVISORS: </a:t>
            </a:r>
            <a:br>
              <a:rPr lang="en" sz="3000" b="1">
                <a:solidFill>
                  <a:srgbClr val="FFFFFF"/>
                </a:solidFill>
                <a:latin typeface="Source Sans Pro" panose="020B0503030403020204" pitchFamily="34" charset="0"/>
                <a:ea typeface="Source Sans Pro" panose="020B0503030403020204" pitchFamily="34" charset="0"/>
                <a:sym typeface="Arial"/>
              </a:rPr>
            </a:br>
            <a:r>
              <a:rPr lang="en" sz="3000" b="1">
                <a:solidFill>
                  <a:srgbClr val="FFFFFF"/>
                </a:solidFill>
                <a:latin typeface="Source Sans Pro" panose="020B0503030403020204" pitchFamily="34" charset="0"/>
                <a:ea typeface="Source Sans Pro" panose="020B0503030403020204" pitchFamily="34" charset="0"/>
                <a:sym typeface="Arial"/>
              </a:rPr>
              <a:t>OUR APPROACH AND METHODOLOGY </a:t>
            </a:r>
            <a:endParaRPr sz="1200">
              <a:latin typeface="Source Sans Pro" panose="020B0503030403020204" pitchFamily="34" charset="0"/>
              <a:ea typeface="Source Sans Pro" panose="020B0503030403020204" pitchFamily="34" charset="0"/>
            </a:endParaRPr>
          </a:p>
        </p:txBody>
      </p:sp>
      <p:pic>
        <p:nvPicPr>
          <p:cNvPr id="4314" name="Google Shape;4314;g2ecc6c1f187_1_1632" descr="A group of people sitting at desks in a room"/>
          <p:cNvPicPr preferRelativeResize="0"/>
          <p:nvPr/>
        </p:nvPicPr>
        <p:blipFill rotWithShape="1">
          <a:blip r:embed="rId3">
            <a:alphaModFix/>
          </a:blip>
          <a:srcRect/>
          <a:stretch/>
        </p:blipFill>
        <p:spPr>
          <a:xfrm>
            <a:off x="5250873" y="895927"/>
            <a:ext cx="3893128" cy="390698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4319"/>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E355EDC5-9D04-7635-EEEE-D676C2C21CC3}"/>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320" name="Google Shape;4320;g2ecc6c1f187_1_1639"/>
          <p:cNvSpPr txBox="1">
            <a:spLocks noGrp="1"/>
          </p:cNvSpPr>
          <p:nvPr>
            <p:ph type="body" idx="1"/>
          </p:nvPr>
        </p:nvSpPr>
        <p:spPr>
          <a:xfrm>
            <a:off x="756139" y="951726"/>
            <a:ext cx="7772400" cy="3174900"/>
          </a:xfrm>
          <a:prstGeom prst="rect">
            <a:avLst/>
          </a:prstGeom>
          <a:noFill/>
          <a:ln>
            <a:noFill/>
          </a:ln>
        </p:spPr>
        <p:txBody>
          <a:bodyPr spcFirstLastPara="1" wrap="square" lIns="91175" tIns="91175" rIns="91175" bIns="91175" anchor="t" anchorCtr="0">
            <a:noAutofit/>
          </a:bodyPr>
          <a:lstStyle/>
          <a:p>
            <a:pPr marL="609569" lvl="0" indent="-452944" algn="l" rtl="0">
              <a:lnSpc>
                <a:spcPct val="100000"/>
              </a:lnSpc>
              <a:spcBef>
                <a:spcPts val="600"/>
              </a:spcBef>
              <a:spcAft>
                <a:spcPts val="0"/>
              </a:spcAft>
              <a:buClr>
                <a:schemeClr val="dk1"/>
              </a:buClr>
              <a:buSzPts val="1700"/>
              <a:buFont typeface="Noto Sans Symbols"/>
              <a:buChar char="▪"/>
            </a:pPr>
            <a:r>
              <a:rPr lang="en" sz="1700">
                <a:latin typeface="Source Sans Pro" panose="020B0503030403020204" pitchFamily="34" charset="0"/>
                <a:ea typeface="Source Sans Pro" panose="020B0503030403020204" pitchFamily="34" charset="0"/>
                <a:sym typeface="Arial"/>
              </a:rPr>
              <a:t>Setting and agreeing on objectives and principles  ASAP II Capacity Strengthening strategy upfront as part of prioritizing exercise for each organization.</a:t>
            </a:r>
            <a:endParaRPr sz="1325">
              <a:latin typeface="Source Sans Pro" panose="020B0503030403020204" pitchFamily="34" charset="0"/>
              <a:ea typeface="Source Sans Pro" panose="020B0503030403020204" pitchFamily="34" charset="0"/>
            </a:endParaRPr>
          </a:p>
          <a:p>
            <a:pPr marL="609569" lvl="0" indent="-452944" algn="l" rtl="0">
              <a:lnSpc>
                <a:spcPct val="100000"/>
              </a:lnSpc>
              <a:spcBef>
                <a:spcPts val="1200"/>
              </a:spcBef>
              <a:spcAft>
                <a:spcPts val="0"/>
              </a:spcAft>
              <a:buClr>
                <a:schemeClr val="dk1"/>
              </a:buClr>
              <a:buSzPts val="1700"/>
              <a:buFont typeface="Noto Sans Symbols"/>
              <a:buChar char="▪"/>
            </a:pPr>
            <a:r>
              <a:rPr lang="en" sz="1700">
                <a:latin typeface="Source Sans Pro" panose="020B0503030403020204" pitchFamily="34" charset="0"/>
                <a:ea typeface="Source Sans Pro" panose="020B0503030403020204" pitchFamily="34" charset="0"/>
                <a:sym typeface="Arial"/>
              </a:rPr>
              <a:t>Paying attention to the needs of each local partner board, leadership, and holistically</a:t>
            </a:r>
            <a:endParaRPr sz="1325">
              <a:latin typeface="Source Sans Pro" panose="020B0503030403020204" pitchFamily="34" charset="0"/>
              <a:ea typeface="Source Sans Pro" panose="020B0503030403020204" pitchFamily="34" charset="0"/>
            </a:endParaRPr>
          </a:p>
          <a:p>
            <a:pPr marL="609569" lvl="0" indent="-452944" algn="l" rtl="0">
              <a:lnSpc>
                <a:spcPct val="100000"/>
              </a:lnSpc>
              <a:spcBef>
                <a:spcPts val="1200"/>
              </a:spcBef>
              <a:spcAft>
                <a:spcPts val="0"/>
              </a:spcAft>
              <a:buClr>
                <a:schemeClr val="dk1"/>
              </a:buClr>
              <a:buSzPts val="1700"/>
              <a:buFont typeface="Noto Sans Symbols"/>
              <a:buChar char="▪"/>
            </a:pPr>
            <a:r>
              <a:rPr lang="en" sz="1700">
                <a:latin typeface="Source Sans Pro" panose="020B0503030403020204" pitchFamily="34" charset="0"/>
                <a:ea typeface="Source Sans Pro" panose="020B0503030403020204" pitchFamily="34" charset="0"/>
                <a:sym typeface="Arial"/>
              </a:rPr>
              <a:t>Commitment to enabling and empowering our Local Partner’s Leadership</a:t>
            </a:r>
            <a:endParaRPr sz="1325">
              <a:latin typeface="Source Sans Pro" panose="020B0503030403020204" pitchFamily="34" charset="0"/>
              <a:ea typeface="Source Sans Pro" panose="020B0503030403020204" pitchFamily="34" charset="0"/>
            </a:endParaRPr>
          </a:p>
          <a:p>
            <a:pPr marL="609569" lvl="0" indent="-452944" algn="l" rtl="0">
              <a:lnSpc>
                <a:spcPct val="100000"/>
              </a:lnSpc>
              <a:spcBef>
                <a:spcPts val="1200"/>
              </a:spcBef>
              <a:spcAft>
                <a:spcPts val="0"/>
              </a:spcAft>
              <a:buClr>
                <a:schemeClr val="dk1"/>
              </a:buClr>
              <a:buSzPts val="1700"/>
              <a:buFont typeface="Noto Sans Symbols"/>
              <a:buChar char="▪"/>
            </a:pPr>
            <a:r>
              <a:rPr lang="en" sz="1700">
                <a:latin typeface="Source Sans Pro" panose="020B0503030403020204" pitchFamily="34" charset="0"/>
                <a:ea typeface="Source Sans Pro" panose="020B0503030403020204" pitchFamily="34" charset="0"/>
                <a:sym typeface="Arial"/>
              </a:rPr>
              <a:t>Acting as a sounding board</a:t>
            </a:r>
            <a:endParaRPr sz="1325">
              <a:latin typeface="Source Sans Pro" panose="020B0503030403020204" pitchFamily="34" charset="0"/>
              <a:ea typeface="Source Sans Pro" panose="020B0503030403020204" pitchFamily="34" charset="0"/>
            </a:endParaRPr>
          </a:p>
          <a:p>
            <a:pPr marL="609569" lvl="0" indent="-452944" algn="l" rtl="0">
              <a:lnSpc>
                <a:spcPct val="100000"/>
              </a:lnSpc>
              <a:spcBef>
                <a:spcPts val="1200"/>
              </a:spcBef>
              <a:spcAft>
                <a:spcPts val="0"/>
              </a:spcAft>
              <a:buClr>
                <a:schemeClr val="dk1"/>
              </a:buClr>
              <a:buSzPts val="1700"/>
              <a:buFont typeface="Noto Sans Symbols"/>
              <a:buChar char="▪"/>
            </a:pPr>
            <a:r>
              <a:rPr lang="en" sz="1700">
                <a:latin typeface="Source Sans Pro" panose="020B0503030403020204" pitchFamily="34" charset="0"/>
                <a:ea typeface="Source Sans Pro" panose="020B0503030403020204" pitchFamily="34" charset="0"/>
                <a:sym typeface="Arial"/>
              </a:rPr>
              <a:t>Ensuring buy-in and ownership of technical assistance.</a:t>
            </a:r>
            <a:endParaRPr sz="1325">
              <a:latin typeface="Source Sans Pro" panose="020B0503030403020204" pitchFamily="34" charset="0"/>
              <a:ea typeface="Source Sans Pro" panose="020B0503030403020204" pitchFamily="34" charset="0"/>
            </a:endParaRPr>
          </a:p>
          <a:p>
            <a:pPr marL="609569" lvl="0" indent="-452944" algn="l" rtl="0">
              <a:lnSpc>
                <a:spcPct val="100000"/>
              </a:lnSpc>
              <a:spcBef>
                <a:spcPts val="1200"/>
              </a:spcBef>
              <a:spcAft>
                <a:spcPts val="600"/>
              </a:spcAft>
              <a:buClr>
                <a:schemeClr val="dk1"/>
              </a:buClr>
              <a:buSzPts val="1700"/>
              <a:buFont typeface="Noto Sans Symbols"/>
              <a:buChar char="▪"/>
            </a:pPr>
            <a:r>
              <a:rPr lang="en" sz="1700">
                <a:latin typeface="Source Sans Pro" panose="020B0503030403020204" pitchFamily="34" charset="0"/>
                <a:ea typeface="Source Sans Pro" panose="020B0503030403020204" pitchFamily="34" charset="0"/>
                <a:sym typeface="Arial"/>
              </a:rPr>
              <a:t>Paying attention to avoiding duplication or overwhelming our partners</a:t>
            </a:r>
            <a:endParaRPr sz="1325">
              <a:latin typeface="Source Sans Pro" panose="020B0503030403020204" pitchFamily="34" charset="0"/>
              <a:ea typeface="Source Sans Pro" panose="020B0503030403020204" pitchFamily="34" charset="0"/>
            </a:endParaRPr>
          </a:p>
        </p:txBody>
      </p:sp>
      <p:sp>
        <p:nvSpPr>
          <p:cNvPr id="4321" name="Google Shape;4321;g2ecc6c1f187_1_1639"/>
          <p:cNvSpPr/>
          <p:nvPr/>
        </p:nvSpPr>
        <p:spPr>
          <a:xfrm>
            <a:off x="0" y="4622"/>
            <a:ext cx="9144000" cy="887100"/>
          </a:xfrm>
          <a:prstGeom prst="rect">
            <a:avLst/>
          </a:prstGeom>
          <a:solidFill>
            <a:srgbClr val="BA0C2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r>
              <a:rPr lang="en" sz="3000" b="1">
                <a:solidFill>
                  <a:srgbClr val="FFFFFF"/>
                </a:solidFill>
                <a:latin typeface="Source Sans Pro" panose="020B0503030403020204" pitchFamily="34" charset="0"/>
                <a:ea typeface="Source Sans Pro" panose="020B0503030403020204" pitchFamily="34" charset="0"/>
                <a:sym typeface="Arial"/>
              </a:rPr>
              <a:t>ENSURING BEST PRACTICE AS ASAP II CAPACITY ADVISORS</a:t>
            </a:r>
            <a:endParaRPr sz="1200">
              <a:latin typeface="Source Sans Pro" panose="020B0503030403020204" pitchFamily="34" charset="0"/>
              <a:ea typeface="Source Sans Pro" panose="020B0503030403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415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4C67F49-912C-735A-88FA-2A0969E30BD6}"/>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159" name="Google Shape;4159;g2ecc26fd3ec_0_2988"/>
          <p:cNvSpPr txBox="1">
            <a:spLocks noGrp="1"/>
          </p:cNvSpPr>
          <p:nvPr>
            <p:ph type="body" idx="4294967295"/>
          </p:nvPr>
        </p:nvSpPr>
        <p:spPr>
          <a:xfrm>
            <a:off x="268781" y="1648226"/>
            <a:ext cx="8706000" cy="261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lt1"/>
                </a:solidFill>
                <a:latin typeface="Source Sans Pro" panose="020B0503030403020204" pitchFamily="34" charset="0"/>
                <a:ea typeface="Source Sans Pro" panose="020B0503030403020204" pitchFamily="34" charset="0"/>
                <a:cs typeface="Gill Sans"/>
                <a:sym typeface="Gill Sans"/>
              </a:rPr>
              <a:t>QUESTIONS &amp; ANSWERS</a:t>
            </a:r>
            <a:endParaRPr sz="3200" b="1">
              <a:solidFill>
                <a:schemeClr val="lt1"/>
              </a:solidFill>
              <a:latin typeface="Source Sans Pro" panose="020B0503030403020204" pitchFamily="34" charset="0"/>
              <a:ea typeface="Source Sans Pro" panose="020B0503030403020204" pitchFamily="34" charset="0"/>
              <a:cs typeface="Gill Sans"/>
              <a:sym typeface="Gill Sans"/>
            </a:endParaRPr>
          </a:p>
          <a:p>
            <a:pPr marL="0" lvl="0" indent="0" algn="l" rtl="0">
              <a:lnSpc>
                <a:spcPct val="100000"/>
              </a:lnSpc>
              <a:spcBef>
                <a:spcPts val="1000"/>
              </a:spcBef>
              <a:spcAft>
                <a:spcPts val="0"/>
              </a:spcAft>
              <a:buSzPts val="2000"/>
              <a:buNone/>
            </a:pPr>
            <a:endParaRPr sz="1800">
              <a:solidFill>
                <a:srgbClr val="FFFFFF"/>
              </a:solidFill>
              <a:latin typeface="Source Sans Pro" panose="020B0503030403020204" pitchFamily="34" charset="0"/>
              <a:ea typeface="Source Sans Pro" panose="020B0503030403020204" pitchFamily="34" charset="0"/>
              <a:cs typeface="Gill Sans"/>
              <a:sym typeface="Gill Sans"/>
            </a:endParaRPr>
          </a:p>
        </p:txBody>
      </p:sp>
    </p:spTree>
    <p:extLst>
      <p:ext uri="{BB962C8B-B14F-4D97-AF65-F5344CB8AC3E}">
        <p14:creationId xmlns:p14="http://schemas.microsoft.com/office/powerpoint/2010/main" val="5920572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4158"/>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5598115C-16CE-0298-4F3F-B45BD30B728E}"/>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4159" name="Google Shape;4159;g2ecc26fd3ec_0_2988"/>
          <p:cNvSpPr txBox="1">
            <a:spLocks noGrp="1"/>
          </p:cNvSpPr>
          <p:nvPr>
            <p:ph type="body" idx="4294967295"/>
          </p:nvPr>
        </p:nvSpPr>
        <p:spPr>
          <a:xfrm>
            <a:off x="268781" y="1648226"/>
            <a:ext cx="8706000" cy="2617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b="1">
                <a:solidFill>
                  <a:schemeClr val="lt1"/>
                </a:solidFill>
                <a:latin typeface="Source Sans Pro" panose="020B0503030403020204" pitchFamily="34" charset="0"/>
                <a:ea typeface="Source Sans Pro" panose="020B0503030403020204" pitchFamily="34" charset="0"/>
                <a:cs typeface="Gill Sans"/>
                <a:sym typeface="Gill Sans"/>
              </a:rPr>
              <a:t>THANK YOU</a:t>
            </a:r>
          </a:p>
          <a:p>
            <a:pPr marL="0" lvl="0" indent="0" algn="ctr" rtl="0">
              <a:spcBef>
                <a:spcPts val="0"/>
              </a:spcBef>
              <a:spcAft>
                <a:spcPts val="0"/>
              </a:spcAft>
              <a:buNone/>
            </a:pPr>
            <a:endParaRPr lang="en" sz="3200" b="1">
              <a:solidFill>
                <a:schemeClr val="lt1"/>
              </a:solidFill>
              <a:latin typeface="Source Sans Pro" panose="020B0503030403020204" pitchFamily="34" charset="0"/>
              <a:ea typeface="Source Sans Pro" panose="020B0503030403020204" pitchFamily="34" charset="0"/>
              <a:cs typeface="Gill Sans"/>
              <a:sym typeface="Gill Sans"/>
            </a:endParaRPr>
          </a:p>
          <a:p>
            <a:pPr marL="0" lvl="0" indent="0" algn="ctr" rtl="0">
              <a:spcBef>
                <a:spcPts val="0"/>
              </a:spcBef>
              <a:spcAft>
                <a:spcPts val="0"/>
              </a:spcAft>
              <a:buNone/>
            </a:pPr>
            <a:endParaRPr lang="en" sz="3200" b="1">
              <a:solidFill>
                <a:schemeClr val="lt1"/>
              </a:solidFill>
              <a:latin typeface="Source Sans Pro" panose="020B0503030403020204" pitchFamily="34" charset="0"/>
              <a:ea typeface="Source Sans Pro" panose="020B0503030403020204" pitchFamily="34" charset="0"/>
              <a:cs typeface="Gill Sans"/>
              <a:sym typeface="Gill Sans"/>
            </a:endParaRPr>
          </a:p>
          <a:p>
            <a:pPr marL="0" lvl="0" indent="0" algn="ctr" rtl="0">
              <a:spcBef>
                <a:spcPts val="0"/>
              </a:spcBef>
              <a:spcAft>
                <a:spcPts val="0"/>
              </a:spcAft>
              <a:buNone/>
            </a:pPr>
            <a:r>
              <a:rPr lang="en-US" sz="3200" b="1">
                <a:solidFill>
                  <a:srgbClr val="00B0F0"/>
                </a:solidFill>
                <a:latin typeface="Source Sans Pro" panose="020B0503030403020204" pitchFamily="34" charset="0"/>
                <a:ea typeface="Source Sans Pro" panose="020B0503030403020204" pitchFamily="34" charset="0"/>
                <a:cs typeface="Gill Sans"/>
                <a:sym typeface="Gill Sans"/>
                <a:hlinkClick r:id="rId3">
                  <a:extLst>
                    <a:ext uri="{A12FA001-AC4F-418D-AE19-62706E023703}">
                      <ahyp:hlinkClr xmlns:ahyp="http://schemas.microsoft.com/office/drawing/2018/hyperlinkcolor" val="tx"/>
                    </a:ext>
                  </a:extLst>
                </a:hlinkClick>
              </a:rPr>
              <a:t>https://www.intrahealth.org/asap-resources</a:t>
            </a:r>
            <a:r>
              <a:rPr lang="en-US" sz="3200" b="1">
                <a:solidFill>
                  <a:srgbClr val="00B0F0"/>
                </a:solidFill>
                <a:latin typeface="Source Sans Pro" panose="020B0503030403020204" pitchFamily="34" charset="0"/>
                <a:ea typeface="Source Sans Pro" panose="020B0503030403020204" pitchFamily="34" charset="0"/>
                <a:cs typeface="Gill Sans"/>
                <a:sym typeface="Gill Sans"/>
              </a:rPr>
              <a:t> </a:t>
            </a:r>
            <a:endParaRPr sz="3200" b="1">
              <a:solidFill>
                <a:srgbClr val="00B0F0"/>
              </a:solidFill>
              <a:latin typeface="Source Sans Pro" panose="020B0503030403020204" pitchFamily="34" charset="0"/>
              <a:ea typeface="Source Sans Pro" panose="020B0503030403020204" pitchFamily="34" charset="0"/>
              <a:cs typeface="Gill Sans"/>
              <a:sym typeface="Gill Sans"/>
            </a:endParaRPr>
          </a:p>
          <a:p>
            <a:pPr marL="0" lvl="0" indent="0" algn="l" rtl="0">
              <a:lnSpc>
                <a:spcPct val="100000"/>
              </a:lnSpc>
              <a:spcBef>
                <a:spcPts val="1000"/>
              </a:spcBef>
              <a:spcAft>
                <a:spcPts val="0"/>
              </a:spcAft>
              <a:buSzPts val="2000"/>
              <a:buNone/>
            </a:pPr>
            <a:endParaRPr sz="1800">
              <a:solidFill>
                <a:srgbClr val="FFFFFF"/>
              </a:solidFill>
              <a:latin typeface="Source Sans Pro" panose="020B0503030403020204" pitchFamily="34" charset="0"/>
              <a:ea typeface="Source Sans Pro" panose="020B0503030403020204" pitchFamily="34" charset="0"/>
              <a:cs typeface="Gill Sans"/>
              <a:sym typeface="Gill Sans"/>
            </a:endParaRPr>
          </a:p>
        </p:txBody>
      </p:sp>
    </p:spTree>
    <p:extLst>
      <p:ext uri="{BB962C8B-B14F-4D97-AF65-F5344CB8AC3E}">
        <p14:creationId xmlns:p14="http://schemas.microsoft.com/office/powerpoint/2010/main" val="2529253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318"/>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703E5E3A-145D-AD58-8193-9D026CDD0588}"/>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320" name="Google Shape;3320;g2ece6006a8a_0_14"/>
          <p:cNvSpPr txBox="1">
            <a:spLocks noGrp="1"/>
          </p:cNvSpPr>
          <p:nvPr>
            <p:ph type="body" idx="1"/>
          </p:nvPr>
        </p:nvSpPr>
        <p:spPr>
          <a:xfrm>
            <a:off x="768096" y="948334"/>
            <a:ext cx="7772400" cy="31749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b="1">
                <a:solidFill>
                  <a:schemeClr val="dk2"/>
                </a:solidFill>
                <a:latin typeface="Source Sans Pro" panose="020B0503030403020204" pitchFamily="34" charset="0"/>
                <a:ea typeface="Source Sans Pro" panose="020B0503030403020204" pitchFamily="34" charset="0"/>
                <a:cs typeface="Gill Sans"/>
                <a:sym typeface="Gill Sans"/>
              </a:rPr>
              <a:t>Strategic Objective #1:</a:t>
            </a:r>
            <a:r>
              <a:rPr lang="en-US">
                <a:solidFill>
                  <a:schemeClr val="dk2"/>
                </a:solidFill>
                <a:latin typeface="Source Sans Pro" panose="020B0503030403020204" pitchFamily="34" charset="0"/>
                <a:ea typeface="Source Sans Pro" panose="020B0503030403020204" pitchFamily="34" charset="0"/>
                <a:cs typeface="Gill Sans"/>
                <a:sym typeface="Gill Sans"/>
              </a:rPr>
              <a:t> Strengthen Local Partners as they transition to receive PEPFAR funding as a USAID Prime Partner to comply with regulations.</a:t>
            </a:r>
          </a:p>
          <a:p>
            <a:pPr marL="0" lvl="0" indent="0" algn="l" rtl="0">
              <a:spcBef>
                <a:spcPts val="0"/>
              </a:spcBef>
              <a:spcAft>
                <a:spcPts val="0"/>
              </a:spcAft>
              <a:buClr>
                <a:schemeClr val="dk1"/>
              </a:buClr>
              <a:buSzPts val="1100"/>
              <a:buFont typeface="Arial"/>
              <a:buNone/>
            </a:pPr>
            <a:endParaRPr lang="en-US">
              <a:solidFill>
                <a:schemeClr val="dk2"/>
              </a:solidFill>
              <a:latin typeface="Source Sans Pro" panose="020B0503030403020204" pitchFamily="34" charset="0"/>
              <a:ea typeface="Source Sans Pro" panose="020B0503030403020204" pitchFamily="34" charset="0"/>
              <a:cs typeface="Gill Sans"/>
              <a:sym typeface="Gill Sans"/>
            </a:endParaRPr>
          </a:p>
          <a:p>
            <a:pPr marL="0" lvl="0" indent="0" algn="l" rtl="0">
              <a:spcBef>
                <a:spcPts val="0"/>
              </a:spcBef>
              <a:spcAft>
                <a:spcPts val="0"/>
              </a:spcAft>
              <a:buClr>
                <a:schemeClr val="dk1"/>
              </a:buClr>
              <a:buSzPts val="1100"/>
              <a:buFont typeface="Arial"/>
              <a:buNone/>
            </a:pPr>
            <a:r>
              <a:rPr lang="en-US" b="1">
                <a:solidFill>
                  <a:schemeClr val="dk2"/>
                </a:solidFill>
                <a:latin typeface="Source Sans Pro" panose="020B0503030403020204" pitchFamily="34" charset="0"/>
                <a:ea typeface="Source Sans Pro" panose="020B0503030403020204" pitchFamily="34" charset="0"/>
                <a:cs typeface="Gill Sans"/>
                <a:sym typeface="Gill Sans"/>
              </a:rPr>
              <a:t>Strategic Objective #2:</a:t>
            </a:r>
            <a:r>
              <a:rPr lang="en-US">
                <a:solidFill>
                  <a:schemeClr val="dk2"/>
                </a:solidFill>
                <a:latin typeface="Source Sans Pro" panose="020B0503030403020204" pitchFamily="34" charset="0"/>
                <a:ea typeface="Source Sans Pro" panose="020B0503030403020204" pitchFamily="34" charset="0"/>
                <a:cs typeface="Gill Sans"/>
                <a:sym typeface="Gill Sans"/>
              </a:rPr>
              <a:t> Prepare Local Partners to directly manage, implement, and monitor PEPFAR programs, and maintain consistent PEPFAR program achievement and qualit</a:t>
            </a:r>
            <a:r>
              <a:rPr lang="en-US" sz="2200">
                <a:solidFill>
                  <a:schemeClr val="dk2"/>
                </a:solidFill>
                <a:latin typeface="Source Sans Pro" panose="020B0503030403020204" pitchFamily="34" charset="0"/>
                <a:ea typeface="Source Sans Pro" panose="020B0503030403020204" pitchFamily="34" charset="0"/>
                <a:cs typeface="Arial"/>
                <a:sym typeface="Arial"/>
              </a:rPr>
              <a:t>y.</a:t>
            </a:r>
          </a:p>
          <a:p>
            <a:pPr marL="0" lvl="0" indent="0" algn="l" rtl="0">
              <a:spcBef>
                <a:spcPts val="0"/>
              </a:spcBef>
              <a:spcAft>
                <a:spcPts val="0"/>
              </a:spcAft>
              <a:buNone/>
            </a:pPr>
            <a:endParaRPr lang="en-US" sz="1800">
              <a:solidFill>
                <a:schemeClr val="dk2"/>
              </a:solidFill>
              <a:latin typeface="Source Sans Pro" panose="020B0503030403020204" pitchFamily="34" charset="0"/>
              <a:ea typeface="Source Sans Pro" panose="020B0503030403020204" pitchFamily="34" charset="0"/>
              <a:cs typeface="Arial"/>
              <a:sym typeface="Arial"/>
            </a:endParaRPr>
          </a:p>
          <a:p>
            <a:pPr marL="0" lvl="0" indent="0" algn="l" rtl="0">
              <a:spcBef>
                <a:spcPts val="0"/>
              </a:spcBef>
              <a:spcAft>
                <a:spcPts val="0"/>
              </a:spcAft>
              <a:buNone/>
            </a:pPr>
            <a:endParaRPr lang="en-US" sz="1800">
              <a:solidFill>
                <a:schemeClr val="dk2"/>
              </a:solidFill>
              <a:latin typeface="Source Sans Pro" panose="020B0503030403020204" pitchFamily="34" charset="0"/>
              <a:ea typeface="Source Sans Pro" panose="020B0503030403020204" pitchFamily="34" charset="0"/>
              <a:cs typeface="Arial"/>
              <a:sym typeface="Arial"/>
            </a:endParaRPr>
          </a:p>
          <a:p>
            <a:pPr marL="0" lvl="0" indent="0" algn="l" rtl="0">
              <a:spcBef>
                <a:spcPts val="0"/>
              </a:spcBef>
              <a:spcAft>
                <a:spcPts val="800"/>
              </a:spcAft>
              <a:buNone/>
            </a:pPr>
            <a:endParaRPr lang="en-US">
              <a:latin typeface="Source Sans Pro" panose="020B0503030403020204" pitchFamily="34" charset="0"/>
              <a:ea typeface="Source Sans Pro" panose="020B0503030403020204" pitchFamily="34" charset="0"/>
            </a:endParaRPr>
          </a:p>
        </p:txBody>
      </p:sp>
      <p:sp>
        <p:nvSpPr>
          <p:cNvPr id="2" name="Google Shape;385;p56">
            <a:extLst>
              <a:ext uri="{FF2B5EF4-FFF2-40B4-BE49-F238E27FC236}">
                <a16:creationId xmlns:a16="http://schemas.microsoft.com/office/drawing/2014/main" id="{B0934269-612A-D676-3C69-BDE9D776D6FE}"/>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r>
              <a:rPr lang="en-US" sz="3200" b="1">
                <a:solidFill>
                  <a:srgbClr val="FFFFFF"/>
                </a:solidFill>
                <a:latin typeface="Source Sans Pro"/>
                <a:ea typeface="Source Sans Pro"/>
                <a:cs typeface="Source Sans Pro"/>
              </a:rPr>
              <a:t>USAID RESPONDED THROUGH ASAP I AND II: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24"/>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5F1A034A-6AC4-267F-3B50-165E2EECD4F2}"/>
              </a:ext>
            </a:extLst>
          </p:cNvPr>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3325" name="Google Shape;3325;p4"/>
          <p:cNvSpPr/>
          <p:nvPr/>
        </p:nvSpPr>
        <p:spPr>
          <a:xfrm>
            <a:off x="128684" y="1768764"/>
            <a:ext cx="3057600" cy="2879504"/>
          </a:xfrm>
          <a:prstGeom prst="rect">
            <a:avLst/>
          </a:prstGeom>
          <a:solidFill>
            <a:srgbClr val="C00000"/>
          </a:solidFill>
          <a:ln>
            <a:noFill/>
          </a:ln>
          <a:effectLst>
            <a:outerShdw blurRad="57150" dist="19050" dir="5400000" algn="bl" rotWithShape="0">
              <a:srgbClr val="000000">
                <a:alpha val="49803"/>
              </a:srgbClr>
            </a:outerShdw>
          </a:effectLst>
        </p:spPr>
        <p:txBody>
          <a:bodyPr spcFirstLastPara="1" wrap="square" lIns="91425" tIns="91425" rIns="91425" bIns="91425" anchor="ctr" anchorCtr="0">
            <a:noAutofit/>
          </a:bodyPr>
          <a:lstStyle/>
          <a:p>
            <a:pPr marL="0" marR="0" lvl="0" indent="0" algn="l" rtl="0">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326" name="Google Shape;3326;p4"/>
          <p:cNvSpPr txBox="1">
            <a:spLocks noGrp="1"/>
          </p:cNvSpPr>
          <p:nvPr>
            <p:ph type="title"/>
          </p:nvPr>
        </p:nvSpPr>
        <p:spPr>
          <a:xfrm>
            <a:off x="82502" y="567186"/>
            <a:ext cx="5376188" cy="1314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BA0C2F"/>
              </a:buClr>
              <a:buSzPts val="1400"/>
              <a:buNone/>
            </a:pPr>
            <a:r>
              <a:rPr lang="en" sz="2000">
                <a:solidFill>
                  <a:srgbClr val="A91F22"/>
                </a:solidFill>
                <a:latin typeface="Source Sans Pro" panose="020B0503030403020204" pitchFamily="34" charset="0"/>
                <a:ea typeface="Source Sans Pro" panose="020B0503030403020204" pitchFamily="34" charset="0"/>
              </a:rPr>
              <a:t>Majority of USAID’s HIV funding is now going directly to local organizations and partner governments </a:t>
            </a:r>
            <a:endParaRPr sz="1900">
              <a:solidFill>
                <a:srgbClr val="A91F22"/>
              </a:solidFill>
              <a:latin typeface="Source Sans Pro" panose="020B0503030403020204" pitchFamily="34" charset="0"/>
              <a:ea typeface="Source Sans Pro" panose="020B0503030403020204" pitchFamily="34" charset="0"/>
            </a:endParaRPr>
          </a:p>
        </p:txBody>
      </p:sp>
      <p:sp>
        <p:nvSpPr>
          <p:cNvPr id="3327" name="Google Shape;3327;p4"/>
          <p:cNvSpPr txBox="1"/>
          <p:nvPr/>
        </p:nvSpPr>
        <p:spPr>
          <a:xfrm>
            <a:off x="224325" y="2246989"/>
            <a:ext cx="3014100" cy="2001000"/>
          </a:xfrm>
          <a:prstGeom prst="rect">
            <a:avLst/>
          </a:prstGeom>
          <a:noFill/>
          <a:ln>
            <a:noFill/>
          </a:ln>
          <a:effectLst>
            <a:outerShdw blurRad="57150" dist="9525" algn="bl" rotWithShape="0">
              <a:srgbClr val="000000">
                <a:alpha val="49803"/>
              </a:srgbClr>
            </a:outerShdw>
          </a:effectLst>
        </p:spPr>
        <p:txBody>
          <a:bodyPr spcFirstLastPara="1" wrap="square" lIns="91425" tIns="91425" rIns="91425" bIns="91425" anchor="t" anchorCtr="0">
            <a:spAutoFit/>
          </a:bodyPr>
          <a:lstStyle/>
          <a:p>
            <a:pPr marL="0" marR="0" lvl="0" indent="0" algn="l" rtl="0">
              <a:spcBef>
                <a:spcPts val="0"/>
              </a:spcBef>
              <a:spcAft>
                <a:spcPts val="0"/>
              </a:spcAft>
              <a:buNone/>
            </a:pPr>
            <a:r>
              <a:rPr lang="en" sz="9000" b="1" i="0" u="none" strike="noStrike" cap="none">
                <a:solidFill>
                  <a:srgbClr val="FFFFFF"/>
                </a:solidFill>
                <a:latin typeface="Source Sans Pro" panose="020B0503030403020204" pitchFamily="34" charset="0"/>
                <a:ea typeface="Source Sans Pro" panose="020B0503030403020204" pitchFamily="34" charset="0"/>
                <a:cs typeface="Gill Sans"/>
                <a:sym typeface="Gill Sans"/>
              </a:rPr>
              <a:t>6</a:t>
            </a:r>
            <a:r>
              <a:rPr lang="en" sz="9000" b="1">
                <a:solidFill>
                  <a:srgbClr val="FFFFFF"/>
                </a:solidFill>
                <a:latin typeface="Source Sans Pro" panose="020B0503030403020204" pitchFamily="34" charset="0"/>
                <a:ea typeface="Source Sans Pro" panose="020B0503030403020204" pitchFamily="34" charset="0"/>
                <a:cs typeface="Gill Sans"/>
                <a:sym typeface="Gill Sans"/>
              </a:rPr>
              <a:t>6</a:t>
            </a:r>
            <a:r>
              <a:rPr lang="en" sz="4000" b="1" i="0" u="none" strike="noStrike" cap="none">
                <a:solidFill>
                  <a:srgbClr val="FFFFFF"/>
                </a:solidFill>
                <a:latin typeface="Source Sans Pro" panose="020B0503030403020204" pitchFamily="34" charset="0"/>
                <a:ea typeface="Source Sans Pro" panose="020B0503030403020204" pitchFamily="34" charset="0"/>
                <a:cs typeface="Gill Sans"/>
                <a:sym typeface="Gill Sans"/>
              </a:rPr>
              <a:t>%</a:t>
            </a:r>
            <a:endParaRPr sz="4000" b="1" i="0" u="none" strike="noStrike" cap="none">
              <a:solidFill>
                <a:srgbClr val="FFFFFF"/>
              </a:solidFill>
              <a:latin typeface="Source Sans Pro" panose="020B0503030403020204" pitchFamily="34" charset="0"/>
              <a:ea typeface="Source Sans Pro" panose="020B0503030403020204" pitchFamily="34" charset="0"/>
              <a:cs typeface="Gill Sans"/>
              <a:sym typeface="Gill Sans"/>
            </a:endParaRPr>
          </a:p>
          <a:p>
            <a:pPr marL="0" marR="0" lvl="0" indent="0" algn="l" rtl="0">
              <a:spcBef>
                <a:spcPts val="0"/>
              </a:spcBef>
              <a:spcAft>
                <a:spcPts val="0"/>
              </a:spcAft>
              <a:buNone/>
            </a:pPr>
            <a:r>
              <a:rPr lang="en" sz="1400" b="1" i="0" u="none" strike="noStrike" cap="none">
                <a:solidFill>
                  <a:srgbClr val="FFFFFF"/>
                </a:solidFill>
                <a:latin typeface="Source Sans Pro" panose="020B0503030403020204" pitchFamily="34" charset="0"/>
                <a:ea typeface="Source Sans Pro" panose="020B0503030403020204" pitchFamily="34" charset="0"/>
                <a:cs typeface="Gill Sans"/>
                <a:sym typeface="Gill Sans"/>
              </a:rPr>
              <a:t>of USAID/PEPFAR program funding is through Local Partners</a:t>
            </a:r>
            <a:endParaRPr sz="1400" b="1" i="0" u="none" strike="noStrike" cap="none">
              <a:solidFill>
                <a:srgbClr val="FFFFFF"/>
              </a:solidFill>
              <a:latin typeface="Source Sans Pro" panose="020B0503030403020204" pitchFamily="34" charset="0"/>
              <a:ea typeface="Source Sans Pro" panose="020B0503030403020204" pitchFamily="34" charset="0"/>
              <a:cs typeface="Gill Sans"/>
              <a:sym typeface="Gill Sans"/>
            </a:endParaRPr>
          </a:p>
        </p:txBody>
      </p:sp>
      <p:sp>
        <p:nvSpPr>
          <p:cNvPr id="3328" name="Google Shape;3328;p4"/>
          <p:cNvSpPr txBox="1"/>
          <p:nvPr/>
        </p:nvSpPr>
        <p:spPr>
          <a:xfrm>
            <a:off x="291875" y="2045276"/>
            <a:ext cx="3000000" cy="400079"/>
          </a:xfrm>
          <a:prstGeom prst="rect">
            <a:avLst/>
          </a:prstGeom>
          <a:noFill/>
          <a:ln>
            <a:noFill/>
          </a:ln>
          <a:effectLst>
            <a:outerShdw blurRad="57150" dist="19050" dir="5400000" algn="bl" rotWithShape="0">
              <a:srgbClr val="000000">
                <a:alpha val="49803"/>
              </a:srgbClr>
            </a:outerShdw>
          </a:effectLst>
        </p:spPr>
        <p:txBody>
          <a:bodyPr spcFirstLastPara="1" wrap="square" lIns="91425" tIns="91425" rIns="91425" bIns="91425" anchor="t" anchorCtr="0">
            <a:spAutoFit/>
          </a:bodyPr>
          <a:lstStyle/>
          <a:p>
            <a:pPr marL="0" marR="0" lvl="0" indent="0" algn="l" rtl="0">
              <a:spcBef>
                <a:spcPts val="0"/>
              </a:spcBef>
              <a:spcAft>
                <a:spcPts val="0"/>
              </a:spcAft>
              <a:buNone/>
            </a:pPr>
            <a:r>
              <a:rPr lang="en">
                <a:solidFill>
                  <a:srgbClr val="FFFFFF"/>
                </a:solidFill>
                <a:latin typeface="Source Sans Pro" panose="020B0503030403020204" pitchFamily="34" charset="0"/>
                <a:ea typeface="Source Sans Pro" panose="020B0503030403020204" pitchFamily="34" charset="0"/>
                <a:cs typeface="Gill Sans"/>
                <a:sym typeface="Gill Sans"/>
              </a:rPr>
              <a:t>FY24</a:t>
            </a:r>
            <a:r>
              <a:rPr lang="en" sz="1400" b="0" i="0" u="none" strike="noStrike" cap="none">
                <a:solidFill>
                  <a:srgbClr val="FFFFFF"/>
                </a:solidFill>
                <a:latin typeface="Source Sans Pro" panose="020B0503030403020204" pitchFamily="34" charset="0"/>
                <a:ea typeface="Source Sans Pro" panose="020B0503030403020204" pitchFamily="34" charset="0"/>
                <a:cs typeface="Gill Sans"/>
                <a:sym typeface="Gill Sans"/>
              </a:rPr>
              <a:t> USAID</a:t>
            </a:r>
            <a:endParaRPr sz="1400" b="0" i="0" u="none" strike="noStrike" cap="none">
              <a:solidFill>
                <a:srgbClr val="FFFFFF"/>
              </a:solidFill>
              <a:latin typeface="Source Sans Pro" panose="020B0503030403020204" pitchFamily="34" charset="0"/>
              <a:ea typeface="Source Sans Pro" panose="020B0503030403020204" pitchFamily="34" charset="0"/>
              <a:cs typeface="Gill Sans"/>
              <a:sym typeface="Gill Sans"/>
            </a:endParaRPr>
          </a:p>
        </p:txBody>
      </p:sp>
      <p:sp>
        <p:nvSpPr>
          <p:cNvPr id="3331" name="Google Shape;3331;p4"/>
          <p:cNvSpPr txBox="1"/>
          <p:nvPr/>
        </p:nvSpPr>
        <p:spPr>
          <a:xfrm>
            <a:off x="4302599" y="4338801"/>
            <a:ext cx="3512700" cy="277200"/>
          </a:xfrm>
          <a:prstGeom prst="rect">
            <a:avLst/>
          </a:prstGeom>
          <a:noFill/>
          <a:ln>
            <a:noFill/>
          </a:ln>
        </p:spPr>
        <p:txBody>
          <a:bodyPr spcFirstLastPara="1" wrap="square" lIns="91425" tIns="91425" rIns="91425" bIns="91425" anchor="t" anchorCtr="0">
            <a:noAutofit/>
          </a:bodyPr>
          <a:lstStyle/>
          <a:p>
            <a:pPr marL="0" marR="0" lvl="0" indent="0" algn="r" rtl="0">
              <a:spcBef>
                <a:spcPts val="0"/>
              </a:spcBef>
              <a:spcAft>
                <a:spcPts val="0"/>
              </a:spcAft>
              <a:buNone/>
            </a:pPr>
            <a:r>
              <a:rPr lang="en" sz="600" b="0" i="0" u="none" strike="noStrike" cap="none">
                <a:solidFill>
                  <a:schemeClr val="tx1"/>
                </a:solidFill>
                <a:latin typeface="Source Sans Pro" panose="020B0503030403020204" pitchFamily="34" charset="0"/>
                <a:ea typeface="Source Sans Pro" panose="020B0503030403020204" pitchFamily="34" charset="0"/>
                <a:cs typeface="Gill Sans"/>
                <a:sym typeface="Gill Sans"/>
              </a:rPr>
              <a:t>Percentages exclude GHSC-PSM/RTK and M&amp;O</a:t>
            </a:r>
            <a:endParaRPr sz="600" b="0" i="0" u="none" strike="noStrike" cap="none">
              <a:solidFill>
                <a:schemeClr val="tx1"/>
              </a:solidFill>
              <a:latin typeface="Source Sans Pro" panose="020B0503030403020204" pitchFamily="34" charset="0"/>
              <a:ea typeface="Source Sans Pro" panose="020B0503030403020204" pitchFamily="34" charset="0"/>
              <a:cs typeface="Gill Sans"/>
              <a:sym typeface="Gill Sans"/>
            </a:endParaRPr>
          </a:p>
          <a:p>
            <a:pPr marL="0" marR="0" lvl="0" indent="0" algn="r" rtl="0">
              <a:spcBef>
                <a:spcPts val="0"/>
              </a:spcBef>
              <a:spcAft>
                <a:spcPts val="0"/>
              </a:spcAft>
              <a:buNone/>
            </a:pPr>
            <a:r>
              <a:rPr lang="en" sz="600" b="0" i="0" u="none" strike="noStrike" cap="none">
                <a:solidFill>
                  <a:schemeClr val="tx1"/>
                </a:solidFill>
                <a:latin typeface="Source Sans Pro" panose="020B0503030403020204" pitchFamily="34" charset="0"/>
                <a:ea typeface="Source Sans Pro" panose="020B0503030403020204" pitchFamily="34" charset="0"/>
                <a:cs typeface="Gill Sans"/>
                <a:sym typeface="Gill Sans"/>
              </a:rPr>
              <a:t>Source: Standard COP Matrix (as of 3/4/2024) and internal records on TBDs.</a:t>
            </a:r>
            <a:endParaRPr sz="600" b="0" i="0" u="none" strike="noStrike" cap="none">
              <a:solidFill>
                <a:schemeClr val="tx1"/>
              </a:solidFill>
              <a:latin typeface="Source Sans Pro" panose="020B0503030403020204" pitchFamily="34" charset="0"/>
              <a:ea typeface="Source Sans Pro" panose="020B0503030403020204" pitchFamily="34" charset="0"/>
              <a:cs typeface="Gill Sans"/>
              <a:sym typeface="Gill Sans"/>
            </a:endParaRPr>
          </a:p>
        </p:txBody>
      </p:sp>
      <p:pic>
        <p:nvPicPr>
          <p:cNvPr id="3332" name="Google Shape;3332;p4"/>
          <p:cNvPicPr preferRelativeResize="0"/>
          <p:nvPr/>
        </p:nvPicPr>
        <p:blipFill>
          <a:blip r:embed="rId3">
            <a:alphaModFix/>
          </a:blip>
          <a:stretch>
            <a:fillRect/>
          </a:stretch>
        </p:blipFill>
        <p:spPr>
          <a:xfrm>
            <a:off x="3278032" y="1657927"/>
            <a:ext cx="5480114" cy="2682634"/>
          </a:xfrm>
          <a:prstGeom prst="rect">
            <a:avLst/>
          </a:prstGeom>
          <a:noFill/>
          <a:ln>
            <a:noFill/>
          </a:ln>
        </p:spPr>
      </p:pic>
      <p:sp>
        <p:nvSpPr>
          <p:cNvPr id="2" name="Google Shape;2986;g2ece6006a8a_2_784">
            <a:extLst>
              <a:ext uri="{FF2B5EF4-FFF2-40B4-BE49-F238E27FC236}">
                <a16:creationId xmlns:a16="http://schemas.microsoft.com/office/drawing/2014/main" id="{AA783874-A440-68CB-EE1E-F7C2B547D861}"/>
              </a:ext>
            </a:extLst>
          </p:cNvPr>
          <p:cNvSpPr/>
          <p:nvPr/>
        </p:nvSpPr>
        <p:spPr>
          <a:xfrm>
            <a:off x="0" y="4686300"/>
            <a:ext cx="9144000" cy="457200"/>
          </a:xfrm>
          <a:prstGeom prst="rect">
            <a:avLst/>
          </a:prstGeom>
          <a:solidFill>
            <a:srgbClr val="002F6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4"/>
          <p:cNvSpPr txBox="1"/>
          <p:nvPr/>
        </p:nvSpPr>
        <p:spPr>
          <a:xfrm>
            <a:off x="6174509" y="535710"/>
            <a:ext cx="2969491" cy="1420200"/>
          </a:xfrm>
          <a:prstGeom prst="rect">
            <a:avLst/>
          </a:prstGeom>
          <a:noFill/>
          <a:ln>
            <a:noFill/>
          </a:ln>
        </p:spPr>
        <p:txBody>
          <a:bodyPr spcFirstLastPara="1" wrap="square" lIns="91425" tIns="91425" rIns="91425" bIns="91425" anchor="ctr" anchorCtr="0">
            <a:noAutofit/>
          </a:bodyPr>
          <a:lstStyle/>
          <a:p>
            <a:pPr marL="0" marR="0" lvl="0" indent="0" algn="l" rtl="0">
              <a:spcBef>
                <a:spcPts val="1000"/>
              </a:spcBef>
              <a:spcAft>
                <a:spcPts val="0"/>
              </a:spcAft>
              <a:buNone/>
            </a:pPr>
            <a:r>
              <a:rPr lang="en" sz="1700" b="1" i="0" u="none" strike="noStrike" cap="none">
                <a:solidFill>
                  <a:srgbClr val="333333"/>
                </a:solidFill>
                <a:latin typeface="Source Sans Pro" panose="020B0503030403020204" pitchFamily="34" charset="0"/>
                <a:ea typeface="Source Sans Pro" panose="020B0503030403020204" pitchFamily="34" charset="0"/>
                <a:sym typeface="Arial"/>
              </a:rPr>
              <a:t>202</a:t>
            </a:r>
            <a:r>
              <a:rPr lang="en" sz="1700" b="1">
                <a:solidFill>
                  <a:srgbClr val="333333"/>
                </a:solidFill>
                <a:latin typeface="Source Sans Pro" panose="020B0503030403020204" pitchFamily="34" charset="0"/>
                <a:ea typeface="Source Sans Pro" panose="020B0503030403020204" pitchFamily="34" charset="0"/>
              </a:rPr>
              <a:t>4</a:t>
            </a:r>
            <a:r>
              <a:rPr lang="en" sz="1700" b="1" i="0" u="none" strike="noStrike" cap="none">
                <a:solidFill>
                  <a:srgbClr val="333333"/>
                </a:solidFill>
                <a:latin typeface="Source Sans Pro" panose="020B0503030403020204" pitchFamily="34" charset="0"/>
                <a:ea typeface="Source Sans Pro" panose="020B0503030403020204" pitchFamily="34" charset="0"/>
                <a:sym typeface="Arial"/>
              </a:rPr>
              <a:t> |</a:t>
            </a:r>
            <a:r>
              <a:rPr lang="en" sz="1700" b="0" i="0" u="none" strike="noStrike" cap="none">
                <a:solidFill>
                  <a:srgbClr val="333333"/>
                </a:solidFill>
                <a:latin typeface="Source Sans Pro" panose="020B0503030403020204" pitchFamily="34" charset="0"/>
                <a:ea typeface="Source Sans Pro" panose="020B0503030403020204" pitchFamily="34" charset="0"/>
                <a:sym typeface="Arial"/>
              </a:rPr>
              <a:t> Estimated</a:t>
            </a:r>
            <a:r>
              <a:rPr lang="en" sz="1700" b="1">
                <a:solidFill>
                  <a:srgbClr val="333333"/>
                </a:solidFill>
                <a:latin typeface="Source Sans Pro" panose="020B0503030403020204" pitchFamily="34" charset="0"/>
                <a:ea typeface="Source Sans Pro" panose="020B0503030403020204" pitchFamily="34" charset="0"/>
              </a:rPr>
              <a:t> over $1 billion</a:t>
            </a:r>
            <a:r>
              <a:rPr lang="en" sz="1700" b="0" i="0" u="none" strike="noStrike" cap="none">
                <a:solidFill>
                  <a:srgbClr val="333333"/>
                </a:solidFill>
                <a:latin typeface="Source Sans Pro" panose="020B0503030403020204" pitchFamily="34" charset="0"/>
                <a:ea typeface="Source Sans Pro" panose="020B0503030403020204" pitchFamily="34" charset="0"/>
                <a:sym typeface="Arial"/>
              </a:rPr>
              <a:t> </a:t>
            </a:r>
            <a:r>
              <a:rPr lang="en" sz="1700">
                <a:solidFill>
                  <a:srgbClr val="333333"/>
                </a:solidFill>
                <a:latin typeface="Source Sans Pro" panose="020B0503030403020204" pitchFamily="34" charset="0"/>
                <a:ea typeface="Source Sans Pro" panose="020B0503030403020204" pitchFamily="34" charset="0"/>
              </a:rPr>
              <a:t>of bilateral HIV funds going</a:t>
            </a:r>
            <a:r>
              <a:rPr lang="en" sz="1700" b="0" i="0" u="none" strike="noStrike" cap="none">
                <a:solidFill>
                  <a:srgbClr val="333333"/>
                </a:solidFill>
                <a:latin typeface="Source Sans Pro" panose="020B0503030403020204" pitchFamily="34" charset="0"/>
                <a:ea typeface="Source Sans Pro" panose="020B0503030403020204" pitchFamily="34" charset="0"/>
                <a:sym typeface="Arial"/>
              </a:rPr>
              <a:t> directly to </a:t>
            </a:r>
            <a:r>
              <a:rPr lang="en" sz="1700">
                <a:solidFill>
                  <a:srgbClr val="333333"/>
                </a:solidFill>
                <a:latin typeface="Source Sans Pro" panose="020B0503030403020204" pitchFamily="34" charset="0"/>
                <a:ea typeface="Source Sans Pro" panose="020B0503030403020204" pitchFamily="34" charset="0"/>
              </a:rPr>
              <a:t>214</a:t>
            </a:r>
            <a:r>
              <a:rPr lang="en" sz="1700" b="0" i="0" u="none" strike="noStrike" cap="none">
                <a:solidFill>
                  <a:srgbClr val="333333"/>
                </a:solidFill>
                <a:latin typeface="Source Sans Pro" panose="020B0503030403020204" pitchFamily="34" charset="0"/>
                <a:ea typeface="Source Sans Pro" panose="020B0503030403020204" pitchFamily="34" charset="0"/>
                <a:sym typeface="Arial"/>
              </a:rPr>
              <a:t> local entities</a:t>
            </a:r>
            <a:endParaRPr sz="1700" b="0" i="0" u="none" strike="noStrike" cap="none">
              <a:solidFill>
                <a:srgbClr val="333333"/>
              </a:solidFill>
              <a:latin typeface="Source Sans Pro" panose="020B0503030403020204" pitchFamily="34" charset="0"/>
              <a:ea typeface="Source Sans Pro" panose="020B0503030403020204" pitchFamily="34" charset="0"/>
              <a:sym typeface="Arial"/>
            </a:endParaRPr>
          </a:p>
        </p:txBody>
      </p:sp>
      <p:sp>
        <p:nvSpPr>
          <p:cNvPr id="3" name="Google Shape;385;p56">
            <a:extLst>
              <a:ext uri="{FF2B5EF4-FFF2-40B4-BE49-F238E27FC236}">
                <a16:creationId xmlns:a16="http://schemas.microsoft.com/office/drawing/2014/main" id="{698C5B71-CE6F-A931-3A13-2FBB7D563322}"/>
              </a:ext>
            </a:extLst>
          </p:cNvPr>
          <p:cNvSpPr/>
          <p:nvPr/>
        </p:nvSpPr>
        <p:spPr>
          <a:xfrm>
            <a:off x="0" y="1"/>
            <a:ext cx="9144000" cy="673202"/>
          </a:xfrm>
          <a:prstGeom prst="rect">
            <a:avLst/>
          </a:prstGeom>
          <a:solidFill>
            <a:srgbClr val="BA0C2F"/>
          </a:solidFill>
          <a:ln>
            <a:noFill/>
          </a:ln>
        </p:spPr>
        <p:txBody>
          <a:bodyPr spcFirstLastPara="1" wrap="square" lIns="68575" tIns="34275" rIns="68575" bIns="34275" anchor="ctr" anchorCtr="0">
            <a:noAutofit/>
          </a:bodyPr>
          <a:lstStyle/>
          <a:p>
            <a:pPr algn="ctr" defTabSz="914355">
              <a:defRPr/>
            </a:pPr>
            <a:endParaRPr lang="en-US" sz="3200" b="1">
              <a:solidFill>
                <a:srgbClr val="FFFFFF"/>
              </a:solidFill>
              <a:latin typeface="Source Sans Pro"/>
              <a:ea typeface="Source Sans Pro"/>
              <a:cs typeface="Source Sans Pro"/>
            </a:endParaRPr>
          </a:p>
        </p:txBody>
      </p:sp>
    </p:spTree>
  </p:cSld>
  <p:clrMapOvr>
    <a:masterClrMapping/>
  </p:clrMapOvr>
</p:sld>
</file>

<file path=ppt/theme/theme1.xml><?xml version="1.0" encoding="utf-8"?>
<a:theme xmlns:a="http://schemas.openxmlformats.org/drawingml/2006/main" name="1_Office Theme">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2_16.9-Template_4.29.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6.9-Template_12.7.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6.9-Template_4.29.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1_16.9-Template_4.29.2016">
  <a:themeElements>
    <a:clrScheme name="Custom 2">
      <a:dk1>
        <a:srgbClr val="000000"/>
      </a:dk1>
      <a:lt1>
        <a:srgbClr val="FFFFFF"/>
      </a:lt1>
      <a:dk2>
        <a:srgbClr val="002F6C"/>
      </a:dk2>
      <a:lt2>
        <a:srgbClr val="BA0C2F"/>
      </a:lt2>
      <a:accent1>
        <a:srgbClr val="002F6C"/>
      </a:accent1>
      <a:accent2>
        <a:srgbClr val="BA0C2F"/>
      </a:accent2>
      <a:accent3>
        <a:srgbClr val="6C6463"/>
      </a:accent3>
      <a:accent4>
        <a:srgbClr val="000000"/>
      </a:accent4>
      <a:accent5>
        <a:srgbClr val="CFCDC9"/>
      </a:accent5>
      <a:accent6>
        <a:srgbClr val="0067B9"/>
      </a:accent6>
      <a:hlink>
        <a:srgbClr val="6C6463"/>
      </a:hlink>
      <a:folHlink>
        <a:srgbClr val="CFCDC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519612D9561F84F84ED88F00798439E" ma:contentTypeVersion="16" ma:contentTypeDescription="Create a new document." ma:contentTypeScope="" ma:versionID="9fb0d7c6a77213137dd26b15202c0b29">
  <xsd:schema xmlns:xsd="http://www.w3.org/2001/XMLSchema" xmlns:xs="http://www.w3.org/2001/XMLSchema" xmlns:p="http://schemas.microsoft.com/office/2006/metadata/properties" xmlns:ns2="9136f059-6914-4650-a21f-8a2e4837c810" xmlns:ns3="d5cec11f-97c6-4a9b-b236-b29ae6fa5be0" xmlns:ns4="e228a3d5-c4f5-4acc-bbb4-0be358565f68" targetNamespace="http://schemas.microsoft.com/office/2006/metadata/properties" ma:root="true" ma:fieldsID="1f290a54e51dc881a22428c2cc328967" ns2:_="" ns3:_="" ns4:_="">
    <xsd:import namespace="9136f059-6914-4650-a21f-8a2e4837c810"/>
    <xsd:import namespace="d5cec11f-97c6-4a9b-b236-b29ae6fa5be0"/>
    <xsd:import namespace="e228a3d5-c4f5-4acc-bbb4-0be358565f68"/>
    <xsd:element name="properties">
      <xsd:complexType>
        <xsd:sequence>
          <xsd:element name="documentManagement">
            <xsd:complexType>
              <xsd:all>
                <xsd:element ref="ns2:FiscalYear" minOccurs="0"/>
                <xsd:element ref="ns2:Notes" minOccurs="0"/>
                <xsd:element ref="ns3:MediaServiceMetadata" minOccurs="0"/>
                <xsd:element ref="ns3:MediaServiceFastMetadata" minOccurs="0"/>
                <xsd:element ref="ns3:MediaServiceAutoKeyPoints" minOccurs="0"/>
                <xsd:element ref="ns3:MediaServiceKeyPoints" minOccurs="0"/>
                <xsd:element ref="ns3:lcf76f155ced4ddcb4097134ff3c332f" minOccurs="0"/>
                <xsd:element ref="ns4:TaxCatchAll" minOccurs="0"/>
                <xsd:element ref="ns3:MediaServiceGenerationTime" minOccurs="0"/>
                <xsd:element ref="ns3:MediaServiceEventHashCode" minOccurs="0"/>
                <xsd:element ref="ns3:MediaServiceOCR" minOccurs="0"/>
                <xsd:element ref="ns3:MediaServiceDateTaken" minOccurs="0"/>
                <xsd:element ref="ns3:MediaLengthInSecond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136f059-6914-4650-a21f-8a2e4837c810" elementFormDefault="qualified">
    <xsd:import namespace="http://schemas.microsoft.com/office/2006/documentManagement/types"/>
    <xsd:import namespace="http://schemas.microsoft.com/office/infopath/2007/PartnerControls"/>
    <xsd:element name="FiscalYear" ma:index="8" nillable="true" ma:displayName="Fiscal Year" ma:format="Dropdown" ma:internalName="FiscalYear">
      <xsd:simpleType>
        <xsd:restriction base="dms:Choice">
          <xsd:enumeration value="FY2022"/>
          <xsd:enumeration value="FY2023"/>
          <xsd:enumeration value="FY2024"/>
          <xsd:enumeration value="FY2025"/>
        </xsd:restriction>
      </xsd:simpleType>
    </xsd:element>
    <xsd:element name="Notes" ma:index="9" nillable="true" ma:displayName="Notes" ma:format="Dropdown" ma:internalName="Notes">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cec11f-97c6-4a9b-b236-b29ae6fa5be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a31aac23-0163-43c1-a176-0317780c60d9"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DateTaken" ma:index="20" nillable="true" ma:displayName="MediaServiceDateTaken" ma:hidden="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28a3d5-c4f5-4acc-bbb4-0be358565f68"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9baf23c7-8b59-406f-abda-18c729d68dbd}" ma:internalName="TaxCatchAll" ma:showField="CatchAllData" ma:web="e228a3d5-c4f5-4acc-bbb4-0be358565f6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0DD3381-73A4-4150-9A44-E82152DED105}"/>
</file>

<file path=customXml/itemProps2.xml><?xml version="1.0" encoding="utf-8"?>
<ds:datastoreItem xmlns:ds="http://schemas.openxmlformats.org/officeDocument/2006/customXml" ds:itemID="{B5929B08-FC36-4C42-BD89-DAFE096D71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TotalTime>
  <Words>10591</Words>
  <Application>Microsoft Office PowerPoint</Application>
  <PresentationFormat>On-screen Show (16:9)</PresentationFormat>
  <Paragraphs>916</Paragraphs>
  <Slides>79</Slides>
  <Notes>69</Notes>
  <HiddenSlides>0</HiddenSlides>
  <MMClips>0</MMClips>
  <ScaleCrop>false</ScaleCrop>
  <HeadingPairs>
    <vt:vector size="8" baseType="variant">
      <vt:variant>
        <vt:lpstr>Fonts Used</vt:lpstr>
      </vt:variant>
      <vt:variant>
        <vt:i4>19</vt:i4>
      </vt:variant>
      <vt:variant>
        <vt:lpstr>Theme</vt:lpstr>
      </vt:variant>
      <vt:variant>
        <vt:i4>10</vt:i4>
      </vt:variant>
      <vt:variant>
        <vt:lpstr>Embedded OLE Servers</vt:lpstr>
      </vt:variant>
      <vt:variant>
        <vt:i4>1</vt:i4>
      </vt:variant>
      <vt:variant>
        <vt:lpstr>Slide Titles</vt:lpstr>
      </vt:variant>
      <vt:variant>
        <vt:i4>79</vt:i4>
      </vt:variant>
    </vt:vector>
  </HeadingPairs>
  <TitlesOfParts>
    <vt:vector size="109" baseType="lpstr">
      <vt:lpstr>Source Sans Pro</vt:lpstr>
      <vt:lpstr>Times New Roman</vt:lpstr>
      <vt:lpstr>Garamond</vt:lpstr>
      <vt:lpstr>Cabin</vt:lpstr>
      <vt:lpstr>Play</vt:lpstr>
      <vt:lpstr>Cambria</vt:lpstr>
      <vt:lpstr>Calibri</vt:lpstr>
      <vt:lpstr>Symbol</vt:lpstr>
      <vt:lpstr>Noto Sans Symbols</vt:lpstr>
      <vt:lpstr>Arial</vt:lpstr>
      <vt:lpstr>Quattrocento Sans</vt:lpstr>
      <vt:lpstr>Century Gothic</vt:lpstr>
      <vt:lpstr>Aptos</vt:lpstr>
      <vt:lpstr>Wingdings</vt:lpstr>
      <vt:lpstr>Avenir</vt:lpstr>
      <vt:lpstr>Gill Sans</vt:lpstr>
      <vt:lpstr>Segoe UI</vt:lpstr>
      <vt:lpstr>Trebuchet MS</vt:lpstr>
      <vt:lpstr>Courier New</vt:lpstr>
      <vt:lpstr>1_Office Theme</vt:lpstr>
      <vt:lpstr>16.9-Template_12.7.2016</vt:lpstr>
      <vt:lpstr>Office Theme</vt:lpstr>
      <vt:lpstr>Simple Light</vt:lpstr>
      <vt:lpstr>Office Theme</vt:lpstr>
      <vt:lpstr>Office Theme</vt:lpstr>
      <vt:lpstr>16.9-Template_4.29.2016</vt:lpstr>
      <vt:lpstr>Simple Light</vt:lpstr>
      <vt:lpstr>1_16.9-Template_4.29.2016</vt:lpstr>
      <vt:lpstr>2_16.9-Template_4.29.2016</vt:lpstr>
      <vt:lpstr>Microsoft Word 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Majority of USAID’s HIV funding is now going directly to local organizations and partner governments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PATH TO PRIME &amp; ROAD TO SUSTAINABILITY  The Story of Integrated Service on Health and Development Organization (ISCHDO)  Ethiopia   OPEN VIDEO </vt:lpstr>
      <vt:lpstr>CAPACITY STRENGTHENING SUPPORT THROUGH ASSESSMENTS &amp; FINANCIAL MANAGEMENT– MY EXPERIENCE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ORGANIZATIONAL STRENGTHENING  FOR  BOARD SUSTAINABILITY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Mwanja Sinkala</dc:creator>
  <cp:lastModifiedBy>Fikre Keith</cp:lastModifiedBy>
  <cp:revision>2</cp:revision>
  <dcterms:created xsi:type="dcterms:W3CDTF">2024-05-23T07:39:23Z</dcterms:created>
  <dcterms:modified xsi:type="dcterms:W3CDTF">2024-09-24T18:36:07Z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0x01010075E4147F829F0146A1042574C1E6C2F7</vt:lpwstr>
  </property>
</Properties>
</file>